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377" y="193575"/>
            <a:ext cx="7499924" cy="475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