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7447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301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0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74293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8424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1781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239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54262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0221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96275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3997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0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0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1144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66633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6678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29734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805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264800" y="4681634"/>
            <a:ext cx="81860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27104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21918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91003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999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1887-3C90-453E-B969-EE76B0469FB5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5221-5752-46F6-BB1A-C786AA83E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50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57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53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333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33" name="Google Shape;33;p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094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593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566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66" name="Google Shape;66;p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028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774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252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4295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9415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549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D5C6-7174-4F40-8473-1EE528CC8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/Padrões de projeto: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E5835-A3D6-446F-80E1-F7B85BCAA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() =&gt; {</a:t>
            </a:r>
          </a:p>
          <a:p>
            <a:r>
              <a:rPr lang="pt-BR" dirty="0"/>
              <a:t>	</a:t>
            </a:r>
            <a:r>
              <a:rPr lang="pt-BR" dirty="0" err="1"/>
              <a:t>Prototype</a:t>
            </a:r>
            <a:r>
              <a:rPr lang="pt-BR" dirty="0"/>
              <a:t> &amp;&amp; Interprete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46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879E-05A9-4C79-AE65-FFCB12E6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Prototype</a:t>
            </a:r>
            <a:r>
              <a:rPr lang="pt-BR" dirty="0"/>
              <a:t>, O que é?&gt;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B59F0-F825-4254-A667-06D80C63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36633"/>
            <a:ext cx="10272000" cy="1087297"/>
          </a:xfrm>
        </p:spPr>
        <p:txBody>
          <a:bodyPr/>
          <a:lstStyle/>
          <a:p>
            <a:pPr marL="0" indent="0">
              <a:buNone/>
            </a:pPr>
            <a:r>
              <a:rPr lang="pt-BR" b="1" dirty="0" err="1"/>
              <a:t>Prototype</a:t>
            </a:r>
            <a:r>
              <a:rPr lang="pt-BR" dirty="0"/>
              <a:t> é um padrão de projeto </a:t>
            </a:r>
            <a:r>
              <a:rPr lang="pt-BR" dirty="0" err="1"/>
              <a:t>criacional</a:t>
            </a:r>
            <a:r>
              <a:rPr lang="pt-BR" dirty="0"/>
              <a:t> que permite copiar objetos existentes sem fazer seu código ficar dependente de suas classes.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7A7A8D-AD94-40DC-BB51-B3FB5A95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5" y="2824677"/>
            <a:ext cx="7516090" cy="3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AF49-37CD-4694-9D9B-8FC00CF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&lt;Problema </a:t>
            </a:r>
            <a:r>
              <a:rPr lang="pt-BR" b="1" dirty="0">
                <a:sym typeface="Wingdings" panose="05000000000000000000" pitchFamily="2" charset="2"/>
              </a:rPr>
              <a:t> </a:t>
            </a:r>
            <a:r>
              <a:rPr lang="pt-BR" b="1" dirty="0"/>
              <a:t>&gt;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AB6F3-EE7A-4438-A05C-341A58D7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Digamos que você tenha um objeto, e você quer criar uma cópia exata dele. Como você o faria?</a:t>
            </a:r>
          </a:p>
          <a:p>
            <a:endParaRPr lang="pt-BR" dirty="0"/>
          </a:p>
          <a:p>
            <a:r>
              <a:rPr lang="pt-BR" dirty="0"/>
              <a:t>Nem todos os objetos podem ser copiados</a:t>
            </a:r>
          </a:p>
          <a:p>
            <a:endParaRPr lang="pt-BR" dirty="0"/>
          </a:p>
          <a:p>
            <a:r>
              <a:rPr lang="pt-BR" dirty="0"/>
              <a:t>campos de objeto podem ser privados e não serão visíveis fora do próprio objeto.</a:t>
            </a:r>
          </a:p>
          <a:p>
            <a:endParaRPr lang="pt-BR" dirty="0"/>
          </a:p>
          <a:p>
            <a:r>
              <a:rPr lang="pt-BR" dirty="0"/>
              <a:t>Seu código se torna dependente da classe.</a:t>
            </a:r>
          </a:p>
        </p:txBody>
      </p:sp>
    </p:spTree>
    <p:extLst>
      <p:ext uri="{BB962C8B-B14F-4D97-AF65-F5344CB8AC3E}">
        <p14:creationId xmlns:p14="http://schemas.microsoft.com/office/powerpoint/2010/main" val="233126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1302-2E63-442D-858C-E793785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&lt;Solução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r>
              <a:rPr lang="pt-BR" dirty="0"/>
              <a:t>&gt;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6011E019-00C1-4F8B-A454-F6033580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</a:t>
            </a:r>
            <a:r>
              <a:rPr lang="pt-BR" dirty="0" err="1"/>
              <a:t>Prototype</a:t>
            </a:r>
            <a:r>
              <a:rPr lang="pt-BR" dirty="0"/>
              <a:t> delega o processo de clonagem para o próprio objeto que está sendo clonado</a:t>
            </a:r>
          </a:p>
          <a:p>
            <a:endParaRPr lang="pt-BR" dirty="0"/>
          </a:p>
          <a:p>
            <a:r>
              <a:rPr lang="pt-BR" dirty="0"/>
              <a:t>A implementação do método CLONAR é muito parecida em todas as classes</a:t>
            </a:r>
          </a:p>
          <a:p>
            <a:endParaRPr lang="pt-BR" dirty="0"/>
          </a:p>
          <a:p>
            <a:r>
              <a:rPr lang="pt-BR" dirty="0"/>
              <a:t>Um objeto que suporta clonagem é chamado de um </a:t>
            </a:r>
            <a:r>
              <a:rPr lang="pt-BR" i="1" dirty="0"/>
              <a:t>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16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0BBE1-E8D2-4A6B-B18C-2B5BF9AC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&lt;Analogia com o {mundo} real&gt;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F68E4-69DA-4076-B3CE-2B09D303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vida real, os protótipos são usados para fazer diversos testes antes de se começar uma produção</a:t>
            </a:r>
          </a:p>
          <a:p>
            <a:endParaRPr lang="pt-BR" dirty="0"/>
          </a:p>
          <a:p>
            <a:r>
              <a:rPr lang="pt-BR" dirty="0"/>
              <a:t>mitose</a:t>
            </a:r>
          </a:p>
        </p:txBody>
      </p:sp>
    </p:spTree>
    <p:extLst>
      <p:ext uri="{BB962C8B-B14F-4D97-AF65-F5344CB8AC3E}">
        <p14:creationId xmlns:p14="http://schemas.microsoft.com/office/powerpoint/2010/main" val="307604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9CBF7-A62C-4878-BB8A-AD63A864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Composite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4A3D2-F1B2-4B5A-90D0-F6B9ACD6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36633"/>
            <a:ext cx="10272000" cy="189236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dirty="0" err="1"/>
              <a:t>Composite</a:t>
            </a:r>
            <a:r>
              <a:rPr lang="pt-BR" dirty="0"/>
              <a:t> é um padrão de projeto estrutural que permite que você componha objetos em estruturas de árvores e então trabalhe com essas estruturas como se elas fossem objetos individuais.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592C48-772A-41DF-9539-593D73C6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03" y="3117574"/>
            <a:ext cx="5984682" cy="37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01ED8-D782-4282-8E80-BE0C77E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&lt;Problema  </a:t>
            </a:r>
            <a:r>
              <a:rPr lang="pt-BR" dirty="0">
                <a:sym typeface="Wingdings" panose="05000000000000000000" pitchFamily="2" charset="2"/>
              </a:rPr>
              <a:t>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8493A-3F27-4E8A-A77A-B66B8B51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o padrão </a:t>
            </a:r>
            <a:r>
              <a:rPr lang="pt-BR" dirty="0" err="1"/>
              <a:t>Composite</a:t>
            </a:r>
            <a:r>
              <a:rPr lang="pt-BR" dirty="0"/>
              <a:t> faz sentido apenas quando o modelo central de sua aplicação pode ser representada como uma árvore.</a:t>
            </a:r>
          </a:p>
          <a:p>
            <a:endParaRPr lang="pt-BR" dirty="0"/>
          </a:p>
          <a:p>
            <a:r>
              <a:rPr lang="pt-BR" dirty="0"/>
              <a:t>Por exemplo, imagine que você tem dois tipos de objetos: Produtos e Caixas. Uma Caixa pode conter diversos Produtos bem como um número de Caixas menores. Essas Caixas menores também podem ter alguns Produtos ou até mesmo Caixas menores que elas, e assim em diante.</a:t>
            </a:r>
          </a:p>
        </p:txBody>
      </p:sp>
    </p:spTree>
    <p:extLst>
      <p:ext uri="{BB962C8B-B14F-4D97-AF65-F5344CB8AC3E}">
        <p14:creationId xmlns:p14="http://schemas.microsoft.com/office/powerpoint/2010/main" val="326247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20C5-87EC-479D-B785-45919C3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&lt;Solução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B4E31-F130-4FE7-BD14-590E11D9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36633"/>
            <a:ext cx="10272000" cy="2089162"/>
          </a:xfrm>
        </p:spPr>
        <p:txBody>
          <a:bodyPr/>
          <a:lstStyle/>
          <a:p>
            <a:r>
              <a:rPr lang="pt-BR" dirty="0"/>
              <a:t>O padrão </a:t>
            </a:r>
            <a:r>
              <a:rPr lang="pt-BR" dirty="0" err="1"/>
              <a:t>Composite</a:t>
            </a:r>
            <a:r>
              <a:rPr lang="pt-BR" dirty="0"/>
              <a:t> sugere que você trabalhe com Produtos e Caixas através de uma interface comum que declara um método para a contagem do preço total.</a:t>
            </a:r>
          </a:p>
          <a:p>
            <a:endParaRPr lang="pt-BR" dirty="0"/>
          </a:p>
          <a:p>
            <a:r>
              <a:rPr lang="pt-BR" dirty="0"/>
              <a:t>O maior benefício dessa abordagem é que você não precisa se preocupar sobre as classes concretas dos objetos que compõem essa árvore.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6E8F91-1323-48EF-8748-50D1FA51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3688533"/>
            <a:ext cx="6531333" cy="32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CFB7E-6AF8-42B2-8D38-61B019BE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&lt;Analogia com o {mundo} real&gt;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690D1-8073-47DB-8AC2-804615B0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36633"/>
            <a:ext cx="10272000" cy="2232285"/>
          </a:xfrm>
        </p:spPr>
        <p:txBody>
          <a:bodyPr/>
          <a:lstStyle/>
          <a:p>
            <a:r>
              <a:rPr lang="pt-BR" dirty="0"/>
              <a:t>Exércitos da maioria dos países estão estruturados como hierarquias. Um exército consiste de diversas divisões; uma divisão é um conjunto de brigadas, e uma brigada consiste de pelotões, que podem ser divididos em esquadrões. Finalmente, um esquadrão é um pequeno grupo de soldados reais.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8B55D0-5A30-4D0D-9569-5DBFD4CA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48" y="3314130"/>
            <a:ext cx="4180398" cy="34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19747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to Code Workshop _ by Slidesgo</Template>
  <TotalTime>59</TotalTime>
  <Words>334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Arial</vt:lpstr>
      <vt:lpstr>Bebas Neue</vt:lpstr>
      <vt:lpstr>Fira Code</vt:lpstr>
      <vt:lpstr>Fira Code Light</vt:lpstr>
      <vt:lpstr>Open Sans</vt:lpstr>
      <vt:lpstr>Oswald</vt:lpstr>
      <vt:lpstr>Proxima Nova</vt:lpstr>
      <vt:lpstr>Roboto Condensed Light</vt:lpstr>
      <vt:lpstr>Wingdings</vt:lpstr>
      <vt:lpstr>How to Code Workshop by Slidesgo</vt:lpstr>
      <vt:lpstr>Slidesgo Final Pages</vt:lpstr>
      <vt:lpstr>/Padrões de projeto:</vt:lpstr>
      <vt:lpstr>&lt;Prototype, O que é?&gt; </vt:lpstr>
      <vt:lpstr>&lt;Problema  &gt; </vt:lpstr>
      <vt:lpstr>&lt;Solução &gt;</vt:lpstr>
      <vt:lpstr>&lt;Analogia com o {mundo} real&gt;</vt:lpstr>
      <vt:lpstr>&lt;Composite&gt;</vt:lpstr>
      <vt:lpstr>&lt;Problema  &gt;</vt:lpstr>
      <vt:lpstr>&lt;Solução &gt;</vt:lpstr>
      <vt:lpstr>&lt;Analogia com o {mundo} real&gt;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dc:creator>GUILHERME DE ALMEIDA MORAIS FERREIRA</dc:creator>
  <cp:lastModifiedBy>GUILHERME DE ALMEIDA MORAIS FERREIRA</cp:lastModifiedBy>
  <cp:revision>7</cp:revision>
  <dcterms:created xsi:type="dcterms:W3CDTF">2022-11-22T22:35:18Z</dcterms:created>
  <dcterms:modified xsi:type="dcterms:W3CDTF">2022-11-22T23:34:45Z</dcterms:modified>
</cp:coreProperties>
</file>