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9cb38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DA1E51-1797-4922-9320-15EFFC61C606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10/13/21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E3D0C8-4ACA-40E8-B94F-FA69438D3F77}" type="slidenum">
              <a:rPr b="0" lang="en-US" sz="900" spc="-1" strike="noStrike">
                <a:solidFill>
                  <a:srgbClr val="99cb38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9cb38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A1D4AD-E125-4162-B47D-AC521D3E62CB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10/13/21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A175E3-0F4C-4E11-9F14-ED21DA19227C}" type="slidenum">
              <a:rPr b="0" lang="en-US" sz="900" spc="-1" strike="noStrike">
                <a:solidFill>
                  <a:srgbClr val="99cb38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9cb38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81A3F6-150A-48BB-8CCB-B97B3456E49B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10/13/21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22F8C9-9F70-4AE2-AB73-FD03C31F18EB}" type="slidenum">
              <a:rPr b="0" lang="en-US" sz="900" spc="-1" strike="noStrike">
                <a:solidFill>
                  <a:srgbClr val="99cb38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Car Prediction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2532960" y="1155240"/>
            <a:ext cx="5714640" cy="2895120"/>
          </a:xfrm>
          <a:prstGeom prst="rect">
            <a:avLst/>
          </a:prstGeom>
          <a:ln w="9360">
            <a:noFill/>
          </a:ln>
        </p:spPr>
      </p:pic>
    </p:spTree>
  </p:cSld>
  <p:transition spd="slow">
    <p:randomBar dir="vert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c0000"/>
                </a:solidFill>
                <a:latin typeface="Trebuchet MS"/>
              </a:rPr>
              <a:t>ENCODE CATEGORICAL DATA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8" name="Content Placeholder 4" descr=""/>
          <p:cNvPicPr/>
          <p:nvPr/>
        </p:nvPicPr>
        <p:blipFill>
          <a:blip r:embed="rId1"/>
          <a:stretch/>
        </p:blipFill>
        <p:spPr>
          <a:xfrm>
            <a:off x="1610280" y="1930320"/>
            <a:ext cx="7488360" cy="431748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e4d3c"/>
                </a:solidFill>
                <a:latin typeface="Trebuchet MS"/>
              </a:rPr>
              <a:t>SPLITTING DATASET INTO FEATURES AND LABEL</a:t>
            </a:r>
            <a:br/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0" name="Content Placeholder 4" descr=""/>
          <p:cNvPicPr/>
          <p:nvPr/>
        </p:nvPicPr>
        <p:blipFill>
          <a:blip r:embed="rId1"/>
          <a:stretch/>
        </p:blipFill>
        <p:spPr>
          <a:xfrm>
            <a:off x="2049840" y="2176560"/>
            <a:ext cx="5860080" cy="250452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rebuchet MS"/>
              </a:rPr>
              <a:t>SCALE DOWN OUR DATA USING STANDARD SCALER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2" name="Content Placeholder 4" descr=""/>
          <p:cNvPicPr/>
          <p:nvPr/>
        </p:nvPicPr>
        <p:blipFill>
          <a:blip r:embed="rId1"/>
          <a:stretch/>
        </p:blipFill>
        <p:spPr>
          <a:xfrm>
            <a:off x="1528560" y="1628280"/>
            <a:ext cx="6577920" cy="471852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d671b"/>
                </a:solidFill>
                <a:latin typeface="Trebuchet MS"/>
              </a:rPr>
              <a:t>WE SPLIT DATA INTO TRAIN AND TEST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4" name="Content Placeholder 4" descr=""/>
          <p:cNvPicPr/>
          <p:nvPr/>
        </p:nvPicPr>
        <p:blipFill>
          <a:blip r:embed="rId1"/>
          <a:stretch/>
        </p:blipFill>
        <p:spPr>
          <a:xfrm>
            <a:off x="868320" y="2375280"/>
            <a:ext cx="8582400" cy="152748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27280" y="2768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70c0"/>
                </a:solidFill>
                <a:latin typeface="Trebuchet MS"/>
              </a:rPr>
              <a:t>HERE I COMPLETED ANALYSIS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ransition spd="slow">
    <p:randomBar dir="vert"/>
  </p:transition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Trebuchet MS"/>
              </a:rPr>
              <a:t>SME: Sapna Varma</a:t>
            </a:r>
            <a:br/>
            <a:br/>
            <a:br/>
            <a:br/>
            <a:br/>
            <a:br/>
            <a:r>
              <a:rPr b="0" lang="en-US" sz="3200" spc="-1" strike="noStrike">
                <a:solidFill>
                  <a:srgbClr val="ff0000"/>
                </a:solidFill>
                <a:latin typeface="Trebuchet MS"/>
              </a:rPr>
              <a:t>                                 SUBMITTED BY:</a:t>
            </a:r>
            <a:br/>
            <a:r>
              <a:rPr b="0" lang="en-US" sz="3200" spc="-1" strike="noStrike">
                <a:solidFill>
                  <a:srgbClr val="ff0000"/>
                </a:solidFill>
                <a:latin typeface="Trebuchet MS"/>
              </a:rPr>
              <a:t>                                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ff0000"/>
                </a:solidFill>
                <a:latin typeface="Trebuchet MS"/>
              </a:rPr>
              <a:t>Mohammed Mudassir Ather Khan</a:t>
            </a:r>
            <a:endParaRPr b="0" lang="en-US" sz="3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ransition spd="slow">
    <p:randomBar dir="vert"/>
  </p:transition>
  <p:timing>
    <p:tnLst>
      <p:par>
        <p:cTn id="10" dur="indefinite" restart="never" nodeType="tmRoot">
          <p:childTnLst>
            <p:seq>
              <p:cTn id="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97520" y="2967480"/>
            <a:ext cx="692172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d7e2dc"/>
                </a:solidFill>
                <a:latin typeface="Trebuchet MS"/>
              </a:rPr>
              <a:t>EDA ANALYSIS</a:t>
            </a:r>
            <a:endParaRPr b="0" lang="en-US" sz="66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66ea0"/>
                </a:solidFill>
                <a:latin typeface="Trebuchet MS"/>
              </a:rPr>
              <a:t>LOADING A DATA IN JUPYTER NOTEBOOK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3" name="Content Placeholder 4" descr=""/>
          <p:cNvPicPr/>
          <p:nvPr/>
        </p:nvPicPr>
        <p:blipFill>
          <a:blip r:embed="rId1"/>
          <a:stretch/>
        </p:blipFill>
        <p:spPr>
          <a:xfrm>
            <a:off x="913320" y="2160720"/>
            <a:ext cx="8125200" cy="388116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Trebuchet MS"/>
              </a:rPr>
              <a:t>CHECKING NULL VALUE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5" name="Content Placeholder 4" descr=""/>
          <p:cNvPicPr/>
          <p:nvPr/>
        </p:nvPicPr>
        <p:blipFill>
          <a:blip r:embed="rId1"/>
          <a:stretch/>
        </p:blipFill>
        <p:spPr>
          <a:xfrm>
            <a:off x="2918160" y="1488240"/>
            <a:ext cx="3579120" cy="388116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2122560" y="5855040"/>
            <a:ext cx="5582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Trebuchet MS"/>
              </a:rPr>
              <a:t>There Is Null Value In Our Data Set.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Trebuchet MS"/>
              </a:rPr>
              <a:t>CHECK INFORMATION OF OUR DATASET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8" name="Content Placeholder 4" descr=""/>
          <p:cNvPicPr/>
          <p:nvPr/>
        </p:nvPicPr>
        <p:blipFill>
          <a:blip r:embed="rId1"/>
          <a:stretch/>
        </p:blipFill>
        <p:spPr>
          <a:xfrm>
            <a:off x="2579400" y="1488240"/>
            <a:ext cx="4612680" cy="43282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640440" y="6027120"/>
            <a:ext cx="5880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rebuchet MS"/>
              </a:rPr>
              <a:t>Categorical Value Found In Data Set.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18" dur="indefinite" restart="never" nodeType="tmRoot">
          <p:childTnLst>
            <p:seq>
              <p:cTn id="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b050"/>
                </a:solidFill>
                <a:latin typeface="Trebuchet MS"/>
              </a:rPr>
              <a:t>CONVERT OBJECT DATA INTO FLOAT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1" name="Content Placeholder 4" descr=""/>
          <p:cNvPicPr/>
          <p:nvPr/>
        </p:nvPicPr>
        <p:blipFill>
          <a:blip r:embed="rId1"/>
          <a:stretch/>
        </p:blipFill>
        <p:spPr>
          <a:xfrm>
            <a:off x="2543760" y="1583280"/>
            <a:ext cx="5587560" cy="445860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625400" y="6248520"/>
            <a:ext cx="4378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Trebuchet MS"/>
              </a:rPr>
              <a:t>Features Are Converted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Trebuchet MS"/>
              </a:rPr>
              <a:t>HANDLING MISSING VALUE WITH MEAN AND MODE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4" name="Content Placeholder 4" descr=""/>
          <p:cNvPicPr/>
          <p:nvPr/>
        </p:nvPicPr>
        <p:blipFill>
          <a:blip r:embed="rId1"/>
          <a:stretch/>
        </p:blipFill>
        <p:spPr>
          <a:xfrm>
            <a:off x="376920" y="1546920"/>
            <a:ext cx="9409680" cy="369324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77160" y="609480"/>
            <a:ext cx="7934040" cy="157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454027"/>
              </a:buClr>
              <a:buFont typeface="Wingdings" charset="2"/>
              <a:buChar char=""/>
            </a:pPr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We do feature engineering adding manufacture year and brand.</a:t>
            </a:r>
            <a:br/>
            <a:br/>
            <a:br/>
            <a:br/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54640" y="2347560"/>
            <a:ext cx="7934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454027"/>
              </a:buClr>
              <a:buFont typeface="Wingdings" charset="2"/>
              <a:buChar char=""/>
            </a:pPr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We perform data analysis with plots.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Application>LibreOffice/6.0.7.3$Linux_X86_64 LibreOffice_project/00m0$Build-3</Application>
  <Words>119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2021-09-25T04:12:18Z</dcterms:created>
  <dc:creator>Arya</dc:creator>
  <dc:description/>
  <dc:language>en-US</dc:language>
  <cp:lastModifiedBy/>
  <dcterms:modified xsi:type="dcterms:W3CDTF">2021-10-13T11:51:46Z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