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1905" r:id="rId3"/>
    <p:sldId id="1903" r:id="rId4"/>
    <p:sldId id="1907" r:id="rId5"/>
    <p:sldId id="1689" r:id="rId6"/>
    <p:sldId id="1913" r:id="rId7"/>
    <p:sldId id="1908" r:id="rId8"/>
    <p:sldId id="1909" r:id="rId9"/>
    <p:sldId id="1910" r:id="rId10"/>
    <p:sldId id="1911" r:id="rId11"/>
    <p:sldId id="1912" r:id="rId12"/>
    <p:sldId id="1899" r:id="rId13"/>
    <p:sldId id="256" r:id="rId14"/>
    <p:sldId id="1900" r:id="rId15"/>
    <p:sldId id="1901" r:id="rId16"/>
    <p:sldId id="1902" r:id="rId17"/>
    <p:sldId id="2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750B"/>
    <a:srgbClr val="768F3B"/>
    <a:srgbClr val="107F71"/>
    <a:srgbClr val="15AA96"/>
    <a:srgbClr val="F897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DDAF9-243D-4C0E-863F-73CAD3AFC067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FA4A7-4FBA-4748-8F76-A81223AA9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69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10316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2286221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10316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243483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10316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1932249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10316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1948624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49652-A567-4410-9BD3-592DE33A8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4ABA5-71BF-4DE6-AE18-E66CF5FB4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1239D-668E-43EF-9031-DA67437F3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4C-56DC-41A3-BEC2-5E21DBE69EB1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2FF74-5E03-4D80-BE3B-8BB5816FF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925FB-F262-42DC-9420-5A8564F49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7C133-C4C4-4A56-94C5-B3A25F69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00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D02F7-F716-4101-ADEE-41A949811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4AE0B5-8867-4389-8B53-50541DFD1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D9FC8-158F-402D-B9EE-25FDF7721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4C-56DC-41A3-BEC2-5E21DBE69EB1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AC887-DE59-47BF-8FC4-3163BC503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E103A-6B62-4F5B-85D3-FA30E0473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7C133-C4C4-4A56-94C5-B3A25F69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3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E5958-DB88-463C-BE33-90F8A8D6D7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340444-0FE4-4B08-BC8E-3DD32BCBC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40853-4862-4B20-81BF-3E53859CF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4C-56DC-41A3-BEC2-5E21DBE69EB1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4009D-E305-4E81-BAD5-D6544D8E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45AC8-D42A-4AD5-82FA-CFFAF0D04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7C133-C4C4-4A56-94C5-B3A25F69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26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2" name="Round Same Side Corner Rectangle 21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14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29852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954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60184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 Same Side Corner Rectangle 43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own Arrow Callout 17"/>
          <p:cNvSpPr/>
          <p:nvPr userDrawn="1"/>
        </p:nvSpPr>
        <p:spPr bwMode="auto">
          <a:xfrm>
            <a:off x="0" y="0"/>
            <a:ext cx="12192000" cy="3372155"/>
          </a:xfrm>
          <a:prstGeom prst="downArrowCallout">
            <a:avLst>
              <a:gd name="adj1" fmla="val 32676"/>
              <a:gd name="adj2" fmla="val 14109"/>
              <a:gd name="adj3" fmla="val 10498"/>
              <a:gd name="adj4" fmla="val 92638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999170" y="622368"/>
            <a:ext cx="2193661" cy="2193005"/>
          </a:xfrm>
          <a:prstGeom prst="ellips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53682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WW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1037074" y="1473951"/>
            <a:ext cx="1900009" cy="2038757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6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3090404" y="1473951"/>
            <a:ext cx="1900009" cy="2038757"/>
          </a:xfrm>
          <a:prstGeom prst="rect">
            <a:avLst/>
          </a:prstGeom>
          <a:ln w="19050">
            <a:solidFill>
              <a:schemeClr val="accent2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7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5143733" y="1473951"/>
            <a:ext cx="1900009" cy="2038757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7201589" y="1473951"/>
            <a:ext cx="1900009" cy="2038757"/>
          </a:xfrm>
          <a:prstGeom prst="rect">
            <a:avLst/>
          </a:prstGeom>
          <a:ln w="19050">
            <a:solidFill>
              <a:schemeClr val="accent4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9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9254918" y="1473951"/>
            <a:ext cx="1900009" cy="2038757"/>
          </a:xfrm>
          <a:prstGeom prst="rect">
            <a:avLst/>
          </a:prstGeom>
          <a:ln w="19050">
            <a:solidFill>
              <a:schemeClr val="accent5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19508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46" grpId="0" animBg="1"/>
      <p:bldP spid="47" grpId="0" animBg="1"/>
      <p:bldP spid="48" grpId="0" animBg="1"/>
      <p:bldP spid="49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3"/>
          <p:cNvSpPr>
            <a:spLocks noGrp="1"/>
          </p:cNvSpPr>
          <p:nvPr>
            <p:ph type="body" sz="half" idx="16"/>
          </p:nvPr>
        </p:nvSpPr>
        <p:spPr>
          <a:xfrm>
            <a:off x="1157321" y="4002003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157321" y="1963502"/>
            <a:ext cx="1895355" cy="1894789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5"/>
          </p:nvPr>
        </p:nvSpPr>
        <p:spPr>
          <a:xfrm>
            <a:off x="969558" y="4552559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17"/>
          </p:nvPr>
        </p:nvSpPr>
        <p:spPr>
          <a:xfrm>
            <a:off x="3763524" y="4002003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763524" y="1963502"/>
            <a:ext cx="1895355" cy="1894789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9"/>
          </p:nvPr>
        </p:nvSpPr>
        <p:spPr>
          <a:xfrm>
            <a:off x="3575761" y="4552559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0"/>
          </p:nvPr>
        </p:nvSpPr>
        <p:spPr>
          <a:xfrm>
            <a:off x="6438789" y="4002003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6438789" y="1963502"/>
            <a:ext cx="1895355" cy="1894789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2"/>
          </p:nvPr>
        </p:nvSpPr>
        <p:spPr>
          <a:xfrm>
            <a:off x="6251026" y="4552559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3"/>
          </p:nvPr>
        </p:nvSpPr>
        <p:spPr>
          <a:xfrm>
            <a:off x="9113800" y="4002003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9113800" y="1963502"/>
            <a:ext cx="1895355" cy="1894789"/>
          </a:xfrm>
          <a:prstGeom prst="ellipse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half" idx="25"/>
          </p:nvPr>
        </p:nvSpPr>
        <p:spPr>
          <a:xfrm>
            <a:off x="8926037" y="4552559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44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animBg="1"/>
      <p:bldP spid="3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Line buttom"/>
          <p:cNvCxnSpPr/>
          <p:nvPr userDrawn="1"/>
        </p:nvCxnSpPr>
        <p:spPr>
          <a:xfrm>
            <a:off x="914400" y="3775204"/>
            <a:ext cx="1036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952359" y="3655460"/>
            <a:ext cx="239488" cy="239488"/>
          </a:xfrm>
          <a:prstGeom prst="ellipse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>
              <a:solidFill>
                <a:schemeClr val="accent1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4613616" y="3653343"/>
            <a:ext cx="239488" cy="239488"/>
          </a:xfrm>
          <a:prstGeom prst="ellipse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>
              <a:solidFill>
                <a:schemeClr val="accent2">
                  <a:lumMod val="50000"/>
                </a:schemeClr>
              </a:solidFill>
              <a:latin typeface="FontAwesome" pitchFamily="2" charset="0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7274873" y="3655460"/>
            <a:ext cx="239488" cy="239488"/>
          </a:xfrm>
          <a:prstGeom prst="ellipse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>
              <a:solidFill>
                <a:schemeClr val="accent3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11" name="Oval 10"/>
          <p:cNvSpPr/>
          <p:nvPr userDrawn="1"/>
        </p:nvSpPr>
        <p:spPr>
          <a:xfrm>
            <a:off x="9936129" y="3655460"/>
            <a:ext cx="239488" cy="239488"/>
          </a:xfrm>
          <a:prstGeom prst="ellipse">
            <a:avLst/>
          </a:prstGeom>
          <a:solidFill>
            <a:schemeClr val="accent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0" rIns="0" rtlCol="0" anchor="ctr"/>
          <a:lstStyle/>
          <a:p>
            <a:pPr algn="ctr"/>
            <a:endParaRPr lang="en-US" sz="3200" dirty="0">
              <a:solidFill>
                <a:schemeClr val="accent4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19" name="Up Arrow Callout 18"/>
          <p:cNvSpPr/>
          <p:nvPr/>
        </p:nvSpPr>
        <p:spPr>
          <a:xfrm flipV="1">
            <a:off x="3560625" y="1791395"/>
            <a:ext cx="2358195" cy="1811799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89716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5" name="Picture Placeholder 7"/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1272821" y="1963502"/>
            <a:ext cx="1570496" cy="1570028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91440" anchor="b"/>
          <a:lstStyle>
            <a:lvl1pPr algn="ctr"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792045" y="1901614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15"/>
          </p:nvPr>
        </p:nvSpPr>
        <p:spPr>
          <a:xfrm>
            <a:off x="3604282" y="2375567"/>
            <a:ext cx="2270884" cy="8603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Up Arrow Callout 30"/>
          <p:cNvSpPr/>
          <p:nvPr userDrawn="1"/>
        </p:nvSpPr>
        <p:spPr>
          <a:xfrm flipV="1">
            <a:off x="8842405" y="1791395"/>
            <a:ext cx="2358195" cy="1811799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89716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7"/>
          </p:nvPr>
        </p:nvSpPr>
        <p:spPr>
          <a:xfrm>
            <a:off x="9073825" y="1901614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886062" y="2372087"/>
            <a:ext cx="2270884" cy="8603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Up Arrow Callout 33"/>
          <p:cNvSpPr/>
          <p:nvPr userDrawn="1"/>
        </p:nvSpPr>
        <p:spPr>
          <a:xfrm>
            <a:off x="888733" y="3997078"/>
            <a:ext cx="2358195" cy="1811799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8971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sz="2400" dirty="0"/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9"/>
          </p:nvPr>
        </p:nvSpPr>
        <p:spPr>
          <a:xfrm>
            <a:off x="1120153" y="4345166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0"/>
          </p:nvPr>
        </p:nvSpPr>
        <p:spPr>
          <a:xfrm>
            <a:off x="932390" y="4841305"/>
            <a:ext cx="2270884" cy="8603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Up Arrow Callout 36"/>
          <p:cNvSpPr/>
          <p:nvPr userDrawn="1"/>
        </p:nvSpPr>
        <p:spPr>
          <a:xfrm>
            <a:off x="6224109" y="3997078"/>
            <a:ext cx="2358195" cy="1811799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89716"/>
            </a:avLst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sz="2400" dirty="0"/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1"/>
          </p:nvPr>
        </p:nvSpPr>
        <p:spPr>
          <a:xfrm>
            <a:off x="6455529" y="4332332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2"/>
          </p:nvPr>
        </p:nvSpPr>
        <p:spPr>
          <a:xfrm>
            <a:off x="6267766" y="4815639"/>
            <a:ext cx="2270884" cy="8603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3933711" y="4041773"/>
            <a:ext cx="1570496" cy="1570028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bIns="91440" anchor="b"/>
          <a:lstStyle>
            <a:lvl1pPr algn="ctr"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2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9390369" y="4041773"/>
            <a:ext cx="1570496" cy="1570028"/>
          </a:xfrm>
          <a:prstGeom prst="ellipse">
            <a:avLst/>
          </a:prstGeom>
          <a:ln w="28575">
            <a:solidFill>
              <a:schemeClr val="accent4"/>
            </a:solidFill>
          </a:ln>
        </p:spPr>
        <p:txBody>
          <a:bodyPr bIns="91440" anchor="b"/>
          <a:lstStyle>
            <a:lvl1pPr algn="ctr"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3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6600780" y="1963502"/>
            <a:ext cx="1570496" cy="1570028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bIns="91440" anchor="b"/>
          <a:lstStyle>
            <a:lvl1pPr algn="ctr"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46" name="Round Same Side Corner Rectangle 45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98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500"/>
                            </p:stCondLst>
                            <p:childTnLst>
                              <p:par>
                                <p:cTn id="8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000"/>
                            </p:stCondLst>
                            <p:childTnLst>
                              <p:par>
                                <p:cTn id="8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500"/>
                            </p:stCondLst>
                            <p:childTnLst>
                              <p:par>
                                <p:cTn id="9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0"/>
                            </p:stCondLst>
                            <p:childTnLst>
                              <p:par>
                                <p:cTn id="9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500"/>
                            </p:stCondLst>
                            <p:childTnLst>
                              <p:par>
                                <p:cTn id="10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9" grpId="0" animBg="1"/>
      <p:bldP spid="25" grpId="0" animBg="1"/>
      <p:bldP spid="2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animBg="1"/>
      <p:bldP spid="3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2" grpId="0" animBg="1"/>
      <p:bldP spid="43" grpId="0" animBg="1"/>
      <p:bldP spid="44" grpId="0"/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97F96-CD9F-4522-BDE5-0793E76B8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1B25E-C4C7-400D-8BE9-28F0BE013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3097C-F4EB-4351-A5CD-6A0B7A447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4C-56DC-41A3-BEC2-5E21DBE69EB1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34FA2-F263-45FF-915B-24F4CB18F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A1074-8BAF-4A9F-8DBE-807B9E965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7C133-C4C4-4A56-94C5-B3A25F69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541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16"/>
          </p:nvPr>
        </p:nvSpPr>
        <p:spPr>
          <a:xfrm>
            <a:off x="1700389" y="4639711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425789" y="2087867"/>
            <a:ext cx="2444555" cy="2443827"/>
          </a:xfrm>
          <a:prstGeom prst="diamond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20356" y="2555420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146121" y="3102893"/>
            <a:ext cx="2444555" cy="2443827"/>
          </a:xfrm>
          <a:prstGeom prst="diamond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152501" y="4639711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4866453" y="2087867"/>
            <a:ext cx="2444555" cy="2443827"/>
          </a:xfrm>
          <a:prstGeom prst="diamond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3"/>
          </p:nvPr>
        </p:nvSpPr>
        <p:spPr>
          <a:xfrm>
            <a:off x="6874101" y="2555420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6586785" y="3102893"/>
            <a:ext cx="2444555" cy="2443827"/>
          </a:xfrm>
          <a:prstGeom prst="diamond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25"/>
          </p:nvPr>
        </p:nvSpPr>
        <p:spPr>
          <a:xfrm>
            <a:off x="8581717" y="4639711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5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7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8307117" y="2087867"/>
            <a:ext cx="2444555" cy="2443827"/>
          </a:xfrm>
          <a:prstGeom prst="diamond">
            <a:avLst/>
          </a:prstGeom>
          <a:ln w="28575">
            <a:solidFill>
              <a:schemeClr val="accent5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60057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4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736663" y="1409834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736664" y="3227943"/>
            <a:ext cx="2481605" cy="561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16"/>
          </p:nvPr>
        </p:nvSpPr>
        <p:spPr>
          <a:xfrm>
            <a:off x="736664" y="3241367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9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3501466" y="1409834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0" name="Rectangle 49"/>
          <p:cNvSpPr/>
          <p:nvPr userDrawn="1"/>
        </p:nvSpPr>
        <p:spPr>
          <a:xfrm>
            <a:off x="3501467" y="3227943"/>
            <a:ext cx="2481605" cy="5612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1" name="Text Placeholder 3"/>
          <p:cNvSpPr>
            <a:spLocks noGrp="1"/>
          </p:cNvSpPr>
          <p:nvPr>
            <p:ph type="body" sz="half" idx="18"/>
          </p:nvPr>
        </p:nvSpPr>
        <p:spPr>
          <a:xfrm>
            <a:off x="3501467" y="3241367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2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6244666" y="1409834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3" name="Rectangle 52"/>
          <p:cNvSpPr/>
          <p:nvPr userDrawn="1"/>
        </p:nvSpPr>
        <p:spPr>
          <a:xfrm>
            <a:off x="6244667" y="3227943"/>
            <a:ext cx="2481605" cy="56122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4" name="Text Placeholder 3"/>
          <p:cNvSpPr>
            <a:spLocks noGrp="1"/>
          </p:cNvSpPr>
          <p:nvPr>
            <p:ph type="body" sz="half" idx="20"/>
          </p:nvPr>
        </p:nvSpPr>
        <p:spPr>
          <a:xfrm>
            <a:off x="6244667" y="3241367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5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8987866" y="1409834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6" name="Rectangle 55"/>
          <p:cNvSpPr/>
          <p:nvPr userDrawn="1"/>
        </p:nvSpPr>
        <p:spPr>
          <a:xfrm>
            <a:off x="8987867" y="3227943"/>
            <a:ext cx="2481605" cy="5612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7" name="Text Placeholder 3"/>
          <p:cNvSpPr>
            <a:spLocks noGrp="1"/>
          </p:cNvSpPr>
          <p:nvPr>
            <p:ph type="body" sz="half" idx="22"/>
          </p:nvPr>
        </p:nvSpPr>
        <p:spPr>
          <a:xfrm>
            <a:off x="8987867" y="3241367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8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36663" y="3971308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9" name="Rectangle 58"/>
          <p:cNvSpPr/>
          <p:nvPr userDrawn="1"/>
        </p:nvSpPr>
        <p:spPr>
          <a:xfrm>
            <a:off x="736664" y="5789416"/>
            <a:ext cx="2481605" cy="5612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0" name="Text Placeholder 3"/>
          <p:cNvSpPr>
            <a:spLocks noGrp="1"/>
          </p:cNvSpPr>
          <p:nvPr>
            <p:ph type="body" sz="half" idx="24"/>
          </p:nvPr>
        </p:nvSpPr>
        <p:spPr>
          <a:xfrm>
            <a:off x="736664" y="5802840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1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3501466" y="3971308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2" name="Rectangle 61"/>
          <p:cNvSpPr/>
          <p:nvPr userDrawn="1"/>
        </p:nvSpPr>
        <p:spPr>
          <a:xfrm>
            <a:off x="3501467" y="5789416"/>
            <a:ext cx="2481605" cy="56122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3" name="Text Placeholder 3"/>
          <p:cNvSpPr>
            <a:spLocks noGrp="1"/>
          </p:cNvSpPr>
          <p:nvPr>
            <p:ph type="body" sz="half" idx="26"/>
          </p:nvPr>
        </p:nvSpPr>
        <p:spPr>
          <a:xfrm>
            <a:off x="3501467" y="5802840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4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6244666" y="3971308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5" name="Rectangle 64"/>
          <p:cNvSpPr/>
          <p:nvPr userDrawn="1"/>
        </p:nvSpPr>
        <p:spPr>
          <a:xfrm>
            <a:off x="6244667" y="5789416"/>
            <a:ext cx="2481605" cy="561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6" name="Text Placeholder 3"/>
          <p:cNvSpPr>
            <a:spLocks noGrp="1"/>
          </p:cNvSpPr>
          <p:nvPr>
            <p:ph type="body" sz="half" idx="28"/>
          </p:nvPr>
        </p:nvSpPr>
        <p:spPr>
          <a:xfrm>
            <a:off x="6244667" y="5802840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7" name="Picture Placeholder 7"/>
          <p:cNvSpPr>
            <a:spLocks noGrp="1"/>
          </p:cNvSpPr>
          <p:nvPr>
            <p:ph type="pic" sz="quarter" idx="29" hasCustomPrompt="1"/>
          </p:nvPr>
        </p:nvSpPr>
        <p:spPr>
          <a:xfrm>
            <a:off x="8987866" y="3971308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8" name="Rectangle 67"/>
          <p:cNvSpPr/>
          <p:nvPr userDrawn="1"/>
        </p:nvSpPr>
        <p:spPr>
          <a:xfrm>
            <a:off x="8987867" y="5789416"/>
            <a:ext cx="2481605" cy="5612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9" name="Text Placeholder 3"/>
          <p:cNvSpPr>
            <a:spLocks noGrp="1"/>
          </p:cNvSpPr>
          <p:nvPr>
            <p:ph type="body" sz="half" idx="30"/>
          </p:nvPr>
        </p:nvSpPr>
        <p:spPr>
          <a:xfrm>
            <a:off x="8987867" y="5802840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3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 animBg="1"/>
      <p:bldP spid="4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/>
      <p:bldP spid="50" grpId="0" animBg="1"/>
      <p:bldP spid="5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/>
      <p:bldP spid="53" grpId="0" animBg="1"/>
      <p:bldP spid="5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/>
      <p:bldP spid="56" grpId="0" animBg="1"/>
      <p:bldP spid="5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/>
      <p:bldP spid="59" grpId="0" animBg="1"/>
      <p:bldP spid="6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/>
      <p:bldP spid="62" grpId="0" animBg="1"/>
      <p:bldP spid="64" grpId="0"/>
      <p:bldP spid="65" grpId="0" animBg="1"/>
      <p:bldP spid="6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/>
      <p:bldP spid="68" grpId="0" animBg="1"/>
      <p:bldP spid="6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698366" y="3924011"/>
            <a:ext cx="2552859" cy="22481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698366" y="1585988"/>
            <a:ext cx="2552859" cy="22481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0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769620" y="1656441"/>
            <a:ext cx="2413899" cy="2075071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16"/>
          </p:nvPr>
        </p:nvSpPr>
        <p:spPr>
          <a:xfrm>
            <a:off x="1027118" y="4091836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84" name="Text Placeholder 3"/>
          <p:cNvSpPr>
            <a:spLocks noGrp="1"/>
          </p:cNvSpPr>
          <p:nvPr>
            <p:ph type="body" sz="half" idx="17"/>
          </p:nvPr>
        </p:nvSpPr>
        <p:spPr>
          <a:xfrm>
            <a:off x="839355" y="4591059"/>
            <a:ext cx="2270884" cy="144652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Rectangle 84"/>
          <p:cNvSpPr/>
          <p:nvPr userDrawn="1"/>
        </p:nvSpPr>
        <p:spPr>
          <a:xfrm>
            <a:off x="3449819" y="3924011"/>
            <a:ext cx="2552859" cy="22481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6" name="Rectangle 85"/>
          <p:cNvSpPr/>
          <p:nvPr userDrawn="1"/>
        </p:nvSpPr>
        <p:spPr>
          <a:xfrm>
            <a:off x="3449819" y="1585988"/>
            <a:ext cx="2552859" cy="22481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7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521072" y="1656441"/>
            <a:ext cx="2413899" cy="2075071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8" name="Text Placeholder 3"/>
          <p:cNvSpPr>
            <a:spLocks noGrp="1"/>
          </p:cNvSpPr>
          <p:nvPr>
            <p:ph type="body" sz="half" idx="19"/>
          </p:nvPr>
        </p:nvSpPr>
        <p:spPr>
          <a:xfrm>
            <a:off x="3778571" y="4091836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89" name="Text Placeholder 3"/>
          <p:cNvSpPr>
            <a:spLocks noGrp="1"/>
          </p:cNvSpPr>
          <p:nvPr>
            <p:ph type="body" sz="half" idx="20"/>
          </p:nvPr>
        </p:nvSpPr>
        <p:spPr>
          <a:xfrm>
            <a:off x="3590807" y="4591059"/>
            <a:ext cx="2270884" cy="144652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Rectangle 89"/>
          <p:cNvSpPr/>
          <p:nvPr userDrawn="1"/>
        </p:nvSpPr>
        <p:spPr>
          <a:xfrm>
            <a:off x="6184767" y="3924011"/>
            <a:ext cx="2552859" cy="22481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1" name="Rectangle 90"/>
          <p:cNvSpPr/>
          <p:nvPr userDrawn="1"/>
        </p:nvSpPr>
        <p:spPr>
          <a:xfrm>
            <a:off x="6184767" y="1585988"/>
            <a:ext cx="2552859" cy="22481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2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6256020" y="1656441"/>
            <a:ext cx="2413899" cy="2075071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93" name="Text Placeholder 3"/>
          <p:cNvSpPr>
            <a:spLocks noGrp="1"/>
          </p:cNvSpPr>
          <p:nvPr>
            <p:ph type="body" sz="half" idx="22"/>
          </p:nvPr>
        </p:nvSpPr>
        <p:spPr>
          <a:xfrm>
            <a:off x="6513519" y="4091836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94" name="Text Placeholder 3"/>
          <p:cNvSpPr>
            <a:spLocks noGrp="1"/>
          </p:cNvSpPr>
          <p:nvPr>
            <p:ph type="body" sz="half" idx="23"/>
          </p:nvPr>
        </p:nvSpPr>
        <p:spPr>
          <a:xfrm>
            <a:off x="6325755" y="4591059"/>
            <a:ext cx="2270884" cy="144652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Rectangle 94"/>
          <p:cNvSpPr/>
          <p:nvPr userDrawn="1"/>
        </p:nvSpPr>
        <p:spPr>
          <a:xfrm>
            <a:off x="8905341" y="3924011"/>
            <a:ext cx="2552859" cy="22481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6" name="Rectangle 95"/>
          <p:cNvSpPr/>
          <p:nvPr userDrawn="1"/>
        </p:nvSpPr>
        <p:spPr>
          <a:xfrm>
            <a:off x="8905341" y="1585988"/>
            <a:ext cx="2552859" cy="22481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7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8976595" y="1656441"/>
            <a:ext cx="2413899" cy="2075071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98" name="Text Placeholder 3"/>
          <p:cNvSpPr>
            <a:spLocks noGrp="1"/>
          </p:cNvSpPr>
          <p:nvPr>
            <p:ph type="body" sz="half" idx="25"/>
          </p:nvPr>
        </p:nvSpPr>
        <p:spPr>
          <a:xfrm>
            <a:off x="9234093" y="4091836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99" name="Text Placeholder 3"/>
          <p:cNvSpPr>
            <a:spLocks noGrp="1"/>
          </p:cNvSpPr>
          <p:nvPr>
            <p:ph type="body" sz="half" idx="26"/>
          </p:nvPr>
        </p:nvSpPr>
        <p:spPr>
          <a:xfrm>
            <a:off x="9046330" y="4591059"/>
            <a:ext cx="2270884" cy="144652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69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7" grpId="0" animBg="1"/>
      <p:bldP spid="80" grpId="0"/>
      <p:bldP spid="8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/>
      <p:bldP spid="86" grpId="0" animBg="1"/>
      <p:bldP spid="87" grpId="0"/>
      <p:bldP spid="8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 animBg="1"/>
      <p:bldP spid="91" grpId="0" animBg="1"/>
      <p:bldP spid="92" grpId="0"/>
      <p:bldP spid="9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5" grpId="0" animBg="1"/>
      <p:bldP spid="96" grpId="0" animBg="1"/>
      <p:bldP spid="97" grpId="0"/>
      <p:bldP spid="9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4470400" y="1408767"/>
            <a:ext cx="3251200" cy="3250227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16"/>
          </p:nvPr>
        </p:nvSpPr>
        <p:spPr>
          <a:xfrm>
            <a:off x="988393" y="5027960"/>
            <a:ext cx="1895355" cy="508973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5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31"/>
          </p:nvPr>
        </p:nvSpPr>
        <p:spPr>
          <a:xfrm>
            <a:off x="3394707" y="5868467"/>
            <a:ext cx="1895355" cy="508973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32"/>
          </p:nvPr>
        </p:nvSpPr>
        <p:spPr>
          <a:xfrm>
            <a:off x="6832851" y="5868467"/>
            <a:ext cx="1895355" cy="508973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33"/>
          </p:nvPr>
        </p:nvSpPr>
        <p:spPr>
          <a:xfrm>
            <a:off x="9245584" y="5027960"/>
            <a:ext cx="1895355" cy="508973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6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34"/>
          </p:nvPr>
        </p:nvSpPr>
        <p:spPr>
          <a:xfrm>
            <a:off x="5144167" y="5166947"/>
            <a:ext cx="1895355" cy="508973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74199" y="2411930"/>
            <a:ext cx="2523744" cy="2522991"/>
          </a:xfrm>
          <a:prstGeom prst="ellipse">
            <a:avLst/>
          </a:prstGeom>
          <a:ln w="28575">
            <a:solidFill>
              <a:schemeClr val="accent5"/>
            </a:solidFill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3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080512" y="3281310"/>
            <a:ext cx="2523744" cy="2522991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3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6518656" y="3281310"/>
            <a:ext cx="2523744" cy="2522991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3" name="Picture Placeholder 7"/>
          <p:cNvSpPr>
            <a:spLocks noGrp="1"/>
          </p:cNvSpPr>
          <p:nvPr>
            <p:ph type="pic" sz="quarter" idx="30" hasCustomPrompt="1"/>
          </p:nvPr>
        </p:nvSpPr>
        <p:spPr>
          <a:xfrm>
            <a:off x="8931389" y="2411930"/>
            <a:ext cx="2523744" cy="2522991"/>
          </a:xfrm>
          <a:prstGeom prst="ellipse">
            <a:avLst/>
          </a:prstGeom>
          <a:ln w="28575">
            <a:solidFill>
              <a:schemeClr val="accent6"/>
            </a:solidFill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78620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 animBg="1"/>
      <p:bldP spid="63" grpId="0" animBg="1"/>
      <p:bldP spid="73" grpId="0" animBg="1"/>
      <p:bldP spid="83" grpId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301116" y="1937835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599316" y="1963503"/>
            <a:ext cx="1559685" cy="1559220"/>
          </a:xfrm>
          <a:prstGeom prst="teardrop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5"/>
          </p:nvPr>
        </p:nvSpPr>
        <p:spPr>
          <a:xfrm>
            <a:off x="2301116" y="2488391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7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1700" y="1937835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279900" y="1963503"/>
            <a:ext cx="1559685" cy="1559220"/>
          </a:xfrm>
          <a:prstGeom prst="teardrop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9" name="Text Placeholder 3"/>
          <p:cNvSpPr>
            <a:spLocks noGrp="1"/>
          </p:cNvSpPr>
          <p:nvPr>
            <p:ph type="body" sz="half" idx="19"/>
          </p:nvPr>
        </p:nvSpPr>
        <p:spPr>
          <a:xfrm>
            <a:off x="5981700" y="2488391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 Placeholder 3"/>
          <p:cNvSpPr>
            <a:spLocks noGrp="1"/>
          </p:cNvSpPr>
          <p:nvPr>
            <p:ph type="body" sz="half" idx="20"/>
          </p:nvPr>
        </p:nvSpPr>
        <p:spPr>
          <a:xfrm>
            <a:off x="9664700" y="1937835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71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7962900" y="1963503"/>
            <a:ext cx="1559685" cy="1559220"/>
          </a:xfrm>
          <a:prstGeom prst="teardrop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2" name="Text Placeholder 3"/>
          <p:cNvSpPr>
            <a:spLocks noGrp="1"/>
          </p:cNvSpPr>
          <p:nvPr>
            <p:ph type="body" sz="half" idx="22"/>
          </p:nvPr>
        </p:nvSpPr>
        <p:spPr>
          <a:xfrm>
            <a:off x="9664700" y="2488391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Text Placeholder 3"/>
          <p:cNvSpPr>
            <a:spLocks noGrp="1"/>
          </p:cNvSpPr>
          <p:nvPr>
            <p:ph type="body" sz="half" idx="23"/>
          </p:nvPr>
        </p:nvSpPr>
        <p:spPr>
          <a:xfrm>
            <a:off x="2301116" y="3983344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74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599316" y="4009013"/>
            <a:ext cx="1559685" cy="1559220"/>
          </a:xfrm>
          <a:prstGeom prst="teardrop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5" name="Text Placeholder 3"/>
          <p:cNvSpPr>
            <a:spLocks noGrp="1"/>
          </p:cNvSpPr>
          <p:nvPr>
            <p:ph type="body" sz="half" idx="25"/>
          </p:nvPr>
        </p:nvSpPr>
        <p:spPr>
          <a:xfrm>
            <a:off x="2301116" y="4533900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Text Placeholder 3"/>
          <p:cNvSpPr>
            <a:spLocks noGrp="1"/>
          </p:cNvSpPr>
          <p:nvPr>
            <p:ph type="body" sz="half" idx="26"/>
          </p:nvPr>
        </p:nvSpPr>
        <p:spPr>
          <a:xfrm>
            <a:off x="5981700" y="3983344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5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77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4279900" y="4009013"/>
            <a:ext cx="1559685" cy="1559220"/>
          </a:xfrm>
          <a:prstGeom prst="teardrop">
            <a:avLst/>
          </a:prstGeom>
          <a:ln w="28575">
            <a:solidFill>
              <a:schemeClr val="accent5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8" name="Text Placeholder 3"/>
          <p:cNvSpPr>
            <a:spLocks noGrp="1"/>
          </p:cNvSpPr>
          <p:nvPr>
            <p:ph type="body" sz="half" idx="28"/>
          </p:nvPr>
        </p:nvSpPr>
        <p:spPr>
          <a:xfrm>
            <a:off x="5981700" y="4533900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29"/>
          </p:nvPr>
        </p:nvSpPr>
        <p:spPr>
          <a:xfrm>
            <a:off x="9664700" y="3983344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6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80" name="Picture Placeholder 7"/>
          <p:cNvSpPr>
            <a:spLocks noGrp="1"/>
          </p:cNvSpPr>
          <p:nvPr>
            <p:ph type="pic" sz="quarter" idx="30" hasCustomPrompt="1"/>
          </p:nvPr>
        </p:nvSpPr>
        <p:spPr>
          <a:xfrm>
            <a:off x="7962900" y="4009013"/>
            <a:ext cx="1559685" cy="1559220"/>
          </a:xfrm>
          <a:prstGeom prst="teardrop">
            <a:avLst/>
          </a:prstGeom>
          <a:ln w="28575">
            <a:solidFill>
              <a:schemeClr val="accent6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31"/>
          </p:nvPr>
        </p:nvSpPr>
        <p:spPr>
          <a:xfrm>
            <a:off x="9664700" y="4533900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68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0"/>
                            </p:stCondLst>
                            <p:childTnLst>
                              <p:par>
                                <p:cTn id="7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000"/>
                            </p:stCondLst>
                            <p:childTnLst>
                              <p:par>
                                <p:cTn id="8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500"/>
                            </p:stCondLst>
                            <p:childTnLst>
                              <p:par>
                                <p:cTn id="8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000"/>
                            </p:stCondLst>
                            <p:childTnLst>
                              <p:par>
                                <p:cTn id="9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500"/>
                            </p:stCondLst>
                            <p:childTnLst>
                              <p:par>
                                <p:cTn id="9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animBg="1"/>
      <p:bldP spid="69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animBg="1"/>
      <p:bldP spid="7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animBg="1"/>
      <p:bldP spid="75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animBg="1"/>
      <p:bldP spid="7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animBg="1"/>
      <p:bldP spid="81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Rounded Rectangle 23"/>
          <p:cNvSpPr/>
          <p:nvPr userDrawn="1"/>
        </p:nvSpPr>
        <p:spPr>
          <a:xfrm>
            <a:off x="872965" y="1833721"/>
            <a:ext cx="5069416" cy="2245752"/>
          </a:xfrm>
          <a:prstGeom prst="roundRect">
            <a:avLst>
              <a:gd name="adj" fmla="val 36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1129851" y="2005621"/>
            <a:ext cx="1868376" cy="1901952"/>
          </a:xfrm>
          <a:prstGeom prst="roundRect">
            <a:avLst>
              <a:gd name="adj" fmla="val 8424"/>
            </a:avLst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192100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7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1511762"/>
            <a:ext cx="3698113" cy="2841945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8483239" y="1511762"/>
            <a:ext cx="3708763" cy="2841945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698114" y="1511764"/>
            <a:ext cx="4785125" cy="28419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893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019190" y="1431959"/>
            <a:ext cx="5299844" cy="1796083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6019190" y="3429000"/>
            <a:ext cx="5299844" cy="1796083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84102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  <p:bldP spid="13" grpId="0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9042400" y="3251201"/>
            <a:ext cx="2540000" cy="1341193"/>
          </a:xfrm>
          <a:prstGeom prst="rect">
            <a:avLst/>
          </a:prstGeom>
          <a:ln>
            <a:noFill/>
          </a:ln>
        </p:spPr>
        <p:txBody>
          <a:bodyPr bIns="9144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6448268" y="4703206"/>
            <a:ext cx="2540000" cy="1341193"/>
          </a:xfrm>
          <a:prstGeom prst="rect">
            <a:avLst/>
          </a:prstGeom>
          <a:ln>
            <a:noFill/>
          </a:ln>
        </p:spPr>
        <p:txBody>
          <a:bodyPr bIns="9144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9042400" y="1786333"/>
            <a:ext cx="2540000" cy="1365603"/>
            <a:chOff x="4750079" y="1706835"/>
            <a:chExt cx="1785974" cy="1044090"/>
          </a:xfrm>
        </p:grpSpPr>
        <p:sp>
          <p:nvSpPr>
            <p:cNvPr id="26" name="Rectangle 25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31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448268" y="1817965"/>
            <a:ext cx="2540000" cy="1341193"/>
          </a:xfrm>
          <a:prstGeom prst="rect">
            <a:avLst/>
          </a:prstGeom>
          <a:ln>
            <a:noFill/>
          </a:ln>
        </p:spPr>
        <p:txBody>
          <a:bodyPr bIns="9144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6448268" y="3254528"/>
            <a:ext cx="2540000" cy="1365603"/>
            <a:chOff x="4750079" y="1706835"/>
            <a:chExt cx="1785974" cy="1044090"/>
          </a:xfrm>
        </p:grpSpPr>
        <p:sp>
          <p:nvSpPr>
            <p:cNvPr id="33" name="Rectangle 32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35" name="Group 34"/>
          <p:cNvGrpSpPr/>
          <p:nvPr userDrawn="1"/>
        </p:nvGrpSpPr>
        <p:grpSpPr>
          <a:xfrm>
            <a:off x="9042400" y="4706533"/>
            <a:ext cx="2540000" cy="1365603"/>
            <a:chOff x="4750079" y="1706835"/>
            <a:chExt cx="1785974" cy="1044090"/>
          </a:xfrm>
        </p:grpSpPr>
        <p:sp>
          <p:nvSpPr>
            <p:cNvPr id="36" name="Rectangle 35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46059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8" grpId="0"/>
      <p:bldP spid="31" grpId="0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554382" y="1694000"/>
            <a:ext cx="2274957" cy="2034883"/>
            <a:chOff x="4750079" y="1706835"/>
            <a:chExt cx="1785974" cy="1044090"/>
          </a:xfrm>
        </p:grpSpPr>
        <p:sp>
          <p:nvSpPr>
            <p:cNvPr id="20" name="Rectangle 19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9362662" y="1694000"/>
            <a:ext cx="2274957" cy="2034883"/>
            <a:chOff x="4750079" y="1706835"/>
            <a:chExt cx="1785974" cy="1044090"/>
          </a:xfrm>
        </p:grpSpPr>
        <p:sp>
          <p:nvSpPr>
            <p:cNvPr id="24" name="Rectangle 23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32" name="Group 31"/>
          <p:cNvGrpSpPr/>
          <p:nvPr userDrawn="1"/>
        </p:nvGrpSpPr>
        <p:grpSpPr>
          <a:xfrm>
            <a:off x="554382" y="3947368"/>
            <a:ext cx="2274957" cy="2034883"/>
            <a:chOff x="4750079" y="1706835"/>
            <a:chExt cx="1785974" cy="1044090"/>
          </a:xfrm>
        </p:grpSpPr>
        <p:sp>
          <p:nvSpPr>
            <p:cNvPr id="35" name="Rectangle 34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40" name="Group 39"/>
          <p:cNvGrpSpPr/>
          <p:nvPr userDrawn="1"/>
        </p:nvGrpSpPr>
        <p:grpSpPr>
          <a:xfrm>
            <a:off x="9362662" y="3947368"/>
            <a:ext cx="2274957" cy="2034883"/>
            <a:chOff x="4750079" y="1706835"/>
            <a:chExt cx="1785974" cy="1044090"/>
          </a:xfrm>
        </p:grpSpPr>
        <p:sp>
          <p:nvSpPr>
            <p:cNvPr id="41" name="Rectangle 40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4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2829339" y="1694000"/>
            <a:ext cx="3180523" cy="2034883"/>
          </a:xfrm>
          <a:prstGeom prst="rect">
            <a:avLst/>
          </a:prstGeom>
          <a:ln>
            <a:noFill/>
          </a:ln>
        </p:spPr>
        <p:txBody>
          <a:bodyPr bIns="9144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6177721" y="1694000"/>
            <a:ext cx="3180523" cy="2034883"/>
          </a:xfrm>
          <a:prstGeom prst="rect">
            <a:avLst/>
          </a:prstGeom>
          <a:ln>
            <a:noFill/>
          </a:ln>
        </p:spPr>
        <p:txBody>
          <a:bodyPr bIns="9144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9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2829339" y="3947368"/>
            <a:ext cx="3180523" cy="2034883"/>
          </a:xfrm>
          <a:prstGeom prst="rect">
            <a:avLst/>
          </a:prstGeom>
          <a:ln>
            <a:noFill/>
          </a:ln>
        </p:spPr>
        <p:txBody>
          <a:bodyPr bIns="9144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0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6177721" y="3947368"/>
            <a:ext cx="3180523" cy="2034883"/>
          </a:xfrm>
          <a:prstGeom prst="rect">
            <a:avLst/>
          </a:prstGeom>
          <a:ln>
            <a:noFill/>
          </a:ln>
        </p:spPr>
        <p:txBody>
          <a:bodyPr bIns="9144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half" idx="19"/>
          </p:nvPr>
        </p:nvSpPr>
        <p:spPr>
          <a:xfrm>
            <a:off x="633293" y="2243103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Text Placeholder 3"/>
          <p:cNvSpPr>
            <a:spLocks noGrp="1"/>
          </p:cNvSpPr>
          <p:nvPr>
            <p:ph type="body" sz="half" idx="20"/>
          </p:nvPr>
        </p:nvSpPr>
        <p:spPr>
          <a:xfrm>
            <a:off x="626267" y="1943100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53" name="Text Placeholder 3"/>
          <p:cNvSpPr>
            <a:spLocks noGrp="1"/>
          </p:cNvSpPr>
          <p:nvPr>
            <p:ph type="body" sz="half" idx="21"/>
          </p:nvPr>
        </p:nvSpPr>
        <p:spPr>
          <a:xfrm>
            <a:off x="633293" y="4441675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Text Placeholder 3"/>
          <p:cNvSpPr>
            <a:spLocks noGrp="1"/>
          </p:cNvSpPr>
          <p:nvPr>
            <p:ph type="body" sz="half" idx="22"/>
          </p:nvPr>
        </p:nvSpPr>
        <p:spPr>
          <a:xfrm>
            <a:off x="626267" y="4141672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55" name="Text Placeholder 3"/>
          <p:cNvSpPr>
            <a:spLocks noGrp="1"/>
          </p:cNvSpPr>
          <p:nvPr>
            <p:ph type="body" sz="half" idx="23"/>
          </p:nvPr>
        </p:nvSpPr>
        <p:spPr>
          <a:xfrm>
            <a:off x="9458587" y="2243103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Text Placeholder 3"/>
          <p:cNvSpPr>
            <a:spLocks noGrp="1"/>
          </p:cNvSpPr>
          <p:nvPr>
            <p:ph type="body" sz="half" idx="24"/>
          </p:nvPr>
        </p:nvSpPr>
        <p:spPr>
          <a:xfrm>
            <a:off x="9451561" y="1943100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57" name="Text Placeholder 3"/>
          <p:cNvSpPr>
            <a:spLocks noGrp="1"/>
          </p:cNvSpPr>
          <p:nvPr>
            <p:ph type="body" sz="half" idx="25"/>
          </p:nvPr>
        </p:nvSpPr>
        <p:spPr>
          <a:xfrm>
            <a:off x="9458587" y="4492475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Placeholder 3"/>
          <p:cNvSpPr>
            <a:spLocks noGrp="1"/>
          </p:cNvSpPr>
          <p:nvPr>
            <p:ph type="body" sz="half" idx="26"/>
          </p:nvPr>
        </p:nvSpPr>
        <p:spPr>
          <a:xfrm>
            <a:off x="9451561" y="4192472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54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/>
      <p:bldP spid="48" grpId="0"/>
      <p:bldP spid="49" grpId="0"/>
      <p:bldP spid="50" grpId="0"/>
      <p:bldP spid="5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8C8AA-5C4D-40FE-B568-E3E172C40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61DE8-39EA-4A24-B712-63C7A1BB8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20A7A-E6B0-4A5A-8FFD-5A199660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4C-56DC-41A3-BEC2-5E21DBE69EB1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E988C-5FB9-4A7A-90A5-1C0E5B9C9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E9361-4C02-4377-AD04-ACED51CE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7C133-C4C4-4A56-94C5-B3A25F69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595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8"/>
          <p:cNvGrpSpPr/>
          <p:nvPr userDrawn="1"/>
        </p:nvGrpSpPr>
        <p:grpSpPr>
          <a:xfrm>
            <a:off x="0" y="1686200"/>
            <a:ext cx="2438400" cy="2243000"/>
            <a:chOff x="4750079" y="1706835"/>
            <a:chExt cx="1785974" cy="1044090"/>
          </a:xfrm>
        </p:grpSpPr>
        <p:sp>
          <p:nvSpPr>
            <p:cNvPr id="20" name="Rectangle 19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3" name="Group 22"/>
          <p:cNvGrpSpPr/>
          <p:nvPr userDrawn="1"/>
        </p:nvGrpSpPr>
        <p:grpSpPr>
          <a:xfrm>
            <a:off x="4876800" y="1686200"/>
            <a:ext cx="2438400" cy="2243000"/>
            <a:chOff x="4750079" y="1706835"/>
            <a:chExt cx="1785974" cy="1044090"/>
          </a:xfrm>
        </p:grpSpPr>
        <p:sp>
          <p:nvSpPr>
            <p:cNvPr id="24" name="Rectangle 23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40" name="Group 22"/>
          <p:cNvGrpSpPr/>
          <p:nvPr userDrawn="1"/>
        </p:nvGrpSpPr>
        <p:grpSpPr>
          <a:xfrm>
            <a:off x="9753600" y="1686200"/>
            <a:ext cx="2438400" cy="2243000"/>
            <a:chOff x="4750079" y="1706835"/>
            <a:chExt cx="1785974" cy="1044090"/>
          </a:xfrm>
        </p:grpSpPr>
        <p:sp>
          <p:nvSpPr>
            <p:cNvPr id="43" name="Rectangle 42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61" name="Group 22"/>
          <p:cNvGrpSpPr/>
          <p:nvPr userDrawn="1"/>
        </p:nvGrpSpPr>
        <p:grpSpPr>
          <a:xfrm>
            <a:off x="7315200" y="3929200"/>
            <a:ext cx="2438400" cy="2243000"/>
            <a:chOff x="4750079" y="1706835"/>
            <a:chExt cx="1785974" cy="1044090"/>
          </a:xfrm>
        </p:grpSpPr>
        <p:sp>
          <p:nvSpPr>
            <p:cNvPr id="68" name="Rectangle 67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62" name="Group 22"/>
          <p:cNvGrpSpPr/>
          <p:nvPr userDrawn="1"/>
        </p:nvGrpSpPr>
        <p:grpSpPr>
          <a:xfrm>
            <a:off x="2438400" y="3929200"/>
            <a:ext cx="2438400" cy="2243000"/>
            <a:chOff x="4750079" y="1706835"/>
            <a:chExt cx="1785974" cy="1044090"/>
          </a:xfrm>
        </p:grpSpPr>
        <p:sp>
          <p:nvSpPr>
            <p:cNvPr id="66" name="Rectangle 65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74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2438400" y="1686200"/>
            <a:ext cx="2438400" cy="2243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7315200" y="1686200"/>
            <a:ext cx="2438400" cy="2243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6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3929200"/>
            <a:ext cx="2438400" cy="2243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7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4876800" y="3929200"/>
            <a:ext cx="2438400" cy="2243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8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9732043" y="3929200"/>
            <a:ext cx="2438400" cy="2243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21"/>
          </p:nvPr>
        </p:nvSpPr>
        <p:spPr>
          <a:xfrm>
            <a:off x="158755" y="2307681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Text Placeholder 3"/>
          <p:cNvSpPr>
            <a:spLocks noGrp="1"/>
          </p:cNvSpPr>
          <p:nvPr>
            <p:ph type="body" sz="half" idx="22"/>
          </p:nvPr>
        </p:nvSpPr>
        <p:spPr>
          <a:xfrm>
            <a:off x="151729" y="2007679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23"/>
          </p:nvPr>
        </p:nvSpPr>
        <p:spPr>
          <a:xfrm>
            <a:off x="2603101" y="4613636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4"/>
          </p:nvPr>
        </p:nvSpPr>
        <p:spPr>
          <a:xfrm>
            <a:off x="2596075" y="4313633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25"/>
          </p:nvPr>
        </p:nvSpPr>
        <p:spPr>
          <a:xfrm>
            <a:off x="5054334" y="2307681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Text Placeholder 3"/>
          <p:cNvSpPr>
            <a:spLocks noGrp="1"/>
          </p:cNvSpPr>
          <p:nvPr>
            <p:ph type="body" sz="half" idx="26"/>
          </p:nvPr>
        </p:nvSpPr>
        <p:spPr>
          <a:xfrm>
            <a:off x="5047308" y="2007679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5" name="Text Placeholder 3"/>
          <p:cNvSpPr>
            <a:spLocks noGrp="1"/>
          </p:cNvSpPr>
          <p:nvPr>
            <p:ph type="body" sz="half" idx="27"/>
          </p:nvPr>
        </p:nvSpPr>
        <p:spPr>
          <a:xfrm>
            <a:off x="7485709" y="4613636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6" name="Text Placeholder 3"/>
          <p:cNvSpPr>
            <a:spLocks noGrp="1"/>
          </p:cNvSpPr>
          <p:nvPr>
            <p:ph type="body" sz="half" idx="28"/>
          </p:nvPr>
        </p:nvSpPr>
        <p:spPr>
          <a:xfrm>
            <a:off x="7478683" y="4313633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7" name="Text Placeholder 3"/>
          <p:cNvSpPr>
            <a:spLocks noGrp="1"/>
          </p:cNvSpPr>
          <p:nvPr>
            <p:ph type="body" sz="half" idx="29"/>
          </p:nvPr>
        </p:nvSpPr>
        <p:spPr>
          <a:xfrm>
            <a:off x="9955626" y="2307681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Text Placeholder 3"/>
          <p:cNvSpPr>
            <a:spLocks noGrp="1"/>
          </p:cNvSpPr>
          <p:nvPr>
            <p:ph type="body" sz="half" idx="30"/>
          </p:nvPr>
        </p:nvSpPr>
        <p:spPr>
          <a:xfrm>
            <a:off x="9948600" y="2007679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83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/>
      <p:bldP spid="75" grpId="0"/>
      <p:bldP spid="76" grpId="0"/>
      <p:bldP spid="77" grpId="0"/>
      <p:bldP spid="78" grpId="0"/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871807" y="1496124"/>
            <a:ext cx="2446415" cy="3793125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3561387" y="1496124"/>
            <a:ext cx="2372660" cy="1796083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8934035" y="1496124"/>
            <a:ext cx="2372660" cy="1796083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6211310" y="3493167"/>
            <a:ext cx="2372660" cy="1796083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3552748" y="3427294"/>
            <a:ext cx="2381299" cy="1861956"/>
            <a:chOff x="2664561" y="2570470"/>
            <a:chExt cx="1785974" cy="1396467"/>
          </a:xfrm>
        </p:grpSpPr>
        <p:sp>
          <p:nvSpPr>
            <p:cNvPr id="34" name="Rectangle 33"/>
            <p:cNvSpPr/>
            <p:nvPr/>
          </p:nvSpPr>
          <p:spPr>
            <a:xfrm>
              <a:off x="2664561" y="2570470"/>
              <a:ext cx="1785974" cy="13470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664561" y="2619875"/>
              <a:ext cx="1785974" cy="13470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36" name="Group 3"/>
          <p:cNvGrpSpPr/>
          <p:nvPr userDrawn="1"/>
        </p:nvGrpSpPr>
        <p:grpSpPr>
          <a:xfrm>
            <a:off x="8925396" y="3417134"/>
            <a:ext cx="2381299" cy="1872116"/>
            <a:chOff x="6694047" y="2562850"/>
            <a:chExt cx="1785974" cy="1404087"/>
          </a:xfrm>
        </p:grpSpPr>
        <p:sp>
          <p:nvSpPr>
            <p:cNvPr id="37" name="Rectangle 36"/>
            <p:cNvSpPr/>
            <p:nvPr/>
          </p:nvSpPr>
          <p:spPr>
            <a:xfrm>
              <a:off x="6694047" y="2562850"/>
              <a:ext cx="1785974" cy="134706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94047" y="2619875"/>
              <a:ext cx="1785974" cy="134706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39" name="Group 2"/>
          <p:cNvGrpSpPr/>
          <p:nvPr userDrawn="1"/>
        </p:nvGrpSpPr>
        <p:grpSpPr>
          <a:xfrm>
            <a:off x="6211309" y="1496124"/>
            <a:ext cx="2381299" cy="1876243"/>
            <a:chOff x="4658482" y="1122093"/>
            <a:chExt cx="1785974" cy="1407182"/>
          </a:xfrm>
        </p:grpSpPr>
        <p:sp>
          <p:nvSpPr>
            <p:cNvPr id="40" name="Rectangle 39"/>
            <p:cNvSpPr/>
            <p:nvPr/>
          </p:nvSpPr>
          <p:spPr>
            <a:xfrm>
              <a:off x="4658482" y="1182213"/>
              <a:ext cx="1785974" cy="134706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658482" y="1122093"/>
              <a:ext cx="1785974" cy="13470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8373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/>
      <p:bldP spid="31" grpId="0"/>
      <p:bldP spid="32" grpId="0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4" name="Group 43"/>
          <p:cNvGrpSpPr/>
          <p:nvPr userDrawn="1"/>
        </p:nvGrpSpPr>
        <p:grpSpPr>
          <a:xfrm>
            <a:off x="6333439" y="1907853"/>
            <a:ext cx="2381299" cy="1392120"/>
            <a:chOff x="4750079" y="1706835"/>
            <a:chExt cx="1785974" cy="1044090"/>
          </a:xfrm>
        </p:grpSpPr>
        <p:sp>
          <p:nvSpPr>
            <p:cNvPr id="45" name="Rectangle 44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47" name="Group 46"/>
          <p:cNvGrpSpPr/>
          <p:nvPr userDrawn="1"/>
        </p:nvGrpSpPr>
        <p:grpSpPr>
          <a:xfrm>
            <a:off x="8943340" y="1907853"/>
            <a:ext cx="2381299" cy="1392120"/>
            <a:chOff x="6707505" y="1706835"/>
            <a:chExt cx="1785974" cy="1044090"/>
          </a:xfrm>
        </p:grpSpPr>
        <p:sp>
          <p:nvSpPr>
            <p:cNvPr id="48" name="Rectangle 47"/>
            <p:cNvSpPr/>
            <p:nvPr/>
          </p:nvSpPr>
          <p:spPr>
            <a:xfrm>
              <a:off x="6707505" y="1747885"/>
              <a:ext cx="1785974" cy="1003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707505" y="1706835"/>
              <a:ext cx="1785974" cy="1003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50" name="Group 49"/>
          <p:cNvGrpSpPr/>
          <p:nvPr userDrawn="1"/>
        </p:nvGrpSpPr>
        <p:grpSpPr>
          <a:xfrm>
            <a:off x="6333439" y="3356131"/>
            <a:ext cx="2381299" cy="1393668"/>
            <a:chOff x="4750079" y="2793043"/>
            <a:chExt cx="1785974" cy="1045251"/>
          </a:xfrm>
        </p:grpSpPr>
        <p:sp>
          <p:nvSpPr>
            <p:cNvPr id="51" name="Rectangle 50"/>
            <p:cNvSpPr/>
            <p:nvPr/>
          </p:nvSpPr>
          <p:spPr>
            <a:xfrm>
              <a:off x="4750079" y="2793043"/>
              <a:ext cx="1785974" cy="10030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750079" y="2835254"/>
              <a:ext cx="1785974" cy="10030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53" name="Group 52"/>
          <p:cNvGrpSpPr/>
          <p:nvPr userDrawn="1"/>
        </p:nvGrpSpPr>
        <p:grpSpPr>
          <a:xfrm>
            <a:off x="8943340" y="3356131"/>
            <a:ext cx="2381299" cy="1393668"/>
            <a:chOff x="6707505" y="2793043"/>
            <a:chExt cx="1785974" cy="1045251"/>
          </a:xfrm>
        </p:grpSpPr>
        <p:sp>
          <p:nvSpPr>
            <p:cNvPr id="54" name="Rectangle 53"/>
            <p:cNvSpPr/>
            <p:nvPr/>
          </p:nvSpPr>
          <p:spPr>
            <a:xfrm>
              <a:off x="6707505" y="2793043"/>
              <a:ext cx="1785974" cy="100304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707505" y="2835254"/>
              <a:ext cx="1785974" cy="1003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56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891856" y="1907853"/>
            <a:ext cx="5178745" cy="284194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54050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337124"/>
            <a:ext cx="12170443" cy="300659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52493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 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590995" y="1416445"/>
            <a:ext cx="3469533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590995" y="3221854"/>
            <a:ext cx="3469532" cy="561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10" name="Round Same Side Corner Rectangle 9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7"/>
          </p:nvPr>
        </p:nvSpPr>
        <p:spPr>
          <a:xfrm>
            <a:off x="680828" y="3363020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344200" y="1416445"/>
            <a:ext cx="3469533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4344201" y="3221854"/>
            <a:ext cx="3469532" cy="5612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34033" y="3363020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8094767" y="1416445"/>
            <a:ext cx="3469533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8094767" y="3221854"/>
            <a:ext cx="3469532" cy="56122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21"/>
          </p:nvPr>
        </p:nvSpPr>
        <p:spPr>
          <a:xfrm>
            <a:off x="8184600" y="3363020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590995" y="3990752"/>
            <a:ext cx="3469533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590995" y="5796160"/>
            <a:ext cx="3469532" cy="5612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23"/>
          </p:nvPr>
        </p:nvSpPr>
        <p:spPr>
          <a:xfrm>
            <a:off x="680828" y="5937327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4344200" y="3990752"/>
            <a:ext cx="3469533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4344201" y="5796160"/>
            <a:ext cx="3469532" cy="5612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5"/>
          </p:nvPr>
        </p:nvSpPr>
        <p:spPr>
          <a:xfrm>
            <a:off x="4434033" y="5937327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8094767" y="3990752"/>
            <a:ext cx="3469533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8094767" y="5796160"/>
            <a:ext cx="3469532" cy="56122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7"/>
          </p:nvPr>
        </p:nvSpPr>
        <p:spPr>
          <a:xfrm>
            <a:off x="8184600" y="5937327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44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 animBg="1"/>
      <p:bldP spid="8" grpId="0"/>
      <p:bldP spid="9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  <p:bldP spid="15" grpId="0" animBg="1"/>
      <p:bldP spid="1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 animBg="1"/>
      <p:bldP spid="1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/>
      <p:bldP spid="21" grpId="0" animBg="1"/>
      <p:bldP spid="2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  <p:bldP spid="24" grpId="0" animBg="1"/>
      <p:bldP spid="2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7" grpId="0" animBg="1"/>
      <p:bldP spid="2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75960" y="4674776"/>
            <a:ext cx="2415165" cy="1337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408214" y="4674776"/>
            <a:ext cx="2415165" cy="13373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75961" y="1571392"/>
            <a:ext cx="5158924" cy="2841945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56203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animBg="1"/>
      <p:bldP spid="12" grpId="0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-10646" y="1431958"/>
            <a:ext cx="4214343" cy="28419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17500" sx="1000" sy="1000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203696" y="1431958"/>
            <a:ext cx="7988304" cy="2841945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26444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2"/>
            <a:ext cx="12170441" cy="3966663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12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880609" y="1639333"/>
            <a:ext cx="4908153" cy="4301321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84934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249619" y="0"/>
            <a:ext cx="5942381" cy="6858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23101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04286-22FA-4491-A182-A5C1AF078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9D558-D4CB-48BC-913D-EAF8BA6BDF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238003-8463-4031-829B-CEAEC7844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61577F-BBB2-44CD-A4FE-40D41414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4C-56DC-41A3-BEC2-5E21DBE69EB1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A0139-CFF0-4CFA-9A63-0E476F79C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17B3B-A787-444E-ABE1-3871910F9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7C133-C4C4-4A56-94C5-B3A25F69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4618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5942381" cy="6858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86416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87251" y="3992397"/>
            <a:ext cx="2677296" cy="220173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171140" y="3992397"/>
            <a:ext cx="2677296" cy="220173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2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3348317" y="1611404"/>
            <a:ext cx="2677296" cy="220173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3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8995061" y="1611404"/>
            <a:ext cx="2677296" cy="220173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6" name="Rectangle 35"/>
          <p:cNvSpPr/>
          <p:nvPr userDrawn="1"/>
        </p:nvSpPr>
        <p:spPr>
          <a:xfrm>
            <a:off x="3348317" y="3813144"/>
            <a:ext cx="2677296" cy="238099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19170">
              <a:spcBef>
                <a:spcPct val="20000"/>
              </a:spcBef>
              <a:defRPr/>
            </a:pPr>
            <a:endParaRPr lang="en-US" sz="5333" dirty="0">
              <a:latin typeface="FontAwesome" pitchFamily="2" charset="0"/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487251" y="1611405"/>
            <a:ext cx="2677296" cy="238099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19170">
              <a:spcBef>
                <a:spcPct val="20000"/>
              </a:spcBef>
              <a:defRPr/>
            </a:pPr>
            <a:endParaRPr lang="en-US" sz="5867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39" name="Rectangle 38"/>
          <p:cNvSpPr/>
          <p:nvPr userDrawn="1"/>
        </p:nvSpPr>
        <p:spPr>
          <a:xfrm>
            <a:off x="6171140" y="1611404"/>
            <a:ext cx="2677296" cy="238099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19170">
              <a:spcBef>
                <a:spcPct val="20000"/>
              </a:spcBef>
              <a:defRPr/>
            </a:pPr>
            <a:r>
              <a:rPr lang="en-US" sz="1333" dirty="0"/>
              <a:t> </a:t>
            </a:r>
          </a:p>
          <a:p>
            <a:pPr lvl="0" algn="ctr" defTabSz="1219170">
              <a:spcBef>
                <a:spcPct val="20000"/>
              </a:spcBef>
              <a:defRPr/>
            </a:pPr>
            <a:br>
              <a:rPr lang="en-US" sz="1600" b="1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en-US" sz="1600" b="1" dirty="0">
                <a:solidFill>
                  <a:schemeClr val="bg1">
                    <a:lumMod val="95000"/>
                  </a:schemeClr>
                </a:solidFill>
              </a:rPr>
            </a:br>
            <a:endParaRPr lang="en-US" sz="2133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4" name="Rectangle 43"/>
          <p:cNvSpPr/>
          <p:nvPr userDrawn="1"/>
        </p:nvSpPr>
        <p:spPr>
          <a:xfrm>
            <a:off x="8995061" y="3813144"/>
            <a:ext cx="2677296" cy="238099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spcBef>
                <a:spcPct val="20000"/>
              </a:spcBef>
              <a:defRPr/>
            </a:pPr>
            <a:endParaRPr lang="en-US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76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/>
      <p:bldP spid="52" grpId="0"/>
      <p:bldP spid="53" grpId="0"/>
      <p:bldP spid="36" grpId="0" animBg="1"/>
      <p:bldP spid="35" grpId="0" animBg="1"/>
      <p:bldP spid="39" grpId="0" animBg="1"/>
      <p:bldP spid="44" grpId="0" animBg="1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-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6286301" y="2195018"/>
            <a:ext cx="5030956" cy="2697948"/>
          </a:xfrm>
          <a:prstGeom prst="downArrowCallout">
            <a:avLst>
              <a:gd name="adj1" fmla="val 50000"/>
              <a:gd name="adj2" fmla="val 11967"/>
              <a:gd name="adj3" fmla="val 7487"/>
              <a:gd name="adj4" fmla="val 92647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58243" y="2182184"/>
            <a:ext cx="5030956" cy="2710781"/>
          </a:xfrm>
          <a:prstGeom prst="downArrowCallout">
            <a:avLst>
              <a:gd name="adj1" fmla="val 50000"/>
              <a:gd name="adj2" fmla="val 11967"/>
              <a:gd name="adj3" fmla="val 7487"/>
              <a:gd name="adj4" fmla="val 92647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5266" y="5193235"/>
            <a:ext cx="5016911" cy="84679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58242" y="4918632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23"/>
          </p:nvPr>
        </p:nvSpPr>
        <p:spPr>
          <a:xfrm>
            <a:off x="6293323" y="5193235"/>
            <a:ext cx="5016911" cy="84679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 Placeholder 3"/>
          <p:cNvSpPr>
            <a:spLocks noGrp="1"/>
          </p:cNvSpPr>
          <p:nvPr>
            <p:ph type="body" sz="half" idx="25"/>
          </p:nvPr>
        </p:nvSpPr>
        <p:spPr>
          <a:xfrm>
            <a:off x="6286299" y="4918632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865264" y="1672313"/>
            <a:ext cx="5016912" cy="5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41" name="Text Placeholder 3"/>
          <p:cNvSpPr>
            <a:spLocks noGrp="1"/>
          </p:cNvSpPr>
          <p:nvPr>
            <p:ph type="body" sz="half" idx="16"/>
          </p:nvPr>
        </p:nvSpPr>
        <p:spPr>
          <a:xfrm>
            <a:off x="896710" y="1773356"/>
            <a:ext cx="4954023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60" name="Rectangle 59"/>
          <p:cNvSpPr/>
          <p:nvPr userDrawn="1"/>
        </p:nvSpPr>
        <p:spPr>
          <a:xfrm>
            <a:off x="6293321" y="1672313"/>
            <a:ext cx="5016912" cy="5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61" name="Text Placeholder 3"/>
          <p:cNvSpPr>
            <a:spLocks noGrp="1"/>
          </p:cNvSpPr>
          <p:nvPr>
            <p:ph type="body" sz="half" idx="24"/>
          </p:nvPr>
        </p:nvSpPr>
        <p:spPr>
          <a:xfrm>
            <a:off x="6324767" y="1773356"/>
            <a:ext cx="4954023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27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38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4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animBg="1"/>
      <p:bldP spid="6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58244" y="2220285"/>
            <a:ext cx="3322493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5267" y="5155135"/>
            <a:ext cx="3315472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 Placeholder 3"/>
          <p:cNvSpPr>
            <a:spLocks noGrp="1"/>
          </p:cNvSpPr>
          <p:nvPr>
            <p:ph type="body" sz="half" idx="17"/>
          </p:nvPr>
        </p:nvSpPr>
        <p:spPr>
          <a:xfrm>
            <a:off x="858241" y="4880532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78" name="Rectangle 77"/>
          <p:cNvSpPr/>
          <p:nvPr userDrawn="1"/>
        </p:nvSpPr>
        <p:spPr>
          <a:xfrm>
            <a:off x="865265" y="1710413"/>
            <a:ext cx="3315472" cy="5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16"/>
          </p:nvPr>
        </p:nvSpPr>
        <p:spPr>
          <a:xfrm>
            <a:off x="990156" y="1830583"/>
            <a:ext cx="306569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0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445003" y="2220285"/>
            <a:ext cx="3322493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52025" y="5155135"/>
            <a:ext cx="3315472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0"/>
          </p:nvPr>
        </p:nvSpPr>
        <p:spPr>
          <a:xfrm>
            <a:off x="4445000" y="4880532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3" name="Rectangle 82"/>
          <p:cNvSpPr/>
          <p:nvPr userDrawn="1"/>
        </p:nvSpPr>
        <p:spPr>
          <a:xfrm>
            <a:off x="4452024" y="1710413"/>
            <a:ext cx="3315472" cy="5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84" name="Text Placeholder 3"/>
          <p:cNvSpPr>
            <a:spLocks noGrp="1"/>
          </p:cNvSpPr>
          <p:nvPr>
            <p:ph type="body" sz="half" idx="21"/>
          </p:nvPr>
        </p:nvSpPr>
        <p:spPr>
          <a:xfrm>
            <a:off x="4576915" y="1830583"/>
            <a:ext cx="306569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5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8026403" y="2220285"/>
            <a:ext cx="3322493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6" name="Text Placeholder 3"/>
          <p:cNvSpPr>
            <a:spLocks noGrp="1"/>
          </p:cNvSpPr>
          <p:nvPr>
            <p:ph type="body" sz="half" idx="23"/>
          </p:nvPr>
        </p:nvSpPr>
        <p:spPr>
          <a:xfrm>
            <a:off x="8033425" y="5155135"/>
            <a:ext cx="3315472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7" name="Text Placeholder 3"/>
          <p:cNvSpPr>
            <a:spLocks noGrp="1"/>
          </p:cNvSpPr>
          <p:nvPr>
            <p:ph type="body" sz="half" idx="24"/>
          </p:nvPr>
        </p:nvSpPr>
        <p:spPr>
          <a:xfrm>
            <a:off x="8026400" y="4880532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8" name="Rectangle 87"/>
          <p:cNvSpPr/>
          <p:nvPr userDrawn="1"/>
        </p:nvSpPr>
        <p:spPr>
          <a:xfrm>
            <a:off x="8033424" y="1710413"/>
            <a:ext cx="3315472" cy="5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89" name="Text Placeholder 3"/>
          <p:cNvSpPr>
            <a:spLocks noGrp="1"/>
          </p:cNvSpPr>
          <p:nvPr>
            <p:ph type="body" sz="half" idx="25"/>
          </p:nvPr>
        </p:nvSpPr>
        <p:spPr>
          <a:xfrm>
            <a:off x="8158315" y="1830583"/>
            <a:ext cx="306569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08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/>
      <p:bldP spid="76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animBg="1"/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/>
      <p:bldP spid="81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3" grpId="0" animBg="1"/>
      <p:bldP spid="8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/>
      <p:bldP spid="86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8" grpId="0" animBg="1"/>
      <p:bldP spid="8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761000" y="2114227"/>
            <a:ext cx="2495557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4149" y="5028135"/>
            <a:ext cx="2576857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 Placeholder 3"/>
          <p:cNvSpPr>
            <a:spLocks noGrp="1"/>
          </p:cNvSpPr>
          <p:nvPr>
            <p:ph type="body" sz="half" idx="17"/>
          </p:nvPr>
        </p:nvSpPr>
        <p:spPr>
          <a:xfrm>
            <a:off x="687123" y="4753532"/>
            <a:ext cx="2584072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78" name="Rectangle 77"/>
          <p:cNvSpPr/>
          <p:nvPr userDrawn="1"/>
        </p:nvSpPr>
        <p:spPr>
          <a:xfrm>
            <a:off x="768022" y="1604356"/>
            <a:ext cx="2490284" cy="5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16"/>
          </p:nvPr>
        </p:nvSpPr>
        <p:spPr>
          <a:xfrm>
            <a:off x="861829" y="1724526"/>
            <a:ext cx="230267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511630" y="2114227"/>
            <a:ext cx="2495557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44778" y="5028135"/>
            <a:ext cx="2576857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0"/>
          </p:nvPr>
        </p:nvSpPr>
        <p:spPr>
          <a:xfrm>
            <a:off x="3437752" y="4753532"/>
            <a:ext cx="2584072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3518651" y="1604356"/>
            <a:ext cx="2490284" cy="5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3612458" y="1724526"/>
            <a:ext cx="230267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6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6246042" y="2114227"/>
            <a:ext cx="2495557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half" idx="23"/>
          </p:nvPr>
        </p:nvSpPr>
        <p:spPr>
          <a:xfrm>
            <a:off x="6179190" y="5028135"/>
            <a:ext cx="2576857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24"/>
          </p:nvPr>
        </p:nvSpPr>
        <p:spPr>
          <a:xfrm>
            <a:off x="6172164" y="4753532"/>
            <a:ext cx="2584072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9" name="Rectangle 48"/>
          <p:cNvSpPr/>
          <p:nvPr userDrawn="1"/>
        </p:nvSpPr>
        <p:spPr>
          <a:xfrm>
            <a:off x="6253063" y="1604356"/>
            <a:ext cx="2490284" cy="5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25"/>
          </p:nvPr>
        </p:nvSpPr>
        <p:spPr>
          <a:xfrm>
            <a:off x="6346870" y="1724526"/>
            <a:ext cx="230267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56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8963878" y="2114227"/>
            <a:ext cx="2495557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7" name="Text Placeholder 3"/>
          <p:cNvSpPr>
            <a:spLocks noGrp="1"/>
          </p:cNvSpPr>
          <p:nvPr>
            <p:ph type="body" sz="half" idx="27"/>
          </p:nvPr>
        </p:nvSpPr>
        <p:spPr>
          <a:xfrm>
            <a:off x="8897026" y="5028135"/>
            <a:ext cx="2576857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Placeholder 3"/>
          <p:cNvSpPr>
            <a:spLocks noGrp="1"/>
          </p:cNvSpPr>
          <p:nvPr>
            <p:ph type="body" sz="half" idx="28"/>
          </p:nvPr>
        </p:nvSpPr>
        <p:spPr>
          <a:xfrm>
            <a:off x="8890000" y="4753532"/>
            <a:ext cx="2584072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59" name="Rectangle 58"/>
          <p:cNvSpPr/>
          <p:nvPr userDrawn="1"/>
        </p:nvSpPr>
        <p:spPr>
          <a:xfrm>
            <a:off x="8970899" y="1604356"/>
            <a:ext cx="2490284" cy="5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60" name="Text Placeholder 3"/>
          <p:cNvSpPr>
            <a:spLocks noGrp="1"/>
          </p:cNvSpPr>
          <p:nvPr>
            <p:ph type="body" sz="half" idx="29"/>
          </p:nvPr>
        </p:nvSpPr>
        <p:spPr>
          <a:xfrm>
            <a:off x="9064706" y="1724526"/>
            <a:ext cx="230267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01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0"/>
                            </p:stCondLst>
                            <p:childTnLst>
                              <p:par>
                                <p:cTn id="8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000"/>
                            </p:stCondLst>
                            <p:childTnLst>
                              <p:par>
                                <p:cTn id="95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/>
      <p:bldP spid="76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animBg="1"/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/>
      <p:bldP spid="4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/>
      <p:bldP spid="5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70778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03927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900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78" name="Rectangle 77"/>
          <p:cNvSpPr/>
          <p:nvPr userDrawn="1"/>
        </p:nvSpPr>
        <p:spPr>
          <a:xfrm>
            <a:off x="677800" y="1622925"/>
            <a:ext cx="2049781" cy="5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16"/>
          </p:nvPr>
        </p:nvSpPr>
        <p:spPr>
          <a:xfrm>
            <a:off x="755013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63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2863110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796259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Text Placeholder 3"/>
          <p:cNvSpPr>
            <a:spLocks noGrp="1"/>
          </p:cNvSpPr>
          <p:nvPr>
            <p:ph type="body" sz="half" idx="20"/>
          </p:nvPr>
        </p:nvSpPr>
        <p:spPr>
          <a:xfrm>
            <a:off x="2789232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66" name="Rectangle 65"/>
          <p:cNvSpPr/>
          <p:nvPr userDrawn="1"/>
        </p:nvSpPr>
        <p:spPr>
          <a:xfrm>
            <a:off x="2870132" y="1622925"/>
            <a:ext cx="2049781" cy="5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67" name="Text Placeholder 3"/>
          <p:cNvSpPr>
            <a:spLocks noGrp="1"/>
          </p:cNvSpPr>
          <p:nvPr>
            <p:ph type="body" sz="half" idx="21"/>
          </p:nvPr>
        </p:nvSpPr>
        <p:spPr>
          <a:xfrm>
            <a:off x="2947345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6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5059398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9" name="Text Placeholder 3"/>
          <p:cNvSpPr>
            <a:spLocks noGrp="1"/>
          </p:cNvSpPr>
          <p:nvPr>
            <p:ph type="body" sz="half" idx="23"/>
          </p:nvPr>
        </p:nvSpPr>
        <p:spPr>
          <a:xfrm>
            <a:off x="4992547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 Placeholder 3"/>
          <p:cNvSpPr>
            <a:spLocks noGrp="1"/>
          </p:cNvSpPr>
          <p:nvPr>
            <p:ph type="body" sz="half" idx="24"/>
          </p:nvPr>
        </p:nvSpPr>
        <p:spPr>
          <a:xfrm>
            <a:off x="4985520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71" name="Rectangle 70"/>
          <p:cNvSpPr/>
          <p:nvPr userDrawn="1"/>
        </p:nvSpPr>
        <p:spPr>
          <a:xfrm>
            <a:off x="5066420" y="1622925"/>
            <a:ext cx="2049781" cy="5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72" name="Text Placeholder 3"/>
          <p:cNvSpPr>
            <a:spLocks noGrp="1"/>
          </p:cNvSpPr>
          <p:nvPr>
            <p:ph type="body" sz="half" idx="25"/>
          </p:nvPr>
        </p:nvSpPr>
        <p:spPr>
          <a:xfrm>
            <a:off x="5143633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73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7251248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27"/>
          </p:nvPr>
        </p:nvSpPr>
        <p:spPr>
          <a:xfrm>
            <a:off x="7184396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Text Placeholder 3"/>
          <p:cNvSpPr>
            <a:spLocks noGrp="1"/>
          </p:cNvSpPr>
          <p:nvPr>
            <p:ph type="body" sz="half" idx="28"/>
          </p:nvPr>
        </p:nvSpPr>
        <p:spPr>
          <a:xfrm>
            <a:off x="7177369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1" name="Rectangle 80"/>
          <p:cNvSpPr/>
          <p:nvPr userDrawn="1"/>
        </p:nvSpPr>
        <p:spPr>
          <a:xfrm>
            <a:off x="7258270" y="1622925"/>
            <a:ext cx="2049781" cy="5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9"/>
          </p:nvPr>
        </p:nvSpPr>
        <p:spPr>
          <a:xfrm>
            <a:off x="7335483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3" name="Picture Placeholder 7"/>
          <p:cNvSpPr>
            <a:spLocks noGrp="1"/>
          </p:cNvSpPr>
          <p:nvPr>
            <p:ph type="pic" sz="quarter" idx="30" hasCustomPrompt="1"/>
          </p:nvPr>
        </p:nvSpPr>
        <p:spPr>
          <a:xfrm>
            <a:off x="9437020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4" name="Text Placeholder 3"/>
          <p:cNvSpPr>
            <a:spLocks noGrp="1"/>
          </p:cNvSpPr>
          <p:nvPr>
            <p:ph type="body" sz="half" idx="31"/>
          </p:nvPr>
        </p:nvSpPr>
        <p:spPr>
          <a:xfrm>
            <a:off x="9370168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Text Placeholder 3"/>
          <p:cNvSpPr>
            <a:spLocks noGrp="1"/>
          </p:cNvSpPr>
          <p:nvPr>
            <p:ph type="body" sz="half" idx="32"/>
          </p:nvPr>
        </p:nvSpPr>
        <p:spPr>
          <a:xfrm>
            <a:off x="9363141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5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6" name="Rectangle 85"/>
          <p:cNvSpPr/>
          <p:nvPr userDrawn="1"/>
        </p:nvSpPr>
        <p:spPr>
          <a:xfrm>
            <a:off x="9444042" y="1622925"/>
            <a:ext cx="2049781" cy="50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87" name="Text Placeholder 3"/>
          <p:cNvSpPr>
            <a:spLocks noGrp="1"/>
          </p:cNvSpPr>
          <p:nvPr>
            <p:ph type="body" sz="half" idx="33"/>
          </p:nvPr>
        </p:nvSpPr>
        <p:spPr>
          <a:xfrm>
            <a:off x="9521255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36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0"/>
                            </p:stCondLst>
                            <p:childTnLst>
                              <p:par>
                                <p:cTn id="8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000"/>
                            </p:stCondLst>
                            <p:childTnLst>
                              <p:par>
                                <p:cTn id="95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000"/>
                            </p:stCondLst>
                            <p:childTnLst>
                              <p:par>
                                <p:cTn id="10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500"/>
                            </p:stCondLst>
                            <p:childTnLst>
                              <p:par>
                                <p:cTn id="110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/>
      <p:bldP spid="76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animBg="1"/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/>
      <p:bldP spid="6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animBg="1"/>
      <p:bldP spid="6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/>
      <p:bldP spid="69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animBg="1"/>
      <p:bldP spid="7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/>
      <p:bldP spid="7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1" grpId="0" animBg="1"/>
      <p:bldP spid="8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/>
      <p:bldP spid="8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6" grpId="0" animBg="1"/>
      <p:bldP spid="8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1" name="Group 300"/>
          <p:cNvGrpSpPr/>
          <p:nvPr userDrawn="1"/>
        </p:nvGrpSpPr>
        <p:grpSpPr>
          <a:xfrm>
            <a:off x="612067" y="1872883"/>
            <a:ext cx="5176696" cy="2707424"/>
            <a:chOff x="2844800" y="1304396"/>
            <a:chExt cx="2803525" cy="1466250"/>
          </a:xfrm>
        </p:grpSpPr>
        <p:grpSp>
          <p:nvGrpSpPr>
            <p:cNvPr id="32" name="Group 44"/>
            <p:cNvGrpSpPr/>
            <p:nvPr/>
          </p:nvGrpSpPr>
          <p:grpSpPr>
            <a:xfrm>
              <a:off x="3209925" y="1304396"/>
              <a:ext cx="2073275" cy="1397000"/>
              <a:chOff x="4843457" y="992546"/>
              <a:chExt cx="2073275" cy="1397000"/>
            </a:xfrm>
          </p:grpSpPr>
          <p:sp>
            <p:nvSpPr>
              <p:cNvPr id="37" name="Freeform 12"/>
              <p:cNvSpPr>
                <a:spLocks/>
              </p:cNvSpPr>
              <p:nvPr/>
            </p:nvSpPr>
            <p:spPr bwMode="auto">
              <a:xfrm>
                <a:off x="4843457" y="992546"/>
                <a:ext cx="2073275" cy="1397000"/>
              </a:xfrm>
              <a:custGeom>
                <a:avLst/>
                <a:gdLst/>
                <a:ahLst/>
                <a:cxnLst>
                  <a:cxn ang="0">
                    <a:pos x="1146" y="737"/>
                  </a:cxn>
                  <a:cxn ang="0">
                    <a:pos x="1120" y="772"/>
                  </a:cxn>
                  <a:cxn ang="0">
                    <a:pos x="26" y="772"/>
                  </a:cxn>
                  <a:cxn ang="0">
                    <a:pos x="0" y="737"/>
                  </a:cxn>
                  <a:cxn ang="0">
                    <a:pos x="0" y="35"/>
                  </a:cxn>
                  <a:cxn ang="0">
                    <a:pos x="26" y="0"/>
                  </a:cxn>
                  <a:cxn ang="0">
                    <a:pos x="1120" y="0"/>
                  </a:cxn>
                  <a:cxn ang="0">
                    <a:pos x="1146" y="35"/>
                  </a:cxn>
                  <a:cxn ang="0">
                    <a:pos x="1146" y="737"/>
                  </a:cxn>
                </a:cxnLst>
                <a:rect l="0" t="0" r="r" b="b"/>
                <a:pathLst>
                  <a:path w="1146" h="772">
                    <a:moveTo>
                      <a:pt x="1146" y="737"/>
                    </a:moveTo>
                    <a:cubicBezTo>
                      <a:pt x="1146" y="756"/>
                      <a:pt x="1134" y="772"/>
                      <a:pt x="1120" y="772"/>
                    </a:cubicBezTo>
                    <a:cubicBezTo>
                      <a:pt x="26" y="772"/>
                      <a:pt x="26" y="772"/>
                      <a:pt x="26" y="772"/>
                    </a:cubicBezTo>
                    <a:cubicBezTo>
                      <a:pt x="12" y="772"/>
                      <a:pt x="0" y="756"/>
                      <a:pt x="0" y="73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6"/>
                      <a:pt x="12" y="0"/>
                      <a:pt x="26" y="0"/>
                    </a:cubicBezTo>
                    <a:cubicBezTo>
                      <a:pt x="1120" y="0"/>
                      <a:pt x="1120" y="0"/>
                      <a:pt x="1120" y="0"/>
                    </a:cubicBezTo>
                    <a:cubicBezTo>
                      <a:pt x="1134" y="0"/>
                      <a:pt x="1146" y="16"/>
                      <a:pt x="1146" y="35"/>
                    </a:cubicBezTo>
                    <a:cubicBezTo>
                      <a:pt x="1146" y="737"/>
                      <a:pt x="1146" y="737"/>
                      <a:pt x="1146" y="737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38" name="Rectangle 13"/>
              <p:cNvSpPr>
                <a:spLocks noChangeArrowheads="1"/>
              </p:cNvSpPr>
              <p:nvPr/>
            </p:nvSpPr>
            <p:spPr bwMode="auto">
              <a:xfrm>
                <a:off x="4926007" y="1068746"/>
                <a:ext cx="1914525" cy="11811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39" name="Freeform 21"/>
              <p:cNvSpPr>
                <a:spLocks/>
              </p:cNvSpPr>
              <p:nvPr/>
            </p:nvSpPr>
            <p:spPr bwMode="auto">
              <a:xfrm>
                <a:off x="4936351" y="1068746"/>
                <a:ext cx="1901825" cy="1089025"/>
              </a:xfrm>
              <a:custGeom>
                <a:avLst/>
                <a:gdLst/>
                <a:ahLst/>
                <a:cxnLst>
                  <a:cxn ang="0">
                    <a:pos x="1198" y="0"/>
                  </a:cxn>
                  <a:cxn ang="0">
                    <a:pos x="0" y="0"/>
                  </a:cxn>
                  <a:cxn ang="0">
                    <a:pos x="1198" y="686"/>
                  </a:cxn>
                  <a:cxn ang="0">
                    <a:pos x="1198" y="0"/>
                  </a:cxn>
                </a:cxnLst>
                <a:rect l="0" t="0" r="r" b="b"/>
                <a:pathLst>
                  <a:path w="1198" h="686">
                    <a:moveTo>
                      <a:pt x="1198" y="0"/>
                    </a:moveTo>
                    <a:lnTo>
                      <a:pt x="0" y="0"/>
                    </a:lnTo>
                    <a:lnTo>
                      <a:pt x="1198" y="686"/>
                    </a:lnTo>
                    <a:lnTo>
                      <a:pt x="1198" y="0"/>
                    </a:lnTo>
                    <a:close/>
                  </a:path>
                </a:pathLst>
              </a:custGeom>
              <a:solidFill>
                <a:schemeClr val="bg1">
                  <a:alpha val="23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</p:grpSp>
        <p:grpSp>
          <p:nvGrpSpPr>
            <p:cNvPr id="33" name="Group 43"/>
            <p:cNvGrpSpPr/>
            <p:nvPr/>
          </p:nvGrpSpPr>
          <p:grpSpPr>
            <a:xfrm>
              <a:off x="2844800" y="2648409"/>
              <a:ext cx="2803525" cy="122237"/>
              <a:chOff x="4462463" y="2425701"/>
              <a:chExt cx="2803525" cy="122237"/>
            </a:xfrm>
          </p:grpSpPr>
          <p:sp>
            <p:nvSpPr>
              <p:cNvPr id="34" name="Freeform 15"/>
              <p:cNvSpPr>
                <a:spLocks/>
              </p:cNvSpPr>
              <p:nvPr/>
            </p:nvSpPr>
            <p:spPr bwMode="auto">
              <a:xfrm>
                <a:off x="4462463" y="2481263"/>
                <a:ext cx="2800350" cy="66675"/>
              </a:xfrm>
              <a:custGeom>
                <a:avLst/>
                <a:gdLst/>
                <a:ahLst/>
                <a:cxnLst>
                  <a:cxn ang="0">
                    <a:pos x="10" y="5"/>
                  </a:cxn>
                  <a:cxn ang="0">
                    <a:pos x="68" y="37"/>
                  </a:cxn>
                  <a:cxn ang="0">
                    <a:pos x="1487" y="37"/>
                  </a:cxn>
                  <a:cxn ang="0">
                    <a:pos x="1546" y="12"/>
                  </a:cxn>
                  <a:cxn ang="0">
                    <a:pos x="1547" y="0"/>
                  </a:cxn>
                  <a:cxn ang="0">
                    <a:pos x="10" y="5"/>
                  </a:cxn>
                </a:cxnLst>
                <a:rect l="0" t="0" r="r" b="b"/>
                <a:pathLst>
                  <a:path w="1547" h="37">
                    <a:moveTo>
                      <a:pt x="10" y="5"/>
                    </a:moveTo>
                    <a:cubicBezTo>
                      <a:pt x="10" y="5"/>
                      <a:pt x="0" y="23"/>
                      <a:pt x="68" y="37"/>
                    </a:cubicBezTo>
                    <a:cubicBezTo>
                      <a:pt x="1487" y="37"/>
                      <a:pt x="1487" y="37"/>
                      <a:pt x="1487" y="37"/>
                    </a:cubicBezTo>
                    <a:cubicBezTo>
                      <a:pt x="1487" y="37"/>
                      <a:pt x="1534" y="34"/>
                      <a:pt x="1546" y="12"/>
                    </a:cubicBezTo>
                    <a:cubicBezTo>
                      <a:pt x="1547" y="0"/>
                      <a:pt x="1547" y="0"/>
                      <a:pt x="1547" y="0"/>
                    </a:cubicBezTo>
                    <a:lnTo>
                      <a:pt x="10" y="5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35" name="Freeform 16"/>
              <p:cNvSpPr>
                <a:spLocks/>
              </p:cNvSpPr>
              <p:nvPr/>
            </p:nvSpPr>
            <p:spPr bwMode="auto">
              <a:xfrm>
                <a:off x="4478338" y="2425701"/>
                <a:ext cx="2787650" cy="8413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38"/>
                  </a:cxn>
                  <a:cxn ang="0">
                    <a:pos x="16" y="43"/>
                  </a:cxn>
                  <a:cxn ang="0">
                    <a:pos x="1522" y="43"/>
                  </a:cxn>
                  <a:cxn ang="0">
                    <a:pos x="1538" y="40"/>
                  </a:cxn>
                  <a:cxn ang="0">
                    <a:pos x="1538" y="0"/>
                  </a:cxn>
                  <a:cxn ang="0">
                    <a:pos x="1" y="0"/>
                  </a:cxn>
                </a:cxnLst>
                <a:rect l="0" t="0" r="r" b="b"/>
                <a:pathLst>
                  <a:path w="1540" h="47">
                    <a:moveTo>
                      <a:pt x="1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1" y="47"/>
                      <a:pt x="16" y="43"/>
                      <a:pt x="16" y="43"/>
                    </a:cubicBezTo>
                    <a:cubicBezTo>
                      <a:pt x="1522" y="43"/>
                      <a:pt x="1522" y="43"/>
                      <a:pt x="1522" y="43"/>
                    </a:cubicBezTo>
                    <a:cubicBezTo>
                      <a:pt x="1540" y="45"/>
                      <a:pt x="1538" y="40"/>
                      <a:pt x="1538" y="40"/>
                    </a:cubicBezTo>
                    <a:cubicBezTo>
                      <a:pt x="1538" y="0"/>
                      <a:pt x="1538" y="0"/>
                      <a:pt x="1538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42000">
                    <a:schemeClr val="bg1">
                      <a:lumMod val="75000"/>
                    </a:schemeClr>
                  </a:gs>
                  <a:gs pos="6000">
                    <a:schemeClr val="bg1">
                      <a:lumMod val="85000"/>
                    </a:schemeClr>
                  </a:gs>
                  <a:gs pos="0">
                    <a:schemeClr val="bg1">
                      <a:lumMod val="65000"/>
                    </a:schemeClr>
                  </a:gs>
                </a:gsLst>
                <a:lin ang="54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36" name="Freeform 31"/>
              <p:cNvSpPr>
                <a:spLocks/>
              </p:cNvSpPr>
              <p:nvPr/>
            </p:nvSpPr>
            <p:spPr bwMode="auto">
              <a:xfrm>
                <a:off x="5672138" y="2425701"/>
                <a:ext cx="392113" cy="44450"/>
              </a:xfrm>
              <a:custGeom>
                <a:avLst/>
                <a:gdLst/>
                <a:ahLst/>
                <a:cxnLst>
                  <a:cxn ang="0">
                    <a:pos x="20" y="22"/>
                  </a:cxn>
                  <a:cxn ang="0">
                    <a:pos x="198" y="22"/>
                  </a:cxn>
                  <a:cxn ang="0">
                    <a:pos x="215" y="1"/>
                  </a:cxn>
                  <a:cxn ang="0">
                    <a:pos x="6" y="0"/>
                  </a:cxn>
                  <a:cxn ang="0">
                    <a:pos x="20" y="22"/>
                  </a:cxn>
                </a:cxnLst>
                <a:rect l="0" t="0" r="r" b="b"/>
                <a:pathLst>
                  <a:path w="217" h="25">
                    <a:moveTo>
                      <a:pt x="20" y="22"/>
                    </a:moveTo>
                    <a:cubicBezTo>
                      <a:pt x="198" y="22"/>
                      <a:pt x="198" y="22"/>
                      <a:pt x="198" y="22"/>
                    </a:cubicBezTo>
                    <a:cubicBezTo>
                      <a:pt x="198" y="22"/>
                      <a:pt x="217" y="25"/>
                      <a:pt x="215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0" y="20"/>
                      <a:pt x="20" y="22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</p:grpSp>
      </p:grpSp>
      <p:sp>
        <p:nvSpPr>
          <p:cNvPr id="4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438696" y="2013587"/>
            <a:ext cx="3535163" cy="2180896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97994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8" name="Group 29"/>
          <p:cNvGrpSpPr/>
          <p:nvPr userDrawn="1"/>
        </p:nvGrpSpPr>
        <p:grpSpPr>
          <a:xfrm>
            <a:off x="5133752" y="1731349"/>
            <a:ext cx="1945525" cy="4155551"/>
            <a:chOff x="3205386" y="1562392"/>
            <a:chExt cx="1459144" cy="3116662"/>
          </a:xfrm>
          <a:effectLst/>
        </p:grpSpPr>
        <p:sp>
          <p:nvSpPr>
            <p:cNvPr id="19" name="Freeform 18"/>
            <p:cNvSpPr/>
            <p:nvPr/>
          </p:nvSpPr>
          <p:spPr>
            <a:xfrm>
              <a:off x="3205386" y="1579715"/>
              <a:ext cx="1459144" cy="3099339"/>
            </a:xfrm>
            <a:custGeom>
              <a:avLst/>
              <a:gdLst>
                <a:gd name="connsiteX0" fmla="*/ 0 w 1459144"/>
                <a:gd name="connsiteY0" fmla="*/ 176060 h 3099339"/>
                <a:gd name="connsiteX1" fmla="*/ 51567 w 1459144"/>
                <a:gd name="connsiteY1" fmla="*/ 51567 h 3099339"/>
                <a:gd name="connsiteX2" fmla="*/ 176060 w 1459144"/>
                <a:gd name="connsiteY2" fmla="*/ 0 h 3099339"/>
                <a:gd name="connsiteX3" fmla="*/ 1283084 w 1459144"/>
                <a:gd name="connsiteY3" fmla="*/ 0 h 3099339"/>
                <a:gd name="connsiteX4" fmla="*/ 1407577 w 1459144"/>
                <a:gd name="connsiteY4" fmla="*/ 51567 h 3099339"/>
                <a:gd name="connsiteX5" fmla="*/ 1459144 w 1459144"/>
                <a:gd name="connsiteY5" fmla="*/ 176060 h 3099339"/>
                <a:gd name="connsiteX6" fmla="*/ 1459144 w 1459144"/>
                <a:gd name="connsiteY6" fmla="*/ 2923279 h 3099339"/>
                <a:gd name="connsiteX7" fmla="*/ 1407577 w 1459144"/>
                <a:gd name="connsiteY7" fmla="*/ 3047772 h 3099339"/>
                <a:gd name="connsiteX8" fmla="*/ 1283084 w 1459144"/>
                <a:gd name="connsiteY8" fmla="*/ 3099339 h 3099339"/>
                <a:gd name="connsiteX9" fmla="*/ 176060 w 1459144"/>
                <a:gd name="connsiteY9" fmla="*/ 3099339 h 3099339"/>
                <a:gd name="connsiteX10" fmla="*/ 51567 w 1459144"/>
                <a:gd name="connsiteY10" fmla="*/ 3047772 h 3099339"/>
                <a:gd name="connsiteX11" fmla="*/ 0 w 1459144"/>
                <a:gd name="connsiteY11" fmla="*/ 2923279 h 3099339"/>
                <a:gd name="connsiteX12" fmla="*/ 0 w 1459144"/>
                <a:gd name="connsiteY12" fmla="*/ 176060 h 309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59144" h="3099339">
                  <a:moveTo>
                    <a:pt x="0" y="176060"/>
                  </a:moveTo>
                  <a:cubicBezTo>
                    <a:pt x="0" y="129366"/>
                    <a:pt x="18549" y="84584"/>
                    <a:pt x="51567" y="51567"/>
                  </a:cubicBezTo>
                  <a:cubicBezTo>
                    <a:pt x="84585" y="18549"/>
                    <a:pt x="129366" y="0"/>
                    <a:pt x="176060" y="0"/>
                  </a:cubicBezTo>
                  <a:lnTo>
                    <a:pt x="1283084" y="0"/>
                  </a:lnTo>
                  <a:cubicBezTo>
                    <a:pt x="1329778" y="0"/>
                    <a:pt x="1374560" y="18549"/>
                    <a:pt x="1407577" y="51567"/>
                  </a:cubicBezTo>
                  <a:cubicBezTo>
                    <a:pt x="1440595" y="84585"/>
                    <a:pt x="1459144" y="129366"/>
                    <a:pt x="1459144" y="176060"/>
                  </a:cubicBezTo>
                  <a:lnTo>
                    <a:pt x="1459144" y="2923279"/>
                  </a:lnTo>
                  <a:cubicBezTo>
                    <a:pt x="1459144" y="2969973"/>
                    <a:pt x="1440595" y="3014755"/>
                    <a:pt x="1407577" y="3047772"/>
                  </a:cubicBezTo>
                  <a:cubicBezTo>
                    <a:pt x="1374559" y="3080790"/>
                    <a:pt x="1329778" y="3099339"/>
                    <a:pt x="1283084" y="3099339"/>
                  </a:cubicBezTo>
                  <a:lnTo>
                    <a:pt x="176060" y="3099339"/>
                  </a:lnTo>
                  <a:cubicBezTo>
                    <a:pt x="129366" y="3099339"/>
                    <a:pt x="84584" y="3080790"/>
                    <a:pt x="51567" y="3047772"/>
                  </a:cubicBezTo>
                  <a:cubicBezTo>
                    <a:pt x="18549" y="3014754"/>
                    <a:pt x="0" y="2969973"/>
                    <a:pt x="0" y="2923279"/>
                  </a:cubicBezTo>
                  <a:lnTo>
                    <a:pt x="0" y="17606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3806686" y="4332856"/>
              <a:ext cx="256543" cy="261216"/>
            </a:xfrm>
            <a:custGeom>
              <a:avLst/>
              <a:gdLst>
                <a:gd name="connsiteX0" fmla="*/ 0 w 256543"/>
                <a:gd name="connsiteY0" fmla="*/ 130608 h 261216"/>
                <a:gd name="connsiteX1" fmla="*/ 36755 w 256543"/>
                <a:gd name="connsiteY1" fmla="*/ 39091 h 261216"/>
                <a:gd name="connsiteX2" fmla="*/ 128272 w 256543"/>
                <a:gd name="connsiteY2" fmla="*/ 0 h 261216"/>
                <a:gd name="connsiteX3" fmla="*/ 219789 w 256543"/>
                <a:gd name="connsiteY3" fmla="*/ 39091 h 261216"/>
                <a:gd name="connsiteX4" fmla="*/ 256544 w 256543"/>
                <a:gd name="connsiteY4" fmla="*/ 130608 h 261216"/>
                <a:gd name="connsiteX5" fmla="*/ 219789 w 256543"/>
                <a:gd name="connsiteY5" fmla="*/ 222125 h 261216"/>
                <a:gd name="connsiteX6" fmla="*/ 128272 w 256543"/>
                <a:gd name="connsiteY6" fmla="*/ 261216 h 261216"/>
                <a:gd name="connsiteX7" fmla="*/ 36755 w 256543"/>
                <a:gd name="connsiteY7" fmla="*/ 222125 h 261216"/>
                <a:gd name="connsiteX8" fmla="*/ 0 w 256543"/>
                <a:gd name="connsiteY8" fmla="*/ 130608 h 261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543" h="261216">
                  <a:moveTo>
                    <a:pt x="0" y="130608"/>
                  </a:moveTo>
                  <a:cubicBezTo>
                    <a:pt x="0" y="96377"/>
                    <a:pt x="13199" y="63514"/>
                    <a:pt x="36755" y="39091"/>
                  </a:cubicBezTo>
                  <a:cubicBezTo>
                    <a:pt x="60874" y="14086"/>
                    <a:pt x="93851" y="0"/>
                    <a:pt x="128272" y="0"/>
                  </a:cubicBezTo>
                  <a:cubicBezTo>
                    <a:pt x="162693" y="0"/>
                    <a:pt x="195670" y="14086"/>
                    <a:pt x="219789" y="39091"/>
                  </a:cubicBezTo>
                  <a:cubicBezTo>
                    <a:pt x="243346" y="63514"/>
                    <a:pt x="256544" y="96377"/>
                    <a:pt x="256544" y="130608"/>
                  </a:cubicBezTo>
                  <a:cubicBezTo>
                    <a:pt x="256544" y="164839"/>
                    <a:pt x="243345" y="197702"/>
                    <a:pt x="219789" y="222125"/>
                  </a:cubicBezTo>
                  <a:cubicBezTo>
                    <a:pt x="195670" y="247130"/>
                    <a:pt x="162693" y="261216"/>
                    <a:pt x="128272" y="261216"/>
                  </a:cubicBezTo>
                  <a:cubicBezTo>
                    <a:pt x="93851" y="261216"/>
                    <a:pt x="60874" y="247130"/>
                    <a:pt x="36755" y="222125"/>
                  </a:cubicBezTo>
                  <a:cubicBezTo>
                    <a:pt x="13198" y="197702"/>
                    <a:pt x="0" y="164839"/>
                    <a:pt x="0" y="130608"/>
                  </a:cubicBezTo>
                  <a:close/>
                </a:path>
              </a:pathLst>
            </a:cu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3306742" y="1997538"/>
              <a:ext cx="1256433" cy="2276759"/>
            </a:xfrm>
            <a:custGeom>
              <a:avLst/>
              <a:gdLst>
                <a:gd name="connsiteX0" fmla="*/ 0 w 1256433"/>
                <a:gd name="connsiteY0" fmla="*/ 0 h 2276759"/>
                <a:gd name="connsiteX1" fmla="*/ 1256433 w 1256433"/>
                <a:gd name="connsiteY1" fmla="*/ 0 h 2276759"/>
                <a:gd name="connsiteX2" fmla="*/ 1256433 w 1256433"/>
                <a:gd name="connsiteY2" fmla="*/ 2276759 h 2276759"/>
                <a:gd name="connsiteX3" fmla="*/ 0 w 1256433"/>
                <a:gd name="connsiteY3" fmla="*/ 2276759 h 2276759"/>
                <a:gd name="connsiteX4" fmla="*/ 0 w 1256433"/>
                <a:gd name="connsiteY4" fmla="*/ 0 h 227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6433" h="2276759">
                  <a:moveTo>
                    <a:pt x="0" y="0"/>
                  </a:moveTo>
                  <a:lnTo>
                    <a:pt x="1256433" y="0"/>
                  </a:lnTo>
                  <a:lnTo>
                    <a:pt x="1256433" y="2276759"/>
                  </a:lnTo>
                  <a:lnTo>
                    <a:pt x="0" y="22767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3796931" y="1824436"/>
              <a:ext cx="276054" cy="32124"/>
            </a:xfrm>
            <a:custGeom>
              <a:avLst/>
              <a:gdLst>
                <a:gd name="connsiteX0" fmla="*/ 0 w 276054"/>
                <a:gd name="connsiteY0" fmla="*/ 16062 h 32124"/>
                <a:gd name="connsiteX1" fmla="*/ 4704 w 276054"/>
                <a:gd name="connsiteY1" fmla="*/ 4704 h 32124"/>
                <a:gd name="connsiteX2" fmla="*/ 16062 w 276054"/>
                <a:gd name="connsiteY2" fmla="*/ 0 h 32124"/>
                <a:gd name="connsiteX3" fmla="*/ 259992 w 276054"/>
                <a:gd name="connsiteY3" fmla="*/ 0 h 32124"/>
                <a:gd name="connsiteX4" fmla="*/ 271350 w 276054"/>
                <a:gd name="connsiteY4" fmla="*/ 4704 h 32124"/>
                <a:gd name="connsiteX5" fmla="*/ 276054 w 276054"/>
                <a:gd name="connsiteY5" fmla="*/ 16062 h 32124"/>
                <a:gd name="connsiteX6" fmla="*/ 276054 w 276054"/>
                <a:gd name="connsiteY6" fmla="*/ 16062 h 32124"/>
                <a:gd name="connsiteX7" fmla="*/ 271350 w 276054"/>
                <a:gd name="connsiteY7" fmla="*/ 27420 h 32124"/>
                <a:gd name="connsiteX8" fmla="*/ 259992 w 276054"/>
                <a:gd name="connsiteY8" fmla="*/ 32124 h 32124"/>
                <a:gd name="connsiteX9" fmla="*/ 16062 w 276054"/>
                <a:gd name="connsiteY9" fmla="*/ 32124 h 32124"/>
                <a:gd name="connsiteX10" fmla="*/ 4704 w 276054"/>
                <a:gd name="connsiteY10" fmla="*/ 27420 h 32124"/>
                <a:gd name="connsiteX11" fmla="*/ 0 w 276054"/>
                <a:gd name="connsiteY11" fmla="*/ 16062 h 3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6054" h="32124">
                  <a:moveTo>
                    <a:pt x="0" y="16062"/>
                  </a:moveTo>
                  <a:cubicBezTo>
                    <a:pt x="0" y="11802"/>
                    <a:pt x="1692" y="7717"/>
                    <a:pt x="4704" y="4704"/>
                  </a:cubicBezTo>
                  <a:cubicBezTo>
                    <a:pt x="7716" y="1692"/>
                    <a:pt x="11802" y="0"/>
                    <a:pt x="16062" y="0"/>
                  </a:cubicBezTo>
                  <a:lnTo>
                    <a:pt x="259992" y="0"/>
                  </a:lnTo>
                  <a:cubicBezTo>
                    <a:pt x="264252" y="0"/>
                    <a:pt x="268337" y="1692"/>
                    <a:pt x="271350" y="4704"/>
                  </a:cubicBezTo>
                  <a:cubicBezTo>
                    <a:pt x="274362" y="7716"/>
                    <a:pt x="276054" y="11802"/>
                    <a:pt x="276054" y="16062"/>
                  </a:cubicBezTo>
                  <a:lnTo>
                    <a:pt x="276054" y="16062"/>
                  </a:lnTo>
                  <a:cubicBezTo>
                    <a:pt x="276054" y="20322"/>
                    <a:pt x="274362" y="24407"/>
                    <a:pt x="271350" y="27420"/>
                  </a:cubicBezTo>
                  <a:cubicBezTo>
                    <a:pt x="268338" y="30432"/>
                    <a:pt x="264252" y="32124"/>
                    <a:pt x="259992" y="32124"/>
                  </a:cubicBezTo>
                  <a:lnTo>
                    <a:pt x="16062" y="32124"/>
                  </a:lnTo>
                  <a:cubicBezTo>
                    <a:pt x="11802" y="32124"/>
                    <a:pt x="7717" y="30432"/>
                    <a:pt x="4704" y="27420"/>
                  </a:cubicBezTo>
                  <a:cubicBezTo>
                    <a:pt x="1692" y="24408"/>
                    <a:pt x="0" y="20322"/>
                    <a:pt x="0" y="1606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3911556" y="1704426"/>
              <a:ext cx="46804" cy="47657"/>
            </a:xfrm>
            <a:custGeom>
              <a:avLst/>
              <a:gdLst>
                <a:gd name="connsiteX0" fmla="*/ 0 w 46804"/>
                <a:gd name="connsiteY0" fmla="*/ 23829 h 47657"/>
                <a:gd name="connsiteX1" fmla="*/ 6705 w 46804"/>
                <a:gd name="connsiteY1" fmla="*/ 7132 h 47657"/>
                <a:gd name="connsiteX2" fmla="*/ 23402 w 46804"/>
                <a:gd name="connsiteY2" fmla="*/ 0 h 47657"/>
                <a:gd name="connsiteX3" fmla="*/ 40099 w 46804"/>
                <a:gd name="connsiteY3" fmla="*/ 7132 h 47657"/>
                <a:gd name="connsiteX4" fmla="*/ 46804 w 46804"/>
                <a:gd name="connsiteY4" fmla="*/ 23829 h 47657"/>
                <a:gd name="connsiteX5" fmla="*/ 40099 w 46804"/>
                <a:gd name="connsiteY5" fmla="*/ 40526 h 47657"/>
                <a:gd name="connsiteX6" fmla="*/ 23402 w 46804"/>
                <a:gd name="connsiteY6" fmla="*/ 47658 h 47657"/>
                <a:gd name="connsiteX7" fmla="*/ 6705 w 46804"/>
                <a:gd name="connsiteY7" fmla="*/ 40526 h 47657"/>
                <a:gd name="connsiteX8" fmla="*/ 0 w 46804"/>
                <a:gd name="connsiteY8" fmla="*/ 23829 h 4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04" h="47657">
                  <a:moveTo>
                    <a:pt x="0" y="23829"/>
                  </a:moveTo>
                  <a:cubicBezTo>
                    <a:pt x="0" y="17584"/>
                    <a:pt x="2408" y="11588"/>
                    <a:pt x="6705" y="7132"/>
                  </a:cubicBezTo>
                  <a:cubicBezTo>
                    <a:pt x="11105" y="2570"/>
                    <a:pt x="17122" y="0"/>
                    <a:pt x="23402" y="0"/>
                  </a:cubicBezTo>
                  <a:cubicBezTo>
                    <a:pt x="29682" y="0"/>
                    <a:pt x="35698" y="2570"/>
                    <a:pt x="40099" y="7132"/>
                  </a:cubicBezTo>
                  <a:cubicBezTo>
                    <a:pt x="44397" y="11588"/>
                    <a:pt x="46804" y="17583"/>
                    <a:pt x="46804" y="23829"/>
                  </a:cubicBezTo>
                  <a:cubicBezTo>
                    <a:pt x="46804" y="30074"/>
                    <a:pt x="44396" y="36070"/>
                    <a:pt x="40099" y="40526"/>
                  </a:cubicBezTo>
                  <a:cubicBezTo>
                    <a:pt x="35699" y="45088"/>
                    <a:pt x="29682" y="47658"/>
                    <a:pt x="23402" y="47658"/>
                  </a:cubicBezTo>
                  <a:cubicBezTo>
                    <a:pt x="17122" y="47658"/>
                    <a:pt x="11106" y="45088"/>
                    <a:pt x="6705" y="40526"/>
                  </a:cubicBezTo>
                  <a:cubicBezTo>
                    <a:pt x="2407" y="36070"/>
                    <a:pt x="0" y="30075"/>
                    <a:pt x="0" y="2382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4293042" y="1562392"/>
              <a:ext cx="198758" cy="40154"/>
            </a:xfrm>
            <a:custGeom>
              <a:avLst/>
              <a:gdLst>
                <a:gd name="connsiteX0" fmla="*/ 0 w 198758"/>
                <a:gd name="connsiteY0" fmla="*/ 0 h 40154"/>
                <a:gd name="connsiteX1" fmla="*/ 198758 w 198758"/>
                <a:gd name="connsiteY1" fmla="*/ 0 h 40154"/>
                <a:gd name="connsiteX2" fmla="*/ 198758 w 198758"/>
                <a:gd name="connsiteY2" fmla="*/ 40154 h 40154"/>
                <a:gd name="connsiteX3" fmla="*/ 0 w 198758"/>
                <a:gd name="connsiteY3" fmla="*/ 40154 h 40154"/>
                <a:gd name="connsiteX4" fmla="*/ 0 w 198758"/>
                <a:gd name="connsiteY4" fmla="*/ 0 h 40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758" h="40154">
                  <a:moveTo>
                    <a:pt x="0" y="0"/>
                  </a:moveTo>
                  <a:lnTo>
                    <a:pt x="198758" y="0"/>
                  </a:lnTo>
                  <a:lnTo>
                    <a:pt x="198758" y="40154"/>
                  </a:lnTo>
                  <a:lnTo>
                    <a:pt x="0" y="401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32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5268894" y="2303485"/>
            <a:ext cx="1675244" cy="3043737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428403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 userDrawn="1"/>
        </p:nvSpPr>
        <p:spPr>
          <a:xfrm>
            <a:off x="0" y="4365006"/>
            <a:ext cx="12192000" cy="249299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38" name="Straight Line buttom"/>
          <p:cNvCxnSpPr/>
          <p:nvPr userDrawn="1"/>
        </p:nvCxnSpPr>
        <p:spPr>
          <a:xfrm>
            <a:off x="0" y="4365005"/>
            <a:ext cx="12192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 userDrawn="1"/>
        </p:nvGrpSpPr>
        <p:grpSpPr>
          <a:xfrm>
            <a:off x="4438652" y="1934377"/>
            <a:ext cx="3403643" cy="2708115"/>
            <a:chOff x="2094899" y="1081795"/>
            <a:chExt cx="4400683" cy="3501414"/>
          </a:xfrm>
        </p:grpSpPr>
        <p:sp>
          <p:nvSpPr>
            <p:cNvPr id="20" name="Rectangle 19"/>
            <p:cNvSpPr/>
            <p:nvPr/>
          </p:nvSpPr>
          <p:spPr>
            <a:xfrm>
              <a:off x="2261198" y="1247618"/>
              <a:ext cx="4081379" cy="2259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2400" dirty="0"/>
            </a:p>
          </p:txBody>
        </p:sp>
        <p:sp>
          <p:nvSpPr>
            <p:cNvPr id="31" name="Freeform 5"/>
            <p:cNvSpPr>
              <a:spLocks noEditPoints="1"/>
            </p:cNvSpPr>
            <p:nvPr/>
          </p:nvSpPr>
          <p:spPr bwMode="auto">
            <a:xfrm>
              <a:off x="2094899" y="1081795"/>
              <a:ext cx="4400683" cy="2608522"/>
            </a:xfrm>
            <a:custGeom>
              <a:avLst/>
              <a:gdLst/>
              <a:ahLst/>
              <a:cxnLst>
                <a:cxn ang="0">
                  <a:pos x="1757" y="0"/>
                </a:cxn>
                <a:cxn ang="0">
                  <a:pos x="921" y="0"/>
                </a:cxn>
                <a:cxn ang="0">
                  <a:pos x="893" y="0"/>
                </a:cxn>
                <a:cxn ang="0">
                  <a:pos x="56" y="0"/>
                </a:cxn>
                <a:cxn ang="0">
                  <a:pos x="0" y="47"/>
                </a:cxn>
                <a:cxn ang="0">
                  <a:pos x="0" y="1076"/>
                </a:cxn>
                <a:cxn ang="0">
                  <a:pos x="1816" y="1076"/>
                </a:cxn>
                <a:cxn ang="0">
                  <a:pos x="1816" y="47"/>
                </a:cxn>
                <a:cxn ang="0">
                  <a:pos x="1757" y="0"/>
                </a:cxn>
                <a:cxn ang="0">
                  <a:pos x="1732" y="1000"/>
                </a:cxn>
                <a:cxn ang="0">
                  <a:pos x="76" y="1000"/>
                </a:cxn>
                <a:cxn ang="0">
                  <a:pos x="76" y="68"/>
                </a:cxn>
                <a:cxn ang="0">
                  <a:pos x="1732" y="68"/>
                </a:cxn>
                <a:cxn ang="0">
                  <a:pos x="1732" y="1000"/>
                </a:cxn>
              </a:cxnLst>
              <a:rect l="0" t="0" r="r" b="b"/>
              <a:pathLst>
                <a:path w="1816" h="1076">
                  <a:moveTo>
                    <a:pt x="1757" y="0"/>
                  </a:moveTo>
                  <a:cubicBezTo>
                    <a:pt x="921" y="0"/>
                    <a:pt x="921" y="0"/>
                    <a:pt x="921" y="0"/>
                  </a:cubicBezTo>
                  <a:cubicBezTo>
                    <a:pt x="893" y="0"/>
                    <a:pt x="893" y="0"/>
                    <a:pt x="893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7" y="0"/>
                    <a:pt x="0" y="17"/>
                    <a:pt x="0" y="47"/>
                  </a:cubicBezTo>
                  <a:cubicBezTo>
                    <a:pt x="0" y="1076"/>
                    <a:pt x="0" y="1076"/>
                    <a:pt x="0" y="1076"/>
                  </a:cubicBezTo>
                  <a:cubicBezTo>
                    <a:pt x="1816" y="1076"/>
                    <a:pt x="1816" y="1076"/>
                    <a:pt x="1816" y="1076"/>
                  </a:cubicBezTo>
                  <a:cubicBezTo>
                    <a:pt x="1816" y="47"/>
                    <a:pt x="1816" y="47"/>
                    <a:pt x="1816" y="47"/>
                  </a:cubicBezTo>
                  <a:cubicBezTo>
                    <a:pt x="1816" y="17"/>
                    <a:pt x="1787" y="0"/>
                    <a:pt x="1757" y="0"/>
                  </a:cubicBezTo>
                  <a:moveTo>
                    <a:pt x="1732" y="1000"/>
                  </a:moveTo>
                  <a:cubicBezTo>
                    <a:pt x="76" y="1000"/>
                    <a:pt x="76" y="1000"/>
                    <a:pt x="76" y="1000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1732" y="68"/>
                    <a:pt x="1732" y="68"/>
                    <a:pt x="1732" y="68"/>
                  </a:cubicBezTo>
                  <a:cubicBezTo>
                    <a:pt x="1732" y="1000"/>
                    <a:pt x="1732" y="1000"/>
                    <a:pt x="1732" y="100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 sz="2400" dirty="0"/>
            </a:p>
          </p:txBody>
        </p:sp>
        <p:sp>
          <p:nvSpPr>
            <p:cNvPr id="33" name="Freeform 23"/>
            <p:cNvSpPr>
              <a:spLocks/>
            </p:cNvSpPr>
            <p:nvPr/>
          </p:nvSpPr>
          <p:spPr bwMode="auto">
            <a:xfrm>
              <a:off x="2311744" y="1247618"/>
              <a:ext cx="3979748" cy="2259869"/>
            </a:xfrm>
            <a:custGeom>
              <a:avLst/>
              <a:gdLst/>
              <a:ahLst/>
              <a:cxnLst>
                <a:cxn ang="0">
                  <a:pos x="1872" y="0"/>
                </a:cxn>
                <a:cxn ang="0">
                  <a:pos x="0" y="0"/>
                </a:cxn>
                <a:cxn ang="0">
                  <a:pos x="1872" y="1063"/>
                </a:cxn>
                <a:cxn ang="0">
                  <a:pos x="1872" y="0"/>
                </a:cxn>
              </a:cxnLst>
              <a:rect l="0" t="0" r="r" b="b"/>
              <a:pathLst>
                <a:path w="1872" h="1063">
                  <a:moveTo>
                    <a:pt x="1872" y="0"/>
                  </a:moveTo>
                  <a:lnTo>
                    <a:pt x="0" y="0"/>
                  </a:lnTo>
                  <a:lnTo>
                    <a:pt x="1872" y="1063"/>
                  </a:lnTo>
                  <a:lnTo>
                    <a:pt x="1872" y="0"/>
                  </a:lnTo>
                  <a:close/>
                </a:path>
              </a:pathLst>
            </a:custGeom>
            <a:solidFill>
              <a:srgbClr val="FFFFFF">
                <a:alpha val="16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 sz="2400" dirty="0"/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auto">
            <a:xfrm>
              <a:off x="2094899" y="3690315"/>
              <a:ext cx="4400683" cy="397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0"/>
                </a:cxn>
                <a:cxn ang="0">
                  <a:pos x="56" y="164"/>
                </a:cxn>
                <a:cxn ang="0">
                  <a:pos x="893" y="164"/>
                </a:cxn>
                <a:cxn ang="0">
                  <a:pos x="921" y="164"/>
                </a:cxn>
                <a:cxn ang="0">
                  <a:pos x="1757" y="164"/>
                </a:cxn>
                <a:cxn ang="0">
                  <a:pos x="1816" y="100"/>
                </a:cxn>
                <a:cxn ang="0">
                  <a:pos x="1816" y="0"/>
                </a:cxn>
                <a:cxn ang="0">
                  <a:pos x="0" y="0"/>
                </a:cxn>
              </a:cxnLst>
              <a:rect l="0" t="0" r="r" b="b"/>
              <a:pathLst>
                <a:path w="1816" h="164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130"/>
                    <a:pt x="27" y="164"/>
                    <a:pt x="56" y="164"/>
                  </a:cubicBezTo>
                  <a:cubicBezTo>
                    <a:pt x="893" y="164"/>
                    <a:pt x="893" y="164"/>
                    <a:pt x="893" y="164"/>
                  </a:cubicBezTo>
                  <a:cubicBezTo>
                    <a:pt x="921" y="164"/>
                    <a:pt x="921" y="164"/>
                    <a:pt x="921" y="164"/>
                  </a:cubicBezTo>
                  <a:cubicBezTo>
                    <a:pt x="1757" y="164"/>
                    <a:pt x="1757" y="164"/>
                    <a:pt x="1757" y="164"/>
                  </a:cubicBezTo>
                  <a:cubicBezTo>
                    <a:pt x="1787" y="164"/>
                    <a:pt x="1816" y="130"/>
                    <a:pt x="1816" y="100"/>
                  </a:cubicBezTo>
                  <a:cubicBezTo>
                    <a:pt x="1816" y="0"/>
                    <a:pt x="1816" y="0"/>
                    <a:pt x="1816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83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</a:gsLst>
              <a:lin ang="18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r>
                <a:rPr lang="en-US" sz="2400" dirty="0"/>
                <a:t> </a:t>
              </a:r>
            </a:p>
          </p:txBody>
        </p:sp>
        <p:sp>
          <p:nvSpPr>
            <p:cNvPr id="35" name="Freeform 29"/>
            <p:cNvSpPr>
              <a:spLocks/>
            </p:cNvSpPr>
            <p:nvPr/>
          </p:nvSpPr>
          <p:spPr bwMode="auto">
            <a:xfrm>
              <a:off x="3506519" y="4087866"/>
              <a:ext cx="1590198" cy="495343"/>
            </a:xfrm>
            <a:custGeom>
              <a:avLst/>
              <a:gdLst/>
              <a:ahLst/>
              <a:cxnLst>
                <a:cxn ang="0">
                  <a:pos x="335" y="0"/>
                </a:cxn>
                <a:cxn ang="0">
                  <a:pos x="322" y="0"/>
                </a:cxn>
                <a:cxn ang="0">
                  <a:pos x="143" y="0"/>
                </a:cxn>
                <a:cxn ang="0">
                  <a:pos x="102" y="128"/>
                </a:cxn>
                <a:cxn ang="0">
                  <a:pos x="108" y="204"/>
                </a:cxn>
                <a:cxn ang="0">
                  <a:pos x="322" y="204"/>
                </a:cxn>
                <a:cxn ang="0">
                  <a:pos x="335" y="204"/>
                </a:cxn>
                <a:cxn ang="0">
                  <a:pos x="549" y="204"/>
                </a:cxn>
                <a:cxn ang="0">
                  <a:pos x="555" y="128"/>
                </a:cxn>
                <a:cxn ang="0">
                  <a:pos x="513" y="0"/>
                </a:cxn>
                <a:cxn ang="0">
                  <a:pos x="335" y="0"/>
                </a:cxn>
              </a:cxnLst>
              <a:rect l="0" t="0" r="r" b="b"/>
              <a:pathLst>
                <a:path w="656" h="204">
                  <a:moveTo>
                    <a:pt x="335" y="0"/>
                  </a:moveTo>
                  <a:cubicBezTo>
                    <a:pt x="322" y="0"/>
                    <a:pt x="322" y="0"/>
                    <a:pt x="322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2" y="88"/>
                    <a:pt x="102" y="128"/>
                  </a:cubicBezTo>
                  <a:cubicBezTo>
                    <a:pt x="62" y="169"/>
                    <a:pt x="0" y="204"/>
                    <a:pt x="108" y="204"/>
                  </a:cubicBezTo>
                  <a:cubicBezTo>
                    <a:pt x="322" y="204"/>
                    <a:pt x="322" y="204"/>
                    <a:pt x="322" y="204"/>
                  </a:cubicBezTo>
                  <a:cubicBezTo>
                    <a:pt x="335" y="204"/>
                    <a:pt x="335" y="204"/>
                    <a:pt x="335" y="204"/>
                  </a:cubicBezTo>
                  <a:cubicBezTo>
                    <a:pt x="549" y="204"/>
                    <a:pt x="549" y="204"/>
                    <a:pt x="549" y="204"/>
                  </a:cubicBezTo>
                  <a:cubicBezTo>
                    <a:pt x="656" y="204"/>
                    <a:pt x="594" y="169"/>
                    <a:pt x="555" y="128"/>
                  </a:cubicBezTo>
                  <a:cubicBezTo>
                    <a:pt x="515" y="88"/>
                    <a:pt x="513" y="0"/>
                    <a:pt x="513" y="0"/>
                  </a:cubicBezTo>
                  <a:lnTo>
                    <a:pt x="335" y="0"/>
                  </a:lnTo>
                  <a:close/>
                </a:path>
              </a:pathLst>
            </a:custGeom>
            <a:gradFill>
              <a:gsLst>
                <a:gs pos="42000">
                  <a:schemeClr val="bg1">
                    <a:lumMod val="75000"/>
                  </a:schemeClr>
                </a:gs>
                <a:gs pos="6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54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 sz="2400" dirty="0"/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593535" y="2062632"/>
            <a:ext cx="3090911" cy="1747861"/>
          </a:xfrm>
          <a:prstGeom prst="rect">
            <a:avLst/>
          </a:prstGeom>
          <a:ln>
            <a:noFill/>
          </a:ln>
        </p:spPr>
        <p:txBody>
          <a:bodyPr tIns="0" bIns="27432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75822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Line buttom"/>
          <p:cNvCxnSpPr/>
          <p:nvPr userDrawn="1"/>
        </p:nvCxnSpPr>
        <p:spPr>
          <a:xfrm>
            <a:off x="0" y="4363412"/>
            <a:ext cx="12192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 userDrawn="1"/>
        </p:nvSpPr>
        <p:spPr>
          <a:xfrm>
            <a:off x="0" y="4365006"/>
            <a:ext cx="12192000" cy="24929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grpSp>
        <p:nvGrpSpPr>
          <p:cNvPr id="31" name="Group 29"/>
          <p:cNvGrpSpPr/>
          <p:nvPr userDrawn="1"/>
        </p:nvGrpSpPr>
        <p:grpSpPr>
          <a:xfrm>
            <a:off x="903452" y="1431958"/>
            <a:ext cx="2196983" cy="4642471"/>
            <a:chOff x="3189614" y="1562392"/>
            <a:chExt cx="1474916" cy="3116662"/>
          </a:xfrm>
          <a:effectLst/>
        </p:grpSpPr>
        <p:sp>
          <p:nvSpPr>
            <p:cNvPr id="33" name="Freeform 32"/>
            <p:cNvSpPr/>
            <p:nvPr/>
          </p:nvSpPr>
          <p:spPr>
            <a:xfrm>
              <a:off x="3205386" y="1579715"/>
              <a:ext cx="1459144" cy="3099339"/>
            </a:xfrm>
            <a:custGeom>
              <a:avLst/>
              <a:gdLst>
                <a:gd name="connsiteX0" fmla="*/ 0 w 1459144"/>
                <a:gd name="connsiteY0" fmla="*/ 176060 h 3099339"/>
                <a:gd name="connsiteX1" fmla="*/ 51567 w 1459144"/>
                <a:gd name="connsiteY1" fmla="*/ 51567 h 3099339"/>
                <a:gd name="connsiteX2" fmla="*/ 176060 w 1459144"/>
                <a:gd name="connsiteY2" fmla="*/ 0 h 3099339"/>
                <a:gd name="connsiteX3" fmla="*/ 1283084 w 1459144"/>
                <a:gd name="connsiteY3" fmla="*/ 0 h 3099339"/>
                <a:gd name="connsiteX4" fmla="*/ 1407577 w 1459144"/>
                <a:gd name="connsiteY4" fmla="*/ 51567 h 3099339"/>
                <a:gd name="connsiteX5" fmla="*/ 1459144 w 1459144"/>
                <a:gd name="connsiteY5" fmla="*/ 176060 h 3099339"/>
                <a:gd name="connsiteX6" fmla="*/ 1459144 w 1459144"/>
                <a:gd name="connsiteY6" fmla="*/ 2923279 h 3099339"/>
                <a:gd name="connsiteX7" fmla="*/ 1407577 w 1459144"/>
                <a:gd name="connsiteY7" fmla="*/ 3047772 h 3099339"/>
                <a:gd name="connsiteX8" fmla="*/ 1283084 w 1459144"/>
                <a:gd name="connsiteY8" fmla="*/ 3099339 h 3099339"/>
                <a:gd name="connsiteX9" fmla="*/ 176060 w 1459144"/>
                <a:gd name="connsiteY9" fmla="*/ 3099339 h 3099339"/>
                <a:gd name="connsiteX10" fmla="*/ 51567 w 1459144"/>
                <a:gd name="connsiteY10" fmla="*/ 3047772 h 3099339"/>
                <a:gd name="connsiteX11" fmla="*/ 0 w 1459144"/>
                <a:gd name="connsiteY11" fmla="*/ 2923279 h 3099339"/>
                <a:gd name="connsiteX12" fmla="*/ 0 w 1459144"/>
                <a:gd name="connsiteY12" fmla="*/ 176060 h 309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59144" h="3099339">
                  <a:moveTo>
                    <a:pt x="0" y="176060"/>
                  </a:moveTo>
                  <a:cubicBezTo>
                    <a:pt x="0" y="129366"/>
                    <a:pt x="18549" y="84584"/>
                    <a:pt x="51567" y="51567"/>
                  </a:cubicBezTo>
                  <a:cubicBezTo>
                    <a:pt x="84585" y="18549"/>
                    <a:pt x="129366" y="0"/>
                    <a:pt x="176060" y="0"/>
                  </a:cubicBezTo>
                  <a:lnTo>
                    <a:pt x="1283084" y="0"/>
                  </a:lnTo>
                  <a:cubicBezTo>
                    <a:pt x="1329778" y="0"/>
                    <a:pt x="1374560" y="18549"/>
                    <a:pt x="1407577" y="51567"/>
                  </a:cubicBezTo>
                  <a:cubicBezTo>
                    <a:pt x="1440595" y="84585"/>
                    <a:pt x="1459144" y="129366"/>
                    <a:pt x="1459144" y="176060"/>
                  </a:cubicBezTo>
                  <a:lnTo>
                    <a:pt x="1459144" y="2923279"/>
                  </a:lnTo>
                  <a:cubicBezTo>
                    <a:pt x="1459144" y="2969973"/>
                    <a:pt x="1440595" y="3014755"/>
                    <a:pt x="1407577" y="3047772"/>
                  </a:cubicBezTo>
                  <a:cubicBezTo>
                    <a:pt x="1374559" y="3080790"/>
                    <a:pt x="1329778" y="3099339"/>
                    <a:pt x="1283084" y="3099339"/>
                  </a:cubicBezTo>
                  <a:lnTo>
                    <a:pt x="176060" y="3099339"/>
                  </a:lnTo>
                  <a:cubicBezTo>
                    <a:pt x="129366" y="3099339"/>
                    <a:pt x="84584" y="3080790"/>
                    <a:pt x="51567" y="3047772"/>
                  </a:cubicBezTo>
                  <a:cubicBezTo>
                    <a:pt x="18549" y="3014754"/>
                    <a:pt x="0" y="2969973"/>
                    <a:pt x="0" y="2923279"/>
                  </a:cubicBezTo>
                  <a:lnTo>
                    <a:pt x="0" y="17606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grpSp>
          <p:nvGrpSpPr>
            <p:cNvPr id="34" name="Group 20"/>
            <p:cNvGrpSpPr/>
            <p:nvPr/>
          </p:nvGrpSpPr>
          <p:grpSpPr>
            <a:xfrm>
              <a:off x="3189738" y="1991495"/>
              <a:ext cx="23663" cy="645898"/>
              <a:chOff x="3392428" y="1951545"/>
              <a:chExt cx="27432" cy="735419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3392428" y="1951545"/>
                <a:ext cx="18288" cy="17282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401572" y="2289545"/>
                <a:ext cx="18288" cy="11887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401572" y="2568092"/>
                <a:ext cx="18288" cy="11887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sp>
          <p:nvSpPr>
            <p:cNvPr id="35" name="Freeform 34"/>
            <p:cNvSpPr/>
            <p:nvPr/>
          </p:nvSpPr>
          <p:spPr>
            <a:xfrm>
              <a:off x="3806686" y="4332856"/>
              <a:ext cx="256543" cy="261216"/>
            </a:xfrm>
            <a:custGeom>
              <a:avLst/>
              <a:gdLst>
                <a:gd name="connsiteX0" fmla="*/ 0 w 256543"/>
                <a:gd name="connsiteY0" fmla="*/ 130608 h 261216"/>
                <a:gd name="connsiteX1" fmla="*/ 36755 w 256543"/>
                <a:gd name="connsiteY1" fmla="*/ 39091 h 261216"/>
                <a:gd name="connsiteX2" fmla="*/ 128272 w 256543"/>
                <a:gd name="connsiteY2" fmla="*/ 0 h 261216"/>
                <a:gd name="connsiteX3" fmla="*/ 219789 w 256543"/>
                <a:gd name="connsiteY3" fmla="*/ 39091 h 261216"/>
                <a:gd name="connsiteX4" fmla="*/ 256544 w 256543"/>
                <a:gd name="connsiteY4" fmla="*/ 130608 h 261216"/>
                <a:gd name="connsiteX5" fmla="*/ 219789 w 256543"/>
                <a:gd name="connsiteY5" fmla="*/ 222125 h 261216"/>
                <a:gd name="connsiteX6" fmla="*/ 128272 w 256543"/>
                <a:gd name="connsiteY6" fmla="*/ 261216 h 261216"/>
                <a:gd name="connsiteX7" fmla="*/ 36755 w 256543"/>
                <a:gd name="connsiteY7" fmla="*/ 222125 h 261216"/>
                <a:gd name="connsiteX8" fmla="*/ 0 w 256543"/>
                <a:gd name="connsiteY8" fmla="*/ 130608 h 261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543" h="261216">
                  <a:moveTo>
                    <a:pt x="0" y="130608"/>
                  </a:moveTo>
                  <a:cubicBezTo>
                    <a:pt x="0" y="96377"/>
                    <a:pt x="13199" y="63514"/>
                    <a:pt x="36755" y="39091"/>
                  </a:cubicBezTo>
                  <a:cubicBezTo>
                    <a:pt x="60874" y="14086"/>
                    <a:pt x="93851" y="0"/>
                    <a:pt x="128272" y="0"/>
                  </a:cubicBezTo>
                  <a:cubicBezTo>
                    <a:pt x="162693" y="0"/>
                    <a:pt x="195670" y="14086"/>
                    <a:pt x="219789" y="39091"/>
                  </a:cubicBezTo>
                  <a:cubicBezTo>
                    <a:pt x="243346" y="63514"/>
                    <a:pt x="256544" y="96377"/>
                    <a:pt x="256544" y="130608"/>
                  </a:cubicBezTo>
                  <a:cubicBezTo>
                    <a:pt x="256544" y="164839"/>
                    <a:pt x="243345" y="197702"/>
                    <a:pt x="219789" y="222125"/>
                  </a:cubicBezTo>
                  <a:cubicBezTo>
                    <a:pt x="195670" y="247130"/>
                    <a:pt x="162693" y="261216"/>
                    <a:pt x="128272" y="261216"/>
                  </a:cubicBezTo>
                  <a:cubicBezTo>
                    <a:pt x="93851" y="261216"/>
                    <a:pt x="60874" y="247130"/>
                    <a:pt x="36755" y="222125"/>
                  </a:cubicBezTo>
                  <a:cubicBezTo>
                    <a:pt x="13198" y="197702"/>
                    <a:pt x="0" y="164839"/>
                    <a:pt x="0" y="130608"/>
                  </a:cubicBezTo>
                  <a:close/>
                </a:path>
              </a:pathLst>
            </a:cu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3306742" y="1997538"/>
              <a:ext cx="1256433" cy="2276759"/>
            </a:xfrm>
            <a:custGeom>
              <a:avLst/>
              <a:gdLst>
                <a:gd name="connsiteX0" fmla="*/ 0 w 1256433"/>
                <a:gd name="connsiteY0" fmla="*/ 0 h 2276759"/>
                <a:gd name="connsiteX1" fmla="*/ 1256433 w 1256433"/>
                <a:gd name="connsiteY1" fmla="*/ 0 h 2276759"/>
                <a:gd name="connsiteX2" fmla="*/ 1256433 w 1256433"/>
                <a:gd name="connsiteY2" fmla="*/ 2276759 h 2276759"/>
                <a:gd name="connsiteX3" fmla="*/ 0 w 1256433"/>
                <a:gd name="connsiteY3" fmla="*/ 2276759 h 2276759"/>
                <a:gd name="connsiteX4" fmla="*/ 0 w 1256433"/>
                <a:gd name="connsiteY4" fmla="*/ 0 h 227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6433" h="2276759">
                  <a:moveTo>
                    <a:pt x="0" y="0"/>
                  </a:moveTo>
                  <a:lnTo>
                    <a:pt x="1256433" y="0"/>
                  </a:lnTo>
                  <a:lnTo>
                    <a:pt x="1256433" y="2276759"/>
                  </a:lnTo>
                  <a:lnTo>
                    <a:pt x="0" y="22767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3796931" y="1824436"/>
              <a:ext cx="276054" cy="32124"/>
            </a:xfrm>
            <a:custGeom>
              <a:avLst/>
              <a:gdLst>
                <a:gd name="connsiteX0" fmla="*/ 0 w 276054"/>
                <a:gd name="connsiteY0" fmla="*/ 16062 h 32124"/>
                <a:gd name="connsiteX1" fmla="*/ 4704 w 276054"/>
                <a:gd name="connsiteY1" fmla="*/ 4704 h 32124"/>
                <a:gd name="connsiteX2" fmla="*/ 16062 w 276054"/>
                <a:gd name="connsiteY2" fmla="*/ 0 h 32124"/>
                <a:gd name="connsiteX3" fmla="*/ 259992 w 276054"/>
                <a:gd name="connsiteY3" fmla="*/ 0 h 32124"/>
                <a:gd name="connsiteX4" fmla="*/ 271350 w 276054"/>
                <a:gd name="connsiteY4" fmla="*/ 4704 h 32124"/>
                <a:gd name="connsiteX5" fmla="*/ 276054 w 276054"/>
                <a:gd name="connsiteY5" fmla="*/ 16062 h 32124"/>
                <a:gd name="connsiteX6" fmla="*/ 276054 w 276054"/>
                <a:gd name="connsiteY6" fmla="*/ 16062 h 32124"/>
                <a:gd name="connsiteX7" fmla="*/ 271350 w 276054"/>
                <a:gd name="connsiteY7" fmla="*/ 27420 h 32124"/>
                <a:gd name="connsiteX8" fmla="*/ 259992 w 276054"/>
                <a:gd name="connsiteY8" fmla="*/ 32124 h 32124"/>
                <a:gd name="connsiteX9" fmla="*/ 16062 w 276054"/>
                <a:gd name="connsiteY9" fmla="*/ 32124 h 32124"/>
                <a:gd name="connsiteX10" fmla="*/ 4704 w 276054"/>
                <a:gd name="connsiteY10" fmla="*/ 27420 h 32124"/>
                <a:gd name="connsiteX11" fmla="*/ 0 w 276054"/>
                <a:gd name="connsiteY11" fmla="*/ 16062 h 3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6054" h="32124">
                  <a:moveTo>
                    <a:pt x="0" y="16062"/>
                  </a:moveTo>
                  <a:cubicBezTo>
                    <a:pt x="0" y="11802"/>
                    <a:pt x="1692" y="7717"/>
                    <a:pt x="4704" y="4704"/>
                  </a:cubicBezTo>
                  <a:cubicBezTo>
                    <a:pt x="7716" y="1692"/>
                    <a:pt x="11802" y="0"/>
                    <a:pt x="16062" y="0"/>
                  </a:cubicBezTo>
                  <a:lnTo>
                    <a:pt x="259992" y="0"/>
                  </a:lnTo>
                  <a:cubicBezTo>
                    <a:pt x="264252" y="0"/>
                    <a:pt x="268337" y="1692"/>
                    <a:pt x="271350" y="4704"/>
                  </a:cubicBezTo>
                  <a:cubicBezTo>
                    <a:pt x="274362" y="7716"/>
                    <a:pt x="276054" y="11802"/>
                    <a:pt x="276054" y="16062"/>
                  </a:cubicBezTo>
                  <a:lnTo>
                    <a:pt x="276054" y="16062"/>
                  </a:lnTo>
                  <a:cubicBezTo>
                    <a:pt x="276054" y="20322"/>
                    <a:pt x="274362" y="24407"/>
                    <a:pt x="271350" y="27420"/>
                  </a:cubicBezTo>
                  <a:cubicBezTo>
                    <a:pt x="268338" y="30432"/>
                    <a:pt x="264252" y="32124"/>
                    <a:pt x="259992" y="32124"/>
                  </a:cubicBezTo>
                  <a:lnTo>
                    <a:pt x="16062" y="32124"/>
                  </a:lnTo>
                  <a:cubicBezTo>
                    <a:pt x="11802" y="32124"/>
                    <a:pt x="7717" y="30432"/>
                    <a:pt x="4704" y="27420"/>
                  </a:cubicBezTo>
                  <a:cubicBezTo>
                    <a:pt x="1692" y="24408"/>
                    <a:pt x="0" y="20322"/>
                    <a:pt x="0" y="1606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3911556" y="1704426"/>
              <a:ext cx="46804" cy="47657"/>
            </a:xfrm>
            <a:custGeom>
              <a:avLst/>
              <a:gdLst>
                <a:gd name="connsiteX0" fmla="*/ 0 w 46804"/>
                <a:gd name="connsiteY0" fmla="*/ 23829 h 47657"/>
                <a:gd name="connsiteX1" fmla="*/ 6705 w 46804"/>
                <a:gd name="connsiteY1" fmla="*/ 7132 h 47657"/>
                <a:gd name="connsiteX2" fmla="*/ 23402 w 46804"/>
                <a:gd name="connsiteY2" fmla="*/ 0 h 47657"/>
                <a:gd name="connsiteX3" fmla="*/ 40099 w 46804"/>
                <a:gd name="connsiteY3" fmla="*/ 7132 h 47657"/>
                <a:gd name="connsiteX4" fmla="*/ 46804 w 46804"/>
                <a:gd name="connsiteY4" fmla="*/ 23829 h 47657"/>
                <a:gd name="connsiteX5" fmla="*/ 40099 w 46804"/>
                <a:gd name="connsiteY5" fmla="*/ 40526 h 47657"/>
                <a:gd name="connsiteX6" fmla="*/ 23402 w 46804"/>
                <a:gd name="connsiteY6" fmla="*/ 47658 h 47657"/>
                <a:gd name="connsiteX7" fmla="*/ 6705 w 46804"/>
                <a:gd name="connsiteY7" fmla="*/ 40526 h 47657"/>
                <a:gd name="connsiteX8" fmla="*/ 0 w 46804"/>
                <a:gd name="connsiteY8" fmla="*/ 23829 h 4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04" h="47657">
                  <a:moveTo>
                    <a:pt x="0" y="23829"/>
                  </a:moveTo>
                  <a:cubicBezTo>
                    <a:pt x="0" y="17584"/>
                    <a:pt x="2408" y="11588"/>
                    <a:pt x="6705" y="7132"/>
                  </a:cubicBezTo>
                  <a:cubicBezTo>
                    <a:pt x="11105" y="2570"/>
                    <a:pt x="17122" y="0"/>
                    <a:pt x="23402" y="0"/>
                  </a:cubicBezTo>
                  <a:cubicBezTo>
                    <a:pt x="29682" y="0"/>
                    <a:pt x="35698" y="2570"/>
                    <a:pt x="40099" y="7132"/>
                  </a:cubicBezTo>
                  <a:cubicBezTo>
                    <a:pt x="44397" y="11588"/>
                    <a:pt x="46804" y="17583"/>
                    <a:pt x="46804" y="23829"/>
                  </a:cubicBezTo>
                  <a:cubicBezTo>
                    <a:pt x="46804" y="30074"/>
                    <a:pt x="44396" y="36070"/>
                    <a:pt x="40099" y="40526"/>
                  </a:cubicBezTo>
                  <a:cubicBezTo>
                    <a:pt x="35699" y="45088"/>
                    <a:pt x="29682" y="47658"/>
                    <a:pt x="23402" y="47658"/>
                  </a:cubicBezTo>
                  <a:cubicBezTo>
                    <a:pt x="17122" y="47658"/>
                    <a:pt x="11106" y="45088"/>
                    <a:pt x="6705" y="40526"/>
                  </a:cubicBezTo>
                  <a:cubicBezTo>
                    <a:pt x="2407" y="36070"/>
                    <a:pt x="0" y="30075"/>
                    <a:pt x="0" y="2382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4293042" y="1562392"/>
              <a:ext cx="198758" cy="40154"/>
            </a:xfrm>
            <a:custGeom>
              <a:avLst/>
              <a:gdLst>
                <a:gd name="connsiteX0" fmla="*/ 0 w 198758"/>
                <a:gd name="connsiteY0" fmla="*/ 0 h 40154"/>
                <a:gd name="connsiteX1" fmla="*/ 198758 w 198758"/>
                <a:gd name="connsiteY1" fmla="*/ 0 h 40154"/>
                <a:gd name="connsiteX2" fmla="*/ 198758 w 198758"/>
                <a:gd name="connsiteY2" fmla="*/ 40154 h 40154"/>
                <a:gd name="connsiteX3" fmla="*/ 0 w 198758"/>
                <a:gd name="connsiteY3" fmla="*/ 40154 h 40154"/>
                <a:gd name="connsiteX4" fmla="*/ 0 w 198758"/>
                <a:gd name="connsiteY4" fmla="*/ 0 h 40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758" h="40154">
                  <a:moveTo>
                    <a:pt x="0" y="0"/>
                  </a:moveTo>
                  <a:lnTo>
                    <a:pt x="198758" y="0"/>
                  </a:lnTo>
                  <a:lnTo>
                    <a:pt x="198758" y="40154"/>
                  </a:lnTo>
                  <a:lnTo>
                    <a:pt x="0" y="401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pic>
        <p:nvPicPr>
          <p:cNvPr id="44" name="Picture 43" descr="shadow.png"/>
          <p:cNvPicPr>
            <a:picLocks noChangeAspect="1"/>
          </p:cNvPicPr>
          <p:nvPr userDrawn="1"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501393" y="6074429"/>
            <a:ext cx="3094309" cy="317500"/>
          </a:xfrm>
          <a:prstGeom prst="rect">
            <a:avLst/>
          </a:prstGeom>
        </p:spPr>
      </p:pic>
      <p:sp>
        <p:nvSpPr>
          <p:cNvPr id="4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077921" y="2085073"/>
            <a:ext cx="1871539" cy="3386444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80138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45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5ADCD-74FD-40A6-8DFE-CC33B1A4E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4A80E-95EA-440F-8F57-7F4056BF7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480E83-9DE2-41FB-B42C-968F06E30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DC722E-19C1-4BA4-B74D-00AA2B64D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8D954E-65AA-42EA-8306-9BE93B6E5D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F50F82-3C33-4D10-9950-4FE1A1B4F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4C-56DC-41A3-BEC2-5E21DBE69EB1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E96A01-B82D-4006-9433-F2B1B7204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933B9B-40B6-4190-A4D2-898DF483A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7C133-C4C4-4A56-94C5-B3A25F69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4036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5558336" y="1602393"/>
            <a:ext cx="5867577" cy="4668552"/>
            <a:chOff x="2094899" y="1081795"/>
            <a:chExt cx="4400683" cy="3501414"/>
          </a:xfrm>
        </p:grpSpPr>
        <p:sp>
          <p:nvSpPr>
            <p:cNvPr id="22" name="Rectangle 21"/>
            <p:cNvSpPr/>
            <p:nvPr/>
          </p:nvSpPr>
          <p:spPr>
            <a:xfrm>
              <a:off x="2261198" y="1247618"/>
              <a:ext cx="4081379" cy="2259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3" name="Freeform 5"/>
            <p:cNvSpPr>
              <a:spLocks noEditPoints="1"/>
            </p:cNvSpPr>
            <p:nvPr/>
          </p:nvSpPr>
          <p:spPr bwMode="auto">
            <a:xfrm>
              <a:off x="2094899" y="1081795"/>
              <a:ext cx="4400683" cy="2608522"/>
            </a:xfrm>
            <a:custGeom>
              <a:avLst/>
              <a:gdLst/>
              <a:ahLst/>
              <a:cxnLst>
                <a:cxn ang="0">
                  <a:pos x="1757" y="0"/>
                </a:cxn>
                <a:cxn ang="0">
                  <a:pos x="921" y="0"/>
                </a:cxn>
                <a:cxn ang="0">
                  <a:pos x="893" y="0"/>
                </a:cxn>
                <a:cxn ang="0">
                  <a:pos x="56" y="0"/>
                </a:cxn>
                <a:cxn ang="0">
                  <a:pos x="0" y="47"/>
                </a:cxn>
                <a:cxn ang="0">
                  <a:pos x="0" y="1076"/>
                </a:cxn>
                <a:cxn ang="0">
                  <a:pos x="1816" y="1076"/>
                </a:cxn>
                <a:cxn ang="0">
                  <a:pos x="1816" y="47"/>
                </a:cxn>
                <a:cxn ang="0">
                  <a:pos x="1757" y="0"/>
                </a:cxn>
                <a:cxn ang="0">
                  <a:pos x="1732" y="1000"/>
                </a:cxn>
                <a:cxn ang="0">
                  <a:pos x="76" y="1000"/>
                </a:cxn>
                <a:cxn ang="0">
                  <a:pos x="76" y="68"/>
                </a:cxn>
                <a:cxn ang="0">
                  <a:pos x="1732" y="68"/>
                </a:cxn>
                <a:cxn ang="0">
                  <a:pos x="1732" y="1000"/>
                </a:cxn>
              </a:cxnLst>
              <a:rect l="0" t="0" r="r" b="b"/>
              <a:pathLst>
                <a:path w="1816" h="1076">
                  <a:moveTo>
                    <a:pt x="1757" y="0"/>
                  </a:moveTo>
                  <a:cubicBezTo>
                    <a:pt x="921" y="0"/>
                    <a:pt x="921" y="0"/>
                    <a:pt x="921" y="0"/>
                  </a:cubicBezTo>
                  <a:cubicBezTo>
                    <a:pt x="893" y="0"/>
                    <a:pt x="893" y="0"/>
                    <a:pt x="893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7" y="0"/>
                    <a:pt x="0" y="17"/>
                    <a:pt x="0" y="47"/>
                  </a:cubicBezTo>
                  <a:cubicBezTo>
                    <a:pt x="0" y="1076"/>
                    <a:pt x="0" y="1076"/>
                    <a:pt x="0" y="1076"/>
                  </a:cubicBezTo>
                  <a:cubicBezTo>
                    <a:pt x="1816" y="1076"/>
                    <a:pt x="1816" y="1076"/>
                    <a:pt x="1816" y="1076"/>
                  </a:cubicBezTo>
                  <a:cubicBezTo>
                    <a:pt x="1816" y="47"/>
                    <a:pt x="1816" y="47"/>
                    <a:pt x="1816" y="47"/>
                  </a:cubicBezTo>
                  <a:cubicBezTo>
                    <a:pt x="1816" y="17"/>
                    <a:pt x="1787" y="0"/>
                    <a:pt x="1757" y="0"/>
                  </a:cubicBezTo>
                  <a:moveTo>
                    <a:pt x="1732" y="1000"/>
                  </a:moveTo>
                  <a:cubicBezTo>
                    <a:pt x="76" y="1000"/>
                    <a:pt x="76" y="1000"/>
                    <a:pt x="76" y="1000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1732" y="68"/>
                    <a:pt x="1732" y="68"/>
                    <a:pt x="1732" y="68"/>
                  </a:cubicBezTo>
                  <a:cubicBezTo>
                    <a:pt x="1732" y="1000"/>
                    <a:pt x="1732" y="1000"/>
                    <a:pt x="1732" y="100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2311744" y="1247618"/>
              <a:ext cx="3979748" cy="2259869"/>
            </a:xfrm>
            <a:custGeom>
              <a:avLst/>
              <a:gdLst/>
              <a:ahLst/>
              <a:cxnLst>
                <a:cxn ang="0">
                  <a:pos x="1872" y="0"/>
                </a:cxn>
                <a:cxn ang="0">
                  <a:pos x="0" y="0"/>
                </a:cxn>
                <a:cxn ang="0">
                  <a:pos x="1872" y="1063"/>
                </a:cxn>
                <a:cxn ang="0">
                  <a:pos x="1872" y="0"/>
                </a:cxn>
              </a:cxnLst>
              <a:rect l="0" t="0" r="r" b="b"/>
              <a:pathLst>
                <a:path w="1872" h="1063">
                  <a:moveTo>
                    <a:pt x="1872" y="0"/>
                  </a:moveTo>
                  <a:lnTo>
                    <a:pt x="0" y="0"/>
                  </a:lnTo>
                  <a:lnTo>
                    <a:pt x="1872" y="1063"/>
                  </a:lnTo>
                  <a:lnTo>
                    <a:pt x="1872" y="0"/>
                  </a:lnTo>
                  <a:close/>
                </a:path>
              </a:pathLst>
            </a:custGeom>
            <a:solidFill>
              <a:srgbClr val="FFFFFF">
                <a:alpha val="16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5" name="Freeform 27"/>
            <p:cNvSpPr>
              <a:spLocks/>
            </p:cNvSpPr>
            <p:nvPr/>
          </p:nvSpPr>
          <p:spPr bwMode="auto">
            <a:xfrm>
              <a:off x="2094899" y="3690315"/>
              <a:ext cx="4400683" cy="397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0"/>
                </a:cxn>
                <a:cxn ang="0">
                  <a:pos x="56" y="164"/>
                </a:cxn>
                <a:cxn ang="0">
                  <a:pos x="893" y="164"/>
                </a:cxn>
                <a:cxn ang="0">
                  <a:pos x="921" y="164"/>
                </a:cxn>
                <a:cxn ang="0">
                  <a:pos x="1757" y="164"/>
                </a:cxn>
                <a:cxn ang="0">
                  <a:pos x="1816" y="100"/>
                </a:cxn>
                <a:cxn ang="0">
                  <a:pos x="1816" y="0"/>
                </a:cxn>
                <a:cxn ang="0">
                  <a:pos x="0" y="0"/>
                </a:cxn>
              </a:cxnLst>
              <a:rect l="0" t="0" r="r" b="b"/>
              <a:pathLst>
                <a:path w="1816" h="164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130"/>
                    <a:pt x="27" y="164"/>
                    <a:pt x="56" y="164"/>
                  </a:cubicBezTo>
                  <a:cubicBezTo>
                    <a:pt x="893" y="164"/>
                    <a:pt x="893" y="164"/>
                    <a:pt x="893" y="164"/>
                  </a:cubicBezTo>
                  <a:cubicBezTo>
                    <a:pt x="921" y="164"/>
                    <a:pt x="921" y="164"/>
                    <a:pt x="921" y="164"/>
                  </a:cubicBezTo>
                  <a:cubicBezTo>
                    <a:pt x="1757" y="164"/>
                    <a:pt x="1757" y="164"/>
                    <a:pt x="1757" y="164"/>
                  </a:cubicBezTo>
                  <a:cubicBezTo>
                    <a:pt x="1787" y="164"/>
                    <a:pt x="1816" y="130"/>
                    <a:pt x="1816" y="100"/>
                  </a:cubicBezTo>
                  <a:cubicBezTo>
                    <a:pt x="1816" y="0"/>
                    <a:pt x="1816" y="0"/>
                    <a:pt x="1816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83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</a:gsLst>
              <a:lin ang="18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2400" dirty="0"/>
                <a:t> </a:t>
              </a:r>
            </a:p>
          </p:txBody>
        </p:sp>
        <p:sp>
          <p:nvSpPr>
            <p:cNvPr id="26" name="Freeform 29"/>
            <p:cNvSpPr>
              <a:spLocks/>
            </p:cNvSpPr>
            <p:nvPr/>
          </p:nvSpPr>
          <p:spPr bwMode="auto">
            <a:xfrm>
              <a:off x="3506519" y="4087866"/>
              <a:ext cx="1590198" cy="495343"/>
            </a:xfrm>
            <a:custGeom>
              <a:avLst/>
              <a:gdLst/>
              <a:ahLst/>
              <a:cxnLst>
                <a:cxn ang="0">
                  <a:pos x="335" y="0"/>
                </a:cxn>
                <a:cxn ang="0">
                  <a:pos x="322" y="0"/>
                </a:cxn>
                <a:cxn ang="0">
                  <a:pos x="143" y="0"/>
                </a:cxn>
                <a:cxn ang="0">
                  <a:pos x="102" y="128"/>
                </a:cxn>
                <a:cxn ang="0">
                  <a:pos x="108" y="204"/>
                </a:cxn>
                <a:cxn ang="0">
                  <a:pos x="322" y="204"/>
                </a:cxn>
                <a:cxn ang="0">
                  <a:pos x="335" y="204"/>
                </a:cxn>
                <a:cxn ang="0">
                  <a:pos x="549" y="204"/>
                </a:cxn>
                <a:cxn ang="0">
                  <a:pos x="555" y="128"/>
                </a:cxn>
                <a:cxn ang="0">
                  <a:pos x="513" y="0"/>
                </a:cxn>
                <a:cxn ang="0">
                  <a:pos x="335" y="0"/>
                </a:cxn>
              </a:cxnLst>
              <a:rect l="0" t="0" r="r" b="b"/>
              <a:pathLst>
                <a:path w="656" h="204">
                  <a:moveTo>
                    <a:pt x="335" y="0"/>
                  </a:moveTo>
                  <a:cubicBezTo>
                    <a:pt x="322" y="0"/>
                    <a:pt x="322" y="0"/>
                    <a:pt x="322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2" y="88"/>
                    <a:pt x="102" y="128"/>
                  </a:cubicBezTo>
                  <a:cubicBezTo>
                    <a:pt x="62" y="169"/>
                    <a:pt x="0" y="204"/>
                    <a:pt x="108" y="204"/>
                  </a:cubicBezTo>
                  <a:cubicBezTo>
                    <a:pt x="322" y="204"/>
                    <a:pt x="322" y="204"/>
                    <a:pt x="322" y="204"/>
                  </a:cubicBezTo>
                  <a:cubicBezTo>
                    <a:pt x="335" y="204"/>
                    <a:pt x="335" y="204"/>
                    <a:pt x="335" y="204"/>
                  </a:cubicBezTo>
                  <a:cubicBezTo>
                    <a:pt x="549" y="204"/>
                    <a:pt x="549" y="204"/>
                    <a:pt x="549" y="204"/>
                  </a:cubicBezTo>
                  <a:cubicBezTo>
                    <a:pt x="656" y="204"/>
                    <a:pt x="594" y="169"/>
                    <a:pt x="555" y="128"/>
                  </a:cubicBezTo>
                  <a:cubicBezTo>
                    <a:pt x="515" y="88"/>
                    <a:pt x="513" y="0"/>
                    <a:pt x="513" y="0"/>
                  </a:cubicBezTo>
                  <a:lnTo>
                    <a:pt x="335" y="0"/>
                  </a:lnTo>
                  <a:close/>
                </a:path>
              </a:pathLst>
            </a:custGeom>
            <a:gradFill>
              <a:gsLst>
                <a:gs pos="42000">
                  <a:schemeClr val="bg1">
                    <a:lumMod val="75000"/>
                  </a:schemeClr>
                </a:gs>
                <a:gs pos="6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54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2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5808961" y="1823491"/>
            <a:ext cx="5344831" cy="301315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39955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878174" y="1674245"/>
            <a:ext cx="4435653" cy="5748840"/>
            <a:chOff x="2908630" y="1255684"/>
            <a:chExt cx="3326740" cy="4311630"/>
          </a:xfrm>
        </p:grpSpPr>
        <p:grpSp>
          <p:nvGrpSpPr>
            <p:cNvPr id="14" name="Group 66"/>
            <p:cNvGrpSpPr/>
            <p:nvPr/>
          </p:nvGrpSpPr>
          <p:grpSpPr>
            <a:xfrm>
              <a:off x="2908630" y="1255684"/>
              <a:ext cx="3326740" cy="4311630"/>
              <a:chOff x="1208088" y="2017712"/>
              <a:chExt cx="1206500" cy="1563688"/>
            </a:xfrm>
          </p:grpSpPr>
          <p:sp>
            <p:nvSpPr>
              <p:cNvPr id="18" name="Rectangle 6"/>
              <p:cNvSpPr>
                <a:spLocks noChangeArrowheads="1"/>
              </p:cNvSpPr>
              <p:nvPr/>
            </p:nvSpPr>
            <p:spPr bwMode="auto">
              <a:xfrm>
                <a:off x="1319213" y="2152650"/>
                <a:ext cx="969963" cy="129698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19" name="Rectangle 7"/>
              <p:cNvSpPr>
                <a:spLocks noChangeArrowheads="1"/>
              </p:cNvSpPr>
              <p:nvPr/>
            </p:nvSpPr>
            <p:spPr bwMode="auto">
              <a:xfrm>
                <a:off x="1319213" y="2152650"/>
                <a:ext cx="969963" cy="1296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20" name="Freeform 8"/>
              <p:cNvSpPr>
                <a:spLocks noEditPoints="1"/>
              </p:cNvSpPr>
              <p:nvPr/>
            </p:nvSpPr>
            <p:spPr bwMode="auto">
              <a:xfrm>
                <a:off x="1208088" y="2017712"/>
                <a:ext cx="1206500" cy="1563688"/>
              </a:xfrm>
              <a:custGeom>
                <a:avLst/>
                <a:gdLst/>
                <a:ahLst/>
                <a:cxnLst>
                  <a:cxn ang="0">
                    <a:pos x="666" y="35"/>
                  </a:cxn>
                  <a:cxn ang="0">
                    <a:pos x="631" y="0"/>
                  </a:cxn>
                  <a:cxn ang="0">
                    <a:pos x="34" y="0"/>
                  </a:cxn>
                  <a:cxn ang="0">
                    <a:pos x="0" y="35"/>
                  </a:cxn>
                  <a:cxn ang="0">
                    <a:pos x="0" y="829"/>
                  </a:cxn>
                  <a:cxn ang="0">
                    <a:pos x="34" y="864"/>
                  </a:cxn>
                  <a:cxn ang="0">
                    <a:pos x="631" y="864"/>
                  </a:cxn>
                  <a:cxn ang="0">
                    <a:pos x="666" y="829"/>
                  </a:cxn>
                  <a:cxn ang="0">
                    <a:pos x="666" y="35"/>
                  </a:cxn>
                  <a:cxn ang="0">
                    <a:pos x="597" y="791"/>
                  </a:cxn>
                  <a:cxn ang="0">
                    <a:pos x="66" y="791"/>
                  </a:cxn>
                  <a:cxn ang="0">
                    <a:pos x="66" y="76"/>
                  </a:cxn>
                  <a:cxn ang="0">
                    <a:pos x="597" y="76"/>
                  </a:cxn>
                  <a:cxn ang="0">
                    <a:pos x="597" y="791"/>
                  </a:cxn>
                </a:cxnLst>
                <a:rect l="0" t="0" r="r" b="b"/>
                <a:pathLst>
                  <a:path w="666" h="864">
                    <a:moveTo>
                      <a:pt x="666" y="35"/>
                    </a:moveTo>
                    <a:cubicBezTo>
                      <a:pt x="666" y="16"/>
                      <a:pt x="650" y="0"/>
                      <a:pt x="631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5" y="0"/>
                      <a:pt x="0" y="16"/>
                      <a:pt x="0" y="35"/>
                    </a:cubicBezTo>
                    <a:cubicBezTo>
                      <a:pt x="0" y="829"/>
                      <a:pt x="0" y="829"/>
                      <a:pt x="0" y="829"/>
                    </a:cubicBezTo>
                    <a:cubicBezTo>
                      <a:pt x="0" y="849"/>
                      <a:pt x="15" y="864"/>
                      <a:pt x="34" y="864"/>
                    </a:cubicBezTo>
                    <a:cubicBezTo>
                      <a:pt x="631" y="864"/>
                      <a:pt x="631" y="864"/>
                      <a:pt x="631" y="864"/>
                    </a:cubicBezTo>
                    <a:cubicBezTo>
                      <a:pt x="650" y="864"/>
                      <a:pt x="666" y="849"/>
                      <a:pt x="666" y="829"/>
                    </a:cubicBezTo>
                    <a:cubicBezTo>
                      <a:pt x="666" y="35"/>
                      <a:pt x="666" y="35"/>
                      <a:pt x="666" y="35"/>
                    </a:cubicBezTo>
                    <a:moveTo>
                      <a:pt x="597" y="791"/>
                    </a:moveTo>
                    <a:cubicBezTo>
                      <a:pt x="66" y="791"/>
                      <a:pt x="66" y="791"/>
                      <a:pt x="66" y="791"/>
                    </a:cubicBezTo>
                    <a:cubicBezTo>
                      <a:pt x="66" y="76"/>
                      <a:pt x="66" y="76"/>
                      <a:pt x="66" y="76"/>
                    </a:cubicBezTo>
                    <a:cubicBezTo>
                      <a:pt x="597" y="76"/>
                      <a:pt x="597" y="76"/>
                      <a:pt x="597" y="76"/>
                    </a:cubicBezTo>
                    <a:cubicBezTo>
                      <a:pt x="597" y="791"/>
                      <a:pt x="597" y="791"/>
                      <a:pt x="597" y="791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</p:grpSp>
        <p:sp>
          <p:nvSpPr>
            <p:cNvPr id="15" name="Oval 14"/>
            <p:cNvSpPr/>
            <p:nvPr/>
          </p:nvSpPr>
          <p:spPr>
            <a:xfrm>
              <a:off x="4471627" y="1357124"/>
              <a:ext cx="200746" cy="2007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286721" y="2170340"/>
            <a:ext cx="3566033" cy="4768328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159517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1" name="Group 300"/>
          <p:cNvGrpSpPr/>
          <p:nvPr userDrawn="1"/>
        </p:nvGrpSpPr>
        <p:grpSpPr>
          <a:xfrm>
            <a:off x="996304" y="1975549"/>
            <a:ext cx="5176696" cy="2707424"/>
            <a:chOff x="2844800" y="1304396"/>
            <a:chExt cx="2803525" cy="1466250"/>
          </a:xfrm>
        </p:grpSpPr>
        <p:grpSp>
          <p:nvGrpSpPr>
            <p:cNvPr id="42" name="Group 44"/>
            <p:cNvGrpSpPr/>
            <p:nvPr/>
          </p:nvGrpSpPr>
          <p:grpSpPr>
            <a:xfrm>
              <a:off x="3209925" y="1304396"/>
              <a:ext cx="2073275" cy="1397000"/>
              <a:chOff x="4843457" y="992546"/>
              <a:chExt cx="2073275" cy="1397000"/>
            </a:xfrm>
          </p:grpSpPr>
          <p:sp>
            <p:nvSpPr>
              <p:cNvPr id="47" name="Freeform 12"/>
              <p:cNvSpPr>
                <a:spLocks/>
              </p:cNvSpPr>
              <p:nvPr/>
            </p:nvSpPr>
            <p:spPr bwMode="auto">
              <a:xfrm>
                <a:off x="4843457" y="992546"/>
                <a:ext cx="2073275" cy="1397000"/>
              </a:xfrm>
              <a:custGeom>
                <a:avLst/>
                <a:gdLst/>
                <a:ahLst/>
                <a:cxnLst>
                  <a:cxn ang="0">
                    <a:pos x="1146" y="737"/>
                  </a:cxn>
                  <a:cxn ang="0">
                    <a:pos x="1120" y="772"/>
                  </a:cxn>
                  <a:cxn ang="0">
                    <a:pos x="26" y="772"/>
                  </a:cxn>
                  <a:cxn ang="0">
                    <a:pos x="0" y="737"/>
                  </a:cxn>
                  <a:cxn ang="0">
                    <a:pos x="0" y="35"/>
                  </a:cxn>
                  <a:cxn ang="0">
                    <a:pos x="26" y="0"/>
                  </a:cxn>
                  <a:cxn ang="0">
                    <a:pos x="1120" y="0"/>
                  </a:cxn>
                  <a:cxn ang="0">
                    <a:pos x="1146" y="35"/>
                  </a:cxn>
                  <a:cxn ang="0">
                    <a:pos x="1146" y="737"/>
                  </a:cxn>
                </a:cxnLst>
                <a:rect l="0" t="0" r="r" b="b"/>
                <a:pathLst>
                  <a:path w="1146" h="772">
                    <a:moveTo>
                      <a:pt x="1146" y="737"/>
                    </a:moveTo>
                    <a:cubicBezTo>
                      <a:pt x="1146" y="756"/>
                      <a:pt x="1134" y="772"/>
                      <a:pt x="1120" y="772"/>
                    </a:cubicBezTo>
                    <a:cubicBezTo>
                      <a:pt x="26" y="772"/>
                      <a:pt x="26" y="772"/>
                      <a:pt x="26" y="772"/>
                    </a:cubicBezTo>
                    <a:cubicBezTo>
                      <a:pt x="12" y="772"/>
                      <a:pt x="0" y="756"/>
                      <a:pt x="0" y="73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6"/>
                      <a:pt x="12" y="0"/>
                      <a:pt x="26" y="0"/>
                    </a:cubicBezTo>
                    <a:cubicBezTo>
                      <a:pt x="1120" y="0"/>
                      <a:pt x="1120" y="0"/>
                      <a:pt x="1120" y="0"/>
                    </a:cubicBezTo>
                    <a:cubicBezTo>
                      <a:pt x="1134" y="0"/>
                      <a:pt x="1146" y="16"/>
                      <a:pt x="1146" y="35"/>
                    </a:cubicBezTo>
                    <a:cubicBezTo>
                      <a:pt x="1146" y="737"/>
                      <a:pt x="1146" y="737"/>
                      <a:pt x="1146" y="737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48" name="Rectangle 13"/>
              <p:cNvSpPr>
                <a:spLocks noChangeArrowheads="1"/>
              </p:cNvSpPr>
              <p:nvPr/>
            </p:nvSpPr>
            <p:spPr bwMode="auto">
              <a:xfrm>
                <a:off x="4926007" y="1068746"/>
                <a:ext cx="1914525" cy="11811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49" name="Freeform 21"/>
              <p:cNvSpPr>
                <a:spLocks/>
              </p:cNvSpPr>
              <p:nvPr/>
            </p:nvSpPr>
            <p:spPr bwMode="auto">
              <a:xfrm>
                <a:off x="4936351" y="1068746"/>
                <a:ext cx="1901825" cy="1089025"/>
              </a:xfrm>
              <a:custGeom>
                <a:avLst/>
                <a:gdLst/>
                <a:ahLst/>
                <a:cxnLst>
                  <a:cxn ang="0">
                    <a:pos x="1198" y="0"/>
                  </a:cxn>
                  <a:cxn ang="0">
                    <a:pos x="0" y="0"/>
                  </a:cxn>
                  <a:cxn ang="0">
                    <a:pos x="1198" y="686"/>
                  </a:cxn>
                  <a:cxn ang="0">
                    <a:pos x="1198" y="0"/>
                  </a:cxn>
                </a:cxnLst>
                <a:rect l="0" t="0" r="r" b="b"/>
                <a:pathLst>
                  <a:path w="1198" h="686">
                    <a:moveTo>
                      <a:pt x="1198" y="0"/>
                    </a:moveTo>
                    <a:lnTo>
                      <a:pt x="0" y="0"/>
                    </a:lnTo>
                    <a:lnTo>
                      <a:pt x="1198" y="686"/>
                    </a:lnTo>
                    <a:lnTo>
                      <a:pt x="1198" y="0"/>
                    </a:lnTo>
                    <a:close/>
                  </a:path>
                </a:pathLst>
              </a:custGeom>
              <a:solidFill>
                <a:schemeClr val="bg1">
                  <a:alpha val="23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</p:grpSp>
        <p:grpSp>
          <p:nvGrpSpPr>
            <p:cNvPr id="43" name="Group 43"/>
            <p:cNvGrpSpPr/>
            <p:nvPr/>
          </p:nvGrpSpPr>
          <p:grpSpPr>
            <a:xfrm>
              <a:off x="2844800" y="2648409"/>
              <a:ext cx="2803525" cy="122237"/>
              <a:chOff x="4462463" y="2425701"/>
              <a:chExt cx="2803525" cy="122237"/>
            </a:xfrm>
          </p:grpSpPr>
          <p:sp>
            <p:nvSpPr>
              <p:cNvPr id="44" name="Freeform 15"/>
              <p:cNvSpPr>
                <a:spLocks/>
              </p:cNvSpPr>
              <p:nvPr/>
            </p:nvSpPr>
            <p:spPr bwMode="auto">
              <a:xfrm>
                <a:off x="4462463" y="2481263"/>
                <a:ext cx="2800350" cy="66675"/>
              </a:xfrm>
              <a:custGeom>
                <a:avLst/>
                <a:gdLst/>
                <a:ahLst/>
                <a:cxnLst>
                  <a:cxn ang="0">
                    <a:pos x="10" y="5"/>
                  </a:cxn>
                  <a:cxn ang="0">
                    <a:pos x="68" y="37"/>
                  </a:cxn>
                  <a:cxn ang="0">
                    <a:pos x="1487" y="37"/>
                  </a:cxn>
                  <a:cxn ang="0">
                    <a:pos x="1546" y="12"/>
                  </a:cxn>
                  <a:cxn ang="0">
                    <a:pos x="1547" y="0"/>
                  </a:cxn>
                  <a:cxn ang="0">
                    <a:pos x="10" y="5"/>
                  </a:cxn>
                </a:cxnLst>
                <a:rect l="0" t="0" r="r" b="b"/>
                <a:pathLst>
                  <a:path w="1547" h="37">
                    <a:moveTo>
                      <a:pt x="10" y="5"/>
                    </a:moveTo>
                    <a:cubicBezTo>
                      <a:pt x="10" y="5"/>
                      <a:pt x="0" y="23"/>
                      <a:pt x="68" y="37"/>
                    </a:cubicBezTo>
                    <a:cubicBezTo>
                      <a:pt x="1487" y="37"/>
                      <a:pt x="1487" y="37"/>
                      <a:pt x="1487" y="37"/>
                    </a:cubicBezTo>
                    <a:cubicBezTo>
                      <a:pt x="1487" y="37"/>
                      <a:pt x="1534" y="34"/>
                      <a:pt x="1546" y="12"/>
                    </a:cubicBezTo>
                    <a:cubicBezTo>
                      <a:pt x="1547" y="0"/>
                      <a:pt x="1547" y="0"/>
                      <a:pt x="1547" y="0"/>
                    </a:cubicBezTo>
                    <a:lnTo>
                      <a:pt x="10" y="5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45" name="Freeform 16"/>
              <p:cNvSpPr>
                <a:spLocks/>
              </p:cNvSpPr>
              <p:nvPr/>
            </p:nvSpPr>
            <p:spPr bwMode="auto">
              <a:xfrm>
                <a:off x="4478338" y="2425701"/>
                <a:ext cx="2787650" cy="8413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38"/>
                  </a:cxn>
                  <a:cxn ang="0">
                    <a:pos x="16" y="43"/>
                  </a:cxn>
                  <a:cxn ang="0">
                    <a:pos x="1522" y="43"/>
                  </a:cxn>
                  <a:cxn ang="0">
                    <a:pos x="1538" y="40"/>
                  </a:cxn>
                  <a:cxn ang="0">
                    <a:pos x="1538" y="0"/>
                  </a:cxn>
                  <a:cxn ang="0">
                    <a:pos x="1" y="0"/>
                  </a:cxn>
                </a:cxnLst>
                <a:rect l="0" t="0" r="r" b="b"/>
                <a:pathLst>
                  <a:path w="1540" h="47">
                    <a:moveTo>
                      <a:pt x="1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1" y="47"/>
                      <a:pt x="16" y="43"/>
                      <a:pt x="16" y="43"/>
                    </a:cubicBezTo>
                    <a:cubicBezTo>
                      <a:pt x="1522" y="43"/>
                      <a:pt x="1522" y="43"/>
                      <a:pt x="1522" y="43"/>
                    </a:cubicBezTo>
                    <a:cubicBezTo>
                      <a:pt x="1540" y="45"/>
                      <a:pt x="1538" y="40"/>
                      <a:pt x="1538" y="40"/>
                    </a:cubicBezTo>
                    <a:cubicBezTo>
                      <a:pt x="1538" y="0"/>
                      <a:pt x="1538" y="0"/>
                      <a:pt x="1538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42000">
                    <a:schemeClr val="bg1">
                      <a:lumMod val="75000"/>
                    </a:schemeClr>
                  </a:gs>
                  <a:gs pos="6000">
                    <a:schemeClr val="bg1">
                      <a:lumMod val="85000"/>
                    </a:schemeClr>
                  </a:gs>
                  <a:gs pos="0">
                    <a:schemeClr val="bg1">
                      <a:lumMod val="65000"/>
                    </a:schemeClr>
                  </a:gs>
                </a:gsLst>
                <a:lin ang="54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46" name="Freeform 31"/>
              <p:cNvSpPr>
                <a:spLocks/>
              </p:cNvSpPr>
              <p:nvPr/>
            </p:nvSpPr>
            <p:spPr bwMode="auto">
              <a:xfrm>
                <a:off x="5672138" y="2425701"/>
                <a:ext cx="392113" cy="44450"/>
              </a:xfrm>
              <a:custGeom>
                <a:avLst/>
                <a:gdLst/>
                <a:ahLst/>
                <a:cxnLst>
                  <a:cxn ang="0">
                    <a:pos x="20" y="22"/>
                  </a:cxn>
                  <a:cxn ang="0">
                    <a:pos x="198" y="22"/>
                  </a:cxn>
                  <a:cxn ang="0">
                    <a:pos x="215" y="1"/>
                  </a:cxn>
                  <a:cxn ang="0">
                    <a:pos x="6" y="0"/>
                  </a:cxn>
                  <a:cxn ang="0">
                    <a:pos x="20" y="22"/>
                  </a:cxn>
                </a:cxnLst>
                <a:rect l="0" t="0" r="r" b="b"/>
                <a:pathLst>
                  <a:path w="217" h="25">
                    <a:moveTo>
                      <a:pt x="20" y="22"/>
                    </a:moveTo>
                    <a:cubicBezTo>
                      <a:pt x="198" y="22"/>
                      <a:pt x="198" y="22"/>
                      <a:pt x="198" y="22"/>
                    </a:cubicBezTo>
                    <a:cubicBezTo>
                      <a:pt x="198" y="22"/>
                      <a:pt x="217" y="25"/>
                      <a:pt x="215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0" y="20"/>
                      <a:pt x="20" y="22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</p:grpSp>
      </p:grpSp>
      <p:sp>
        <p:nvSpPr>
          <p:cNvPr id="50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822933" y="2116253"/>
            <a:ext cx="3535163" cy="2180896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81812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/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6584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26584" y="825950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grpSp>
        <p:nvGrpSpPr>
          <p:cNvPr id="3" name="Group 7"/>
          <p:cNvGrpSpPr/>
          <p:nvPr userDrawn="1"/>
        </p:nvGrpSpPr>
        <p:grpSpPr>
          <a:xfrm>
            <a:off x="0" y="6731802"/>
            <a:ext cx="12192000" cy="126199"/>
            <a:chOff x="0" y="2573904"/>
            <a:chExt cx="8767278" cy="44695"/>
          </a:xfrm>
        </p:grpSpPr>
        <p:grpSp>
          <p:nvGrpSpPr>
            <p:cNvPr id="4" name="Group 43"/>
            <p:cNvGrpSpPr/>
            <p:nvPr/>
          </p:nvGrpSpPr>
          <p:grpSpPr>
            <a:xfrm>
              <a:off x="0" y="2573904"/>
              <a:ext cx="3752335" cy="44695"/>
              <a:chOff x="0" y="2573904"/>
              <a:chExt cx="3752335" cy="44695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0" y="2573904"/>
                <a:ext cx="1262608" cy="4469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262608" y="2573904"/>
                <a:ext cx="1262608" cy="4469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489727" y="2573904"/>
                <a:ext cx="1262608" cy="4469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grpSp>
          <p:nvGrpSpPr>
            <p:cNvPr id="5" name="Group 44"/>
            <p:cNvGrpSpPr/>
            <p:nvPr/>
          </p:nvGrpSpPr>
          <p:grpSpPr>
            <a:xfrm>
              <a:off x="3752335" y="2573904"/>
              <a:ext cx="5014943" cy="44695"/>
              <a:chOff x="0" y="2573904"/>
              <a:chExt cx="5014943" cy="44695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0" y="2573904"/>
                <a:ext cx="1262608" cy="446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262608" y="2573904"/>
                <a:ext cx="1262608" cy="4469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489727" y="2573904"/>
                <a:ext cx="1262608" cy="4469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752335" y="2573904"/>
                <a:ext cx="1262608" cy="4469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</p:grpSp>
      <p:sp>
        <p:nvSpPr>
          <p:cNvPr id="31" name="Flowchart: Off-page Connector 30"/>
          <p:cNvSpPr/>
          <p:nvPr userDrawn="1"/>
        </p:nvSpPr>
        <p:spPr>
          <a:xfrm>
            <a:off x="11496242" y="317598"/>
            <a:ext cx="384047" cy="314532"/>
          </a:xfrm>
          <a:prstGeom prst="flowChartOffpage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89494" y="263969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bg1"/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06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134612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157321" y="1963502"/>
            <a:ext cx="1895355" cy="1894789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763524" y="1963502"/>
            <a:ext cx="1895355" cy="1894789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6438789" y="1963502"/>
            <a:ext cx="1895355" cy="1894789"/>
          </a:xfrm>
          <a:prstGeom prst="roundRect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9113800" y="1963502"/>
            <a:ext cx="1895355" cy="1894789"/>
          </a:xfrm>
          <a:prstGeom prst="roundRect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10" name="Round Same Side Corner Rectangle 9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Slide Number Placeholder 4"/>
          <p:cNvSpPr txBox="1">
            <a:spLocks/>
          </p:cNvSpPr>
          <p:nvPr userDrawn="1"/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ctr" defTabSz="13754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36B7D2-B98C-44FD-8D04-7EC62A564975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13754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450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4" grpId="0" animBg="1"/>
      <p:bldP spid="37" grpId="0" animBg="1"/>
      <p:bldP spid="40" grpId="0" animBg="1"/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/>
          <p:cNvSpPr/>
          <p:nvPr userDrawn="1"/>
        </p:nvSpPr>
        <p:spPr>
          <a:xfrm>
            <a:off x="1936802" y="2035606"/>
            <a:ext cx="3915359" cy="3915359"/>
          </a:xfrm>
          <a:prstGeom prst="ellipse">
            <a:avLst/>
          </a:prstGeom>
          <a:noFill/>
          <a:ln w="19050">
            <a:solidFill>
              <a:schemeClr val="tx2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59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408759" y="3327601"/>
            <a:ext cx="1330252" cy="1329856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91440" anchor="b"/>
          <a:lstStyle>
            <a:lvl1pPr algn="ctr">
              <a:buNone/>
              <a:defRPr sz="9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3251201" y="1499451"/>
            <a:ext cx="1330252" cy="1329856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bIns="91440" anchor="b"/>
          <a:lstStyle>
            <a:lvl1pPr algn="ctr">
              <a:buNone/>
              <a:defRPr sz="9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1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5045690" y="3337761"/>
            <a:ext cx="1330252" cy="1329856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bIns="91440" anchor="b"/>
          <a:lstStyle>
            <a:lvl1pPr algn="ctr">
              <a:buNone/>
              <a:defRPr sz="9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2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3229355" y="5147144"/>
            <a:ext cx="1330252" cy="1329856"/>
          </a:xfrm>
          <a:prstGeom prst="ellipse">
            <a:avLst/>
          </a:prstGeom>
          <a:ln w="28575">
            <a:solidFill>
              <a:schemeClr val="accent4"/>
            </a:solidFill>
          </a:ln>
        </p:spPr>
        <p:txBody>
          <a:bodyPr bIns="91440" anchor="b"/>
          <a:lstStyle>
            <a:lvl1pPr algn="ctr">
              <a:buNone/>
              <a:defRPr sz="9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3" name="Text Placeholder 3"/>
          <p:cNvSpPr>
            <a:spLocks noGrp="1"/>
          </p:cNvSpPr>
          <p:nvPr>
            <p:ph type="body" sz="half" idx="19"/>
          </p:nvPr>
        </p:nvSpPr>
        <p:spPr>
          <a:xfrm>
            <a:off x="542350" y="4737632"/>
            <a:ext cx="1552751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 rtl="1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4" name="Text Placeholder 3"/>
          <p:cNvSpPr>
            <a:spLocks noGrp="1"/>
          </p:cNvSpPr>
          <p:nvPr>
            <p:ph type="body" sz="half" idx="20"/>
          </p:nvPr>
        </p:nvSpPr>
        <p:spPr>
          <a:xfrm>
            <a:off x="1560425" y="5900182"/>
            <a:ext cx="1552751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 rtl="1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5" name="Text Placeholder 3"/>
          <p:cNvSpPr>
            <a:spLocks noGrp="1"/>
          </p:cNvSpPr>
          <p:nvPr>
            <p:ph type="body" sz="half" idx="21"/>
          </p:nvPr>
        </p:nvSpPr>
        <p:spPr>
          <a:xfrm>
            <a:off x="4659758" y="1716952"/>
            <a:ext cx="1552751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 rtl="1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6" name="Text Placeholder 3"/>
          <p:cNvSpPr>
            <a:spLocks noGrp="1"/>
          </p:cNvSpPr>
          <p:nvPr>
            <p:ph type="body" sz="half" idx="22"/>
          </p:nvPr>
        </p:nvSpPr>
        <p:spPr>
          <a:xfrm>
            <a:off x="5675766" y="4763299"/>
            <a:ext cx="1552751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 rtl="1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5" name="Round Same Side Corner Rectangle 14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23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70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4" grpId="0"/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animBg="1"/>
      <p:bldP spid="60" grpId="0" animBg="1"/>
      <p:bldP spid="61" grpId="0" animBg="1"/>
      <p:bldP spid="62" grpId="0" animBg="1"/>
      <p:bldP spid="63" grpId="0" build="p">
        <p:tmplLst>
          <p:tmpl lvl="1">
            <p:tnLst>
              <p:par>
                <p:cTn presetID="22" presetClass="entr" presetSubtype="2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2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925458" y="1687978"/>
            <a:ext cx="3163241" cy="31623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91440" anchor="b"/>
          <a:lstStyle>
            <a:lvl1pPr algn="ctr">
              <a:buNone/>
              <a:defRPr sz="9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" name="Round Same Side Corner Rectangle 6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34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18E8-5E66-4E37-832D-A5C24F402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8AF9E1-70E6-45B5-89F4-DF8D58C75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4C-56DC-41A3-BEC2-5E21DBE69EB1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A24B40-8A51-4DEF-8FE7-6622D926A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9BDBC0-D105-4752-A2E6-718415A3F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7C133-C4C4-4A56-94C5-B3A25F69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50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6CBB5D-AD96-4735-8978-97B93165D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4C-56DC-41A3-BEC2-5E21DBE69EB1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4FFA0A-124B-4D05-B5A2-32B008646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8BD37-A010-4411-AEBA-78642A6E5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7C133-C4C4-4A56-94C5-B3A25F69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7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CA4EA-CDAB-4A99-BE36-6DF5FC79A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698BF-80AF-4CE6-AFD9-58D75090A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BF31F3-8F1E-4EFE-A984-7A814ADAA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40F05-4FE8-456A-9D6F-16056503A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4C-56DC-41A3-BEC2-5E21DBE69EB1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46FE3-4DC3-4A8D-8E28-81DB757A9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5B944-63F2-45DB-B0A7-E965F5A3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7C133-C4C4-4A56-94C5-B3A25F69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22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0716A-364A-4396-9C2E-3C15A8E54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0AF067-2DA9-4661-8E88-39B8B5F874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D7C8D-F59A-4A54-B7A4-26892613B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FD026-5E61-4E25-B56D-593390EA3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4C-56DC-41A3-BEC2-5E21DBE69EB1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F8CD7-9B81-4844-9558-5107E8D43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D301F-E78A-482F-BD5C-E75D89295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7C133-C4C4-4A56-94C5-B3A25F69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55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5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02CDF3-6BCD-45DC-AA77-F4B46C92C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D24DB-60E7-4BE0-AF86-347F521E1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6FAAB-DD07-4B94-A01D-7BEE10D5C2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22C4C-56DC-41A3-BEC2-5E21DBE69EB1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9845D-12FA-4AE4-BCBB-E33830106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3601E-B97A-48ED-906B-7D0F0D823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7C133-C4C4-4A56-94C5-B3A25F69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8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151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5" r:id="rId44"/>
    <p:sldLayoutId id="2147483706" r:id="rId45"/>
    <p:sldLayoutId id="2147483707" r:id="rId46"/>
  </p:sldLayoutIdLst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452E7F-6307-4F7D-BF68-9BD4EB3B0F0B}"/>
              </a:ext>
            </a:extLst>
          </p:cNvPr>
          <p:cNvSpPr/>
          <p:nvPr/>
        </p:nvSpPr>
        <p:spPr>
          <a:xfrm>
            <a:off x="223935" y="149290"/>
            <a:ext cx="11719249" cy="6559419"/>
          </a:xfrm>
          <a:prstGeom prst="rect">
            <a:avLst/>
          </a:prstGeom>
          <a:solidFill>
            <a:srgbClr val="F89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49DE86-3028-4483-A3AC-47BEC23E8DD1}"/>
              </a:ext>
            </a:extLst>
          </p:cNvPr>
          <p:cNvSpPr txBox="1"/>
          <p:nvPr/>
        </p:nvSpPr>
        <p:spPr>
          <a:xfrm>
            <a:off x="3184086" y="1937965"/>
            <a:ext cx="6766078" cy="2536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Austin Bike Sharing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236271-E28B-4C04-A06F-ED2ACF7A5F9C}"/>
              </a:ext>
            </a:extLst>
          </p:cNvPr>
          <p:cNvSpPr txBox="1"/>
          <p:nvPr/>
        </p:nvSpPr>
        <p:spPr>
          <a:xfrm>
            <a:off x="755514" y="5427875"/>
            <a:ext cx="10680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Group X : Akhil, Henry , </a:t>
            </a:r>
            <a:r>
              <a:rPr lang="en-US" sz="2000" dirty="0" err="1">
                <a:solidFill>
                  <a:schemeClr val="bg1"/>
                </a:solidFill>
              </a:rPr>
              <a:t>Vir</a:t>
            </a:r>
            <a:r>
              <a:rPr lang="en-US" sz="2000" dirty="0">
                <a:solidFill>
                  <a:schemeClr val="bg1"/>
                </a:solidFill>
              </a:rPr>
              <a:t>, Rachel</a:t>
            </a:r>
          </a:p>
        </p:txBody>
      </p:sp>
    </p:spTree>
    <p:extLst>
      <p:ext uri="{BB962C8B-B14F-4D97-AF65-F5344CB8AC3E}">
        <p14:creationId xmlns:p14="http://schemas.microsoft.com/office/powerpoint/2010/main" val="642352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F66B0E-6F5C-4B91-8FC2-79EFD8EB21A4}"/>
              </a:ext>
            </a:extLst>
          </p:cNvPr>
          <p:cNvSpPr txBox="1"/>
          <p:nvPr/>
        </p:nvSpPr>
        <p:spPr>
          <a:xfrm>
            <a:off x="270588" y="223935"/>
            <a:ext cx="2388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Demographics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798DCF-241C-440E-B807-23A6EABE709D}"/>
              </a:ext>
            </a:extLst>
          </p:cNvPr>
          <p:cNvSpPr txBox="1"/>
          <p:nvPr/>
        </p:nvSpPr>
        <p:spPr>
          <a:xfrm>
            <a:off x="1464906" y="899633"/>
            <a:ext cx="356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4D4D83-D632-4BEB-9F8E-583C30B09BA1}"/>
              </a:ext>
            </a:extLst>
          </p:cNvPr>
          <p:cNvSpPr txBox="1"/>
          <p:nvPr/>
        </p:nvSpPr>
        <p:spPr>
          <a:xfrm>
            <a:off x="4957665" y="862310"/>
            <a:ext cx="356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7D1EC7-DE80-435B-B957-477432EE6034}"/>
              </a:ext>
            </a:extLst>
          </p:cNvPr>
          <p:cNvSpPr txBox="1"/>
          <p:nvPr/>
        </p:nvSpPr>
        <p:spPr>
          <a:xfrm>
            <a:off x="8282474" y="875534"/>
            <a:ext cx="356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F3AEF7-A540-4B22-AAA9-99E622903F5E}"/>
              </a:ext>
            </a:extLst>
          </p:cNvPr>
          <p:cNvSpPr txBox="1"/>
          <p:nvPr/>
        </p:nvSpPr>
        <p:spPr>
          <a:xfrm>
            <a:off x="1607976" y="3925861"/>
            <a:ext cx="356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D717CB-31A0-4116-BBED-957BB7FBA547}"/>
              </a:ext>
            </a:extLst>
          </p:cNvPr>
          <p:cNvSpPr txBox="1"/>
          <p:nvPr/>
        </p:nvSpPr>
        <p:spPr>
          <a:xfrm>
            <a:off x="4957665" y="3925861"/>
            <a:ext cx="356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A38079-A5D9-4A23-B735-C6287912AF60}"/>
              </a:ext>
            </a:extLst>
          </p:cNvPr>
          <p:cNvSpPr txBox="1"/>
          <p:nvPr/>
        </p:nvSpPr>
        <p:spPr>
          <a:xfrm>
            <a:off x="7899918" y="3925861"/>
            <a:ext cx="356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Finding</a:t>
            </a:r>
          </a:p>
        </p:txBody>
      </p:sp>
    </p:spTree>
    <p:extLst>
      <p:ext uri="{BB962C8B-B14F-4D97-AF65-F5344CB8AC3E}">
        <p14:creationId xmlns:p14="http://schemas.microsoft.com/office/powerpoint/2010/main" val="16286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375467"/>
            <a:fld id="{C136B7D2-B98C-44FD-8D04-7EC62A564975}" type="slidenum">
              <a:rPr lang="en-US">
                <a:solidFill>
                  <a:srgbClr val="262626">
                    <a:lumMod val="50000"/>
                    <a:lumOff val="50000"/>
                  </a:srgbClr>
                </a:solidFill>
                <a:latin typeface="Roboto Condensed"/>
              </a:rPr>
              <a:pPr defTabSz="1375467"/>
              <a:t>11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  <a:latin typeface="Roboto Condensed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95929" y="4591053"/>
            <a:ext cx="2518396" cy="1754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75467"/>
            <a:r>
              <a:rPr lang="en-US" sz="1467" b="1" dirty="0">
                <a:solidFill>
                  <a:srgbClr val="237DB9"/>
                </a:solidFill>
                <a:latin typeface="Roboto Condensed"/>
              </a:rPr>
              <a:t>Hypotheses</a:t>
            </a:r>
          </a:p>
          <a:p>
            <a:pPr defTabSz="1375467"/>
            <a:endParaRPr lang="en-US" sz="1467" b="1" dirty="0">
              <a:solidFill>
                <a:srgbClr val="237DB9"/>
              </a:solidFill>
              <a:latin typeface="Roboto Condensed"/>
            </a:endParaRPr>
          </a:p>
          <a:p>
            <a:pPr marL="171450" indent="-171450" defTabSz="1375467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When</a:t>
            </a:r>
          </a:p>
          <a:p>
            <a:pPr marL="171450" indent="-171450" defTabSz="1375467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Where</a:t>
            </a:r>
          </a:p>
          <a:p>
            <a:pPr marL="171450" indent="-171450" defTabSz="1375467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How</a:t>
            </a:r>
          </a:p>
          <a:p>
            <a:pPr marL="171450" indent="-171450" defTabSz="1375467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Who</a:t>
            </a:r>
          </a:p>
          <a:p>
            <a:pPr defTabSz="1375467"/>
            <a:endParaRPr lang="en-US" sz="1467" b="1" dirty="0">
              <a:solidFill>
                <a:srgbClr val="237DB9"/>
              </a:solidFill>
              <a:latin typeface="Roboto Condensed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741365" y="3912336"/>
            <a:ext cx="2518396" cy="1179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75467"/>
            <a:endParaRPr lang="en-US" sz="1467" b="1" dirty="0">
              <a:solidFill>
                <a:srgbClr val="15AA96"/>
              </a:solidFill>
              <a:latin typeface="Roboto Condensed"/>
            </a:endParaRPr>
          </a:p>
          <a:p>
            <a:pPr marL="171450" indent="-171450" defTabSz="1375467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oboto Condensed"/>
              </a:rPr>
              <a:t>Bike trip data</a:t>
            </a:r>
          </a:p>
          <a:p>
            <a:pPr marL="171450" indent="-171450" defTabSz="1375467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oboto Condensed"/>
              </a:rPr>
              <a:t>Weather data</a:t>
            </a:r>
          </a:p>
          <a:p>
            <a:pPr marL="171450" indent="-171450" defTabSz="1375467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oboto Condensed"/>
              </a:rPr>
              <a:t>Demographics data</a:t>
            </a:r>
          </a:p>
          <a:p>
            <a:pPr marL="171450" indent="-171450" defTabSz="1375467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oboto Condensed"/>
              </a:rPr>
              <a:t>Station data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238415" y="3348366"/>
            <a:ext cx="2518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1375467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Understanding patterns</a:t>
            </a:r>
          </a:p>
          <a:p>
            <a:pPr marL="171450" indent="-171450" defTabSz="1375467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Busiest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735465" y="2627419"/>
            <a:ext cx="2518396" cy="1138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75467"/>
            <a:r>
              <a:rPr lang="en-US" sz="1467" b="1" dirty="0">
                <a:solidFill>
                  <a:srgbClr val="F19B14"/>
                </a:solidFill>
                <a:latin typeface="Roboto Condensed"/>
              </a:rPr>
              <a:t>Modelling and results</a:t>
            </a:r>
            <a:endParaRPr lang="en-US" sz="1467" dirty="0">
              <a:solidFill>
                <a:srgbClr val="F19B14"/>
              </a:solidFill>
              <a:latin typeface="Roboto Condensed"/>
            </a:endParaRPr>
          </a:p>
          <a:p>
            <a:pPr defTabSz="1375467"/>
            <a:r>
              <a:rPr lang="en-US" sz="1333" dirty="0">
                <a:solidFill>
                  <a:srgbClr val="262626">
                    <a:lumMod val="65000"/>
                    <a:lumOff val="35000"/>
                  </a:srgbClr>
                </a:solidFill>
                <a:latin typeface="Roboto Condensed"/>
              </a:rPr>
              <a:t>There are many variations of passages of Lorem Ipsum available, but the majority suffered.</a:t>
            </a:r>
          </a:p>
        </p:txBody>
      </p:sp>
      <p:grpSp>
        <p:nvGrpSpPr>
          <p:cNvPr id="3" name="Group 43"/>
          <p:cNvGrpSpPr/>
          <p:nvPr/>
        </p:nvGrpSpPr>
        <p:grpSpPr>
          <a:xfrm>
            <a:off x="3362193" y="2916733"/>
            <a:ext cx="2827291" cy="858637"/>
            <a:chOff x="2469637" y="2543073"/>
            <a:chExt cx="2120468" cy="643978"/>
          </a:xfrm>
        </p:grpSpPr>
        <p:sp>
          <p:nvSpPr>
            <p:cNvPr id="41" name="Flowchart: Data 40"/>
            <p:cNvSpPr/>
            <p:nvPr/>
          </p:nvSpPr>
          <p:spPr>
            <a:xfrm rot="16200000" flipH="1" flipV="1">
              <a:off x="4163077" y="2756126"/>
              <a:ext cx="640080" cy="213975"/>
            </a:xfrm>
            <a:prstGeom prst="flowChartInputOutpu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/>
              <a:endParaRPr lang="en-US" sz="1467" dirty="0">
                <a:solidFill>
                  <a:srgbClr val="FFFFFF"/>
                </a:solidFill>
                <a:latin typeface="Roboto Condensed"/>
              </a:endParaRPr>
            </a:p>
          </p:txBody>
        </p:sp>
        <p:grpSp>
          <p:nvGrpSpPr>
            <p:cNvPr id="5" name="Group 51"/>
            <p:cNvGrpSpPr/>
            <p:nvPr/>
          </p:nvGrpSpPr>
          <p:grpSpPr>
            <a:xfrm>
              <a:off x="2469637" y="2543073"/>
              <a:ext cx="2120468" cy="643978"/>
              <a:chOff x="2460112" y="2094062"/>
              <a:chExt cx="2120468" cy="643978"/>
            </a:xfrm>
          </p:grpSpPr>
          <p:sp>
            <p:nvSpPr>
              <p:cNvPr id="33" name="Flowchart: Data 32"/>
              <p:cNvSpPr/>
              <p:nvPr/>
            </p:nvSpPr>
            <p:spPr>
              <a:xfrm rot="16200000" flipH="1" flipV="1">
                <a:off x="2247060" y="2307114"/>
                <a:ext cx="640080" cy="213975"/>
              </a:xfrm>
              <a:prstGeom prst="flowChartInputOutpu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1467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673145" y="2224816"/>
                <a:ext cx="1907435" cy="51322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r>
                  <a:rPr lang="en-US" sz="1867" b="1" dirty="0">
                    <a:solidFill>
                      <a:srgbClr val="FFFFFF"/>
                    </a:solidFill>
                    <a:latin typeface="Roboto Condensed"/>
                  </a:rPr>
                  <a:t>Data procurement</a:t>
                </a:r>
              </a:p>
            </p:txBody>
          </p:sp>
        </p:grpSp>
      </p:grpSp>
      <p:grpSp>
        <p:nvGrpSpPr>
          <p:cNvPr id="6" name="Group 28"/>
          <p:cNvGrpSpPr/>
          <p:nvPr/>
        </p:nvGrpSpPr>
        <p:grpSpPr>
          <a:xfrm>
            <a:off x="8440926" y="1556604"/>
            <a:ext cx="2828548" cy="858636"/>
            <a:chOff x="6278686" y="1246786"/>
            <a:chExt cx="2121411" cy="643977"/>
          </a:xfrm>
        </p:grpSpPr>
        <p:sp>
          <p:nvSpPr>
            <p:cNvPr id="38" name="Flowchart: Data 37"/>
            <p:cNvSpPr/>
            <p:nvPr/>
          </p:nvSpPr>
          <p:spPr>
            <a:xfrm rot="16200000" flipH="1" flipV="1">
              <a:off x="6065634" y="1459838"/>
              <a:ext cx="640080" cy="213975"/>
            </a:xfrm>
            <a:prstGeom prst="flowChartInputOutpu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/>
              <a:endParaRPr lang="en-US" sz="1467" dirty="0">
                <a:solidFill>
                  <a:srgbClr val="FFFFFF"/>
                </a:solidFill>
                <a:latin typeface="Roboto Condensed"/>
              </a:endParaRPr>
            </a:p>
          </p:txBody>
        </p:sp>
        <p:sp>
          <p:nvSpPr>
            <p:cNvPr id="40" name="Pentagon 39"/>
            <p:cNvSpPr/>
            <p:nvPr/>
          </p:nvSpPr>
          <p:spPr>
            <a:xfrm>
              <a:off x="6492662" y="1377539"/>
              <a:ext cx="1907435" cy="513224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/>
              <a:r>
                <a:rPr lang="en-US" sz="1867" b="1" dirty="0">
                  <a:solidFill>
                    <a:srgbClr val="FFFFFF"/>
                  </a:solidFill>
                  <a:latin typeface="Roboto Condensed"/>
                </a:rPr>
                <a:t>Modelling and Results</a:t>
              </a:r>
            </a:p>
          </p:txBody>
        </p:sp>
      </p:grpSp>
      <p:grpSp>
        <p:nvGrpSpPr>
          <p:cNvPr id="7" name="Group 45"/>
          <p:cNvGrpSpPr/>
          <p:nvPr/>
        </p:nvGrpSpPr>
        <p:grpSpPr>
          <a:xfrm>
            <a:off x="5904183" y="2237519"/>
            <a:ext cx="2828548" cy="861905"/>
            <a:chOff x="4376129" y="2033662"/>
            <a:chExt cx="2121411" cy="646429"/>
          </a:xfrm>
        </p:grpSpPr>
        <p:sp>
          <p:nvSpPr>
            <p:cNvPr id="43" name="Flowchart: Data 42"/>
            <p:cNvSpPr/>
            <p:nvPr/>
          </p:nvSpPr>
          <p:spPr>
            <a:xfrm rot="16200000" flipH="1" flipV="1">
              <a:off x="6070512" y="2253063"/>
              <a:ext cx="640080" cy="213975"/>
            </a:xfrm>
            <a:prstGeom prst="flowChartInputOutp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/>
              <a:endParaRPr lang="en-US" sz="1467" dirty="0">
                <a:solidFill>
                  <a:srgbClr val="FFFFFF"/>
                </a:solidFill>
                <a:latin typeface="Roboto Condensed"/>
              </a:endParaRPr>
            </a:p>
          </p:txBody>
        </p:sp>
        <p:grpSp>
          <p:nvGrpSpPr>
            <p:cNvPr id="8" name="Group 52"/>
            <p:cNvGrpSpPr/>
            <p:nvPr/>
          </p:nvGrpSpPr>
          <p:grpSpPr>
            <a:xfrm>
              <a:off x="4376129" y="2033662"/>
              <a:ext cx="2121411" cy="640165"/>
              <a:chOff x="4366604" y="1584651"/>
              <a:chExt cx="2121411" cy="640165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4580580" y="1711592"/>
                <a:ext cx="1907435" cy="51322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r>
                  <a:rPr lang="en-US" sz="1867" b="1" dirty="0">
                    <a:solidFill>
                      <a:srgbClr val="FFFFFF"/>
                    </a:solidFill>
                    <a:latin typeface="Roboto Condensed"/>
                  </a:rPr>
                  <a:t>EDA</a:t>
                </a:r>
              </a:p>
            </p:txBody>
          </p:sp>
          <p:sp>
            <p:nvSpPr>
              <p:cNvPr id="42" name="Flowchart: Data 41"/>
              <p:cNvSpPr/>
              <p:nvPr/>
            </p:nvSpPr>
            <p:spPr>
              <a:xfrm rot="16200000" flipH="1" flipV="1">
                <a:off x="4153552" y="1797703"/>
                <a:ext cx="640080" cy="213975"/>
              </a:xfrm>
              <a:prstGeom prst="flowChartInputOutpu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1467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</p:grpSp>
      </p:grpSp>
      <p:grpSp>
        <p:nvGrpSpPr>
          <p:cNvPr id="9" name="Group 30"/>
          <p:cNvGrpSpPr/>
          <p:nvPr/>
        </p:nvGrpSpPr>
        <p:grpSpPr>
          <a:xfrm>
            <a:off x="1102989" y="3601032"/>
            <a:ext cx="2544504" cy="858637"/>
            <a:chOff x="775234" y="2780107"/>
            <a:chExt cx="1908378" cy="643978"/>
          </a:xfrm>
        </p:grpSpPr>
        <p:sp>
          <p:nvSpPr>
            <p:cNvPr id="27" name="Flowchart: Data 26"/>
            <p:cNvSpPr/>
            <p:nvPr/>
          </p:nvSpPr>
          <p:spPr>
            <a:xfrm rot="16200000" flipH="1" flipV="1">
              <a:off x="2256585" y="2993159"/>
              <a:ext cx="640080" cy="213975"/>
            </a:xfrm>
            <a:prstGeom prst="flowChartInputOutpu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/>
              <a:endParaRPr lang="en-US" sz="1467" dirty="0">
                <a:solidFill>
                  <a:srgbClr val="FFFFFF"/>
                </a:solidFill>
                <a:latin typeface="Roboto Condensed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75234" y="2910861"/>
              <a:ext cx="1907435" cy="51322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 defTabSz="1375467"/>
              <a:r>
                <a:rPr lang="en-US" sz="1867" b="1" dirty="0">
                  <a:solidFill>
                    <a:srgbClr val="FFFFFF"/>
                  </a:solidFill>
                  <a:latin typeface="Roboto Condensed"/>
                </a:rPr>
                <a:t>Hypotheses</a:t>
              </a:r>
            </a:p>
          </p:txBody>
        </p:sp>
      </p:grpSp>
      <p:sp>
        <p:nvSpPr>
          <p:cNvPr id="50" name="Rectangle 49"/>
          <p:cNvSpPr/>
          <p:nvPr/>
        </p:nvSpPr>
        <p:spPr>
          <a:xfrm>
            <a:off x="1733583" y="3912336"/>
            <a:ext cx="18473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375467"/>
            <a:endParaRPr lang="en-US" sz="1867" dirty="0">
              <a:solidFill>
                <a:srgbClr val="262626"/>
              </a:solidFill>
              <a:latin typeface="Roboto Condensed"/>
            </a:endParaRPr>
          </a:p>
        </p:txBody>
      </p:sp>
      <p:sp>
        <p:nvSpPr>
          <p:cNvPr id="32" name="Freeform 42"/>
          <p:cNvSpPr>
            <a:spLocks noEditPoints="1"/>
          </p:cNvSpPr>
          <p:nvPr/>
        </p:nvSpPr>
        <p:spPr bwMode="auto">
          <a:xfrm>
            <a:off x="1940831" y="2939176"/>
            <a:ext cx="806575" cy="694267"/>
          </a:xfrm>
          <a:custGeom>
            <a:avLst/>
            <a:gdLst/>
            <a:ahLst/>
            <a:cxnLst>
              <a:cxn ang="0">
                <a:pos x="73" y="47"/>
              </a:cxn>
              <a:cxn ang="0">
                <a:pos x="67" y="53"/>
              </a:cxn>
              <a:cxn ang="0">
                <a:pos x="46" y="53"/>
              </a:cxn>
              <a:cxn ang="0">
                <a:pos x="48" y="60"/>
              </a:cxn>
              <a:cxn ang="0">
                <a:pos x="46" y="63"/>
              </a:cxn>
              <a:cxn ang="0">
                <a:pos x="26" y="63"/>
              </a:cxn>
              <a:cxn ang="0">
                <a:pos x="24" y="60"/>
              </a:cxn>
              <a:cxn ang="0">
                <a:pos x="26" y="53"/>
              </a:cxn>
              <a:cxn ang="0">
                <a:pos x="6" y="53"/>
              </a:cxn>
              <a:cxn ang="0">
                <a:pos x="0" y="47"/>
              </a:cxn>
              <a:cxn ang="0">
                <a:pos x="0" y="6"/>
              </a:cxn>
              <a:cxn ang="0">
                <a:pos x="6" y="0"/>
              </a:cxn>
              <a:cxn ang="0">
                <a:pos x="67" y="0"/>
              </a:cxn>
              <a:cxn ang="0">
                <a:pos x="73" y="6"/>
              </a:cxn>
              <a:cxn ang="0">
                <a:pos x="73" y="47"/>
              </a:cxn>
              <a:cxn ang="0">
                <a:pos x="68" y="6"/>
              </a:cxn>
              <a:cxn ang="0">
                <a:pos x="67" y="5"/>
              </a:cxn>
              <a:cxn ang="0">
                <a:pos x="6" y="5"/>
              </a:cxn>
              <a:cxn ang="0">
                <a:pos x="5" y="6"/>
              </a:cxn>
              <a:cxn ang="0">
                <a:pos x="5" y="37"/>
              </a:cxn>
              <a:cxn ang="0">
                <a:pos x="6" y="39"/>
              </a:cxn>
              <a:cxn ang="0">
                <a:pos x="67" y="39"/>
              </a:cxn>
              <a:cxn ang="0">
                <a:pos x="68" y="37"/>
              </a:cxn>
              <a:cxn ang="0">
                <a:pos x="68" y="6"/>
              </a:cxn>
            </a:cxnLst>
            <a:rect l="0" t="0" r="r" b="b"/>
            <a:pathLst>
              <a:path w="73" h="63">
                <a:moveTo>
                  <a:pt x="73" y="47"/>
                </a:moveTo>
                <a:cubicBezTo>
                  <a:pt x="73" y="50"/>
                  <a:pt x="70" y="53"/>
                  <a:pt x="67" y="53"/>
                </a:cubicBezTo>
                <a:cubicBezTo>
                  <a:pt x="46" y="53"/>
                  <a:pt x="46" y="53"/>
                  <a:pt x="46" y="53"/>
                </a:cubicBezTo>
                <a:cubicBezTo>
                  <a:pt x="46" y="56"/>
                  <a:pt x="48" y="59"/>
                  <a:pt x="48" y="60"/>
                </a:cubicBezTo>
                <a:cubicBezTo>
                  <a:pt x="48" y="62"/>
                  <a:pt x="47" y="63"/>
                  <a:pt x="46" y="63"/>
                </a:cubicBezTo>
                <a:cubicBezTo>
                  <a:pt x="26" y="63"/>
                  <a:pt x="26" y="63"/>
                  <a:pt x="26" y="63"/>
                </a:cubicBezTo>
                <a:cubicBezTo>
                  <a:pt x="25" y="63"/>
                  <a:pt x="24" y="62"/>
                  <a:pt x="24" y="60"/>
                </a:cubicBezTo>
                <a:cubicBezTo>
                  <a:pt x="24" y="59"/>
                  <a:pt x="26" y="56"/>
                  <a:pt x="26" y="53"/>
                </a:cubicBezTo>
                <a:cubicBezTo>
                  <a:pt x="6" y="53"/>
                  <a:pt x="6" y="53"/>
                  <a:pt x="6" y="53"/>
                </a:cubicBezTo>
                <a:cubicBezTo>
                  <a:pt x="2" y="53"/>
                  <a:pt x="0" y="50"/>
                  <a:pt x="0" y="47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2" y="0"/>
                  <a:pt x="6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70" y="0"/>
                  <a:pt x="73" y="2"/>
                  <a:pt x="73" y="6"/>
                </a:cubicBezTo>
                <a:lnTo>
                  <a:pt x="73" y="47"/>
                </a:lnTo>
                <a:close/>
                <a:moveTo>
                  <a:pt x="68" y="6"/>
                </a:moveTo>
                <a:cubicBezTo>
                  <a:pt x="68" y="5"/>
                  <a:pt x="67" y="5"/>
                  <a:pt x="67" y="5"/>
                </a:cubicBezTo>
                <a:cubicBezTo>
                  <a:pt x="6" y="5"/>
                  <a:pt x="6" y="5"/>
                  <a:pt x="6" y="5"/>
                </a:cubicBezTo>
                <a:cubicBezTo>
                  <a:pt x="5" y="5"/>
                  <a:pt x="5" y="5"/>
                  <a:pt x="5" y="6"/>
                </a:cubicBezTo>
                <a:cubicBezTo>
                  <a:pt x="5" y="37"/>
                  <a:pt x="5" y="37"/>
                  <a:pt x="5" y="37"/>
                </a:cubicBezTo>
                <a:cubicBezTo>
                  <a:pt x="5" y="38"/>
                  <a:pt x="5" y="39"/>
                  <a:pt x="6" y="39"/>
                </a:cubicBezTo>
                <a:cubicBezTo>
                  <a:pt x="67" y="39"/>
                  <a:pt x="67" y="39"/>
                  <a:pt x="67" y="39"/>
                </a:cubicBezTo>
                <a:cubicBezTo>
                  <a:pt x="67" y="39"/>
                  <a:pt x="68" y="38"/>
                  <a:pt x="68" y="37"/>
                </a:cubicBezTo>
                <a:lnTo>
                  <a:pt x="68" y="6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/>
            <a:endParaRPr lang="en-US" sz="2667" dirty="0">
              <a:solidFill>
                <a:srgbClr val="262626"/>
              </a:solidFill>
              <a:latin typeface="Roboto Condensed"/>
            </a:endParaRPr>
          </a:p>
        </p:txBody>
      </p:sp>
      <p:sp>
        <p:nvSpPr>
          <p:cNvPr id="34" name="Freeform 86"/>
          <p:cNvSpPr>
            <a:spLocks noEditPoints="1"/>
          </p:cNvSpPr>
          <p:nvPr/>
        </p:nvSpPr>
        <p:spPr bwMode="auto">
          <a:xfrm>
            <a:off x="4553567" y="2100599"/>
            <a:ext cx="460856" cy="775404"/>
          </a:xfrm>
          <a:custGeom>
            <a:avLst/>
            <a:gdLst/>
            <a:ahLst/>
            <a:cxnLst>
              <a:cxn ang="0">
                <a:pos x="29" y="44"/>
              </a:cxn>
              <a:cxn ang="0">
                <a:pos x="24" y="49"/>
              </a:cxn>
              <a:cxn ang="0">
                <a:pos x="5" y="49"/>
              </a:cxn>
              <a:cxn ang="0">
                <a:pos x="0" y="44"/>
              </a:cxn>
              <a:cxn ang="0">
                <a:pos x="0" y="5"/>
              </a:cxn>
              <a:cxn ang="0">
                <a:pos x="5" y="0"/>
              </a:cxn>
              <a:cxn ang="0">
                <a:pos x="24" y="0"/>
              </a:cxn>
              <a:cxn ang="0">
                <a:pos x="29" y="5"/>
              </a:cxn>
              <a:cxn ang="0">
                <a:pos x="29" y="44"/>
              </a:cxn>
              <a:cxn ang="0">
                <a:pos x="25" y="11"/>
              </a:cxn>
              <a:cxn ang="0">
                <a:pos x="24" y="10"/>
              </a:cxn>
              <a:cxn ang="0">
                <a:pos x="5" y="10"/>
              </a:cxn>
              <a:cxn ang="0">
                <a:pos x="3" y="11"/>
              </a:cxn>
              <a:cxn ang="0">
                <a:pos x="3" y="38"/>
              </a:cxn>
              <a:cxn ang="0">
                <a:pos x="5" y="39"/>
              </a:cxn>
              <a:cxn ang="0">
                <a:pos x="24" y="39"/>
              </a:cxn>
              <a:cxn ang="0">
                <a:pos x="25" y="38"/>
              </a:cxn>
              <a:cxn ang="0">
                <a:pos x="25" y="11"/>
              </a:cxn>
              <a:cxn ang="0">
                <a:pos x="17" y="5"/>
              </a:cxn>
              <a:cxn ang="0">
                <a:pos x="11" y="5"/>
              </a:cxn>
              <a:cxn ang="0">
                <a:pos x="11" y="6"/>
              </a:cxn>
              <a:cxn ang="0">
                <a:pos x="11" y="6"/>
              </a:cxn>
              <a:cxn ang="0">
                <a:pos x="17" y="6"/>
              </a:cxn>
              <a:cxn ang="0">
                <a:pos x="18" y="6"/>
              </a:cxn>
              <a:cxn ang="0">
                <a:pos x="17" y="5"/>
              </a:cxn>
              <a:cxn ang="0">
                <a:pos x="14" y="41"/>
              </a:cxn>
              <a:cxn ang="0">
                <a:pos x="11" y="44"/>
              </a:cxn>
              <a:cxn ang="0">
                <a:pos x="14" y="47"/>
              </a:cxn>
              <a:cxn ang="0">
                <a:pos x="17" y="44"/>
              </a:cxn>
              <a:cxn ang="0">
                <a:pos x="14" y="41"/>
              </a:cxn>
            </a:cxnLst>
            <a:rect l="0" t="0" r="r" b="b"/>
            <a:pathLst>
              <a:path w="29" h="49">
                <a:moveTo>
                  <a:pt x="29" y="44"/>
                </a:moveTo>
                <a:cubicBezTo>
                  <a:pt x="29" y="47"/>
                  <a:pt x="27" y="49"/>
                  <a:pt x="24" y="49"/>
                </a:cubicBezTo>
                <a:cubicBezTo>
                  <a:pt x="5" y="49"/>
                  <a:pt x="5" y="49"/>
                  <a:pt x="5" y="49"/>
                </a:cubicBezTo>
                <a:cubicBezTo>
                  <a:pt x="2" y="49"/>
                  <a:pt x="0" y="47"/>
                  <a:pt x="0" y="44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2" y="0"/>
                  <a:pt x="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7" y="0"/>
                  <a:pt x="29" y="3"/>
                  <a:pt x="29" y="5"/>
                </a:cubicBezTo>
                <a:lnTo>
                  <a:pt x="29" y="44"/>
                </a:lnTo>
                <a:close/>
                <a:moveTo>
                  <a:pt x="25" y="11"/>
                </a:moveTo>
                <a:cubicBezTo>
                  <a:pt x="25" y="11"/>
                  <a:pt x="25" y="10"/>
                  <a:pt x="24" y="10"/>
                </a:cubicBezTo>
                <a:cubicBezTo>
                  <a:pt x="5" y="10"/>
                  <a:pt x="5" y="10"/>
                  <a:pt x="5" y="10"/>
                </a:cubicBezTo>
                <a:cubicBezTo>
                  <a:pt x="4" y="10"/>
                  <a:pt x="3" y="11"/>
                  <a:pt x="3" y="11"/>
                </a:cubicBezTo>
                <a:cubicBezTo>
                  <a:pt x="3" y="38"/>
                  <a:pt x="3" y="38"/>
                  <a:pt x="3" y="38"/>
                </a:cubicBezTo>
                <a:cubicBezTo>
                  <a:pt x="3" y="39"/>
                  <a:pt x="4" y="39"/>
                  <a:pt x="5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5" y="39"/>
                  <a:pt x="25" y="39"/>
                  <a:pt x="25" y="38"/>
                </a:cubicBezTo>
                <a:lnTo>
                  <a:pt x="25" y="11"/>
                </a:lnTo>
                <a:close/>
                <a:moveTo>
                  <a:pt x="17" y="5"/>
                </a:move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1" y="6"/>
                  <a:pt x="11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8" y="6"/>
                  <a:pt x="18" y="6"/>
                  <a:pt x="18" y="6"/>
                </a:cubicBezTo>
                <a:cubicBezTo>
                  <a:pt x="18" y="6"/>
                  <a:pt x="18" y="5"/>
                  <a:pt x="17" y="5"/>
                </a:cubicBezTo>
                <a:close/>
                <a:moveTo>
                  <a:pt x="14" y="41"/>
                </a:moveTo>
                <a:cubicBezTo>
                  <a:pt x="13" y="41"/>
                  <a:pt x="11" y="42"/>
                  <a:pt x="11" y="44"/>
                </a:cubicBezTo>
                <a:cubicBezTo>
                  <a:pt x="11" y="46"/>
                  <a:pt x="13" y="47"/>
                  <a:pt x="14" y="47"/>
                </a:cubicBezTo>
                <a:cubicBezTo>
                  <a:pt x="16" y="47"/>
                  <a:pt x="17" y="46"/>
                  <a:pt x="17" y="44"/>
                </a:cubicBezTo>
                <a:cubicBezTo>
                  <a:pt x="17" y="42"/>
                  <a:pt x="16" y="41"/>
                  <a:pt x="14" y="41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/>
            <a:endParaRPr lang="en-US" sz="2667" dirty="0">
              <a:solidFill>
                <a:srgbClr val="262626"/>
              </a:solidFill>
              <a:latin typeface="Roboto Condensed"/>
            </a:endParaRPr>
          </a:p>
        </p:txBody>
      </p:sp>
      <p:sp>
        <p:nvSpPr>
          <p:cNvPr id="36" name="Freeform 57"/>
          <p:cNvSpPr>
            <a:spLocks noEditPoints="1"/>
          </p:cNvSpPr>
          <p:nvPr/>
        </p:nvSpPr>
        <p:spPr bwMode="auto">
          <a:xfrm>
            <a:off x="7070123" y="1626336"/>
            <a:ext cx="614475" cy="544747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/>
            <a:endParaRPr lang="en-US" sz="2667" dirty="0">
              <a:solidFill>
                <a:srgbClr val="262626"/>
              </a:solidFill>
              <a:latin typeface="Roboto Condensed"/>
            </a:endParaRPr>
          </a:p>
        </p:txBody>
      </p:sp>
      <p:sp>
        <p:nvSpPr>
          <p:cNvPr id="39" name="Freeform 152"/>
          <p:cNvSpPr>
            <a:spLocks noEditPoints="1"/>
          </p:cNvSpPr>
          <p:nvPr/>
        </p:nvSpPr>
        <p:spPr bwMode="auto">
          <a:xfrm>
            <a:off x="9509261" y="987832"/>
            <a:ext cx="690919" cy="638503"/>
          </a:xfrm>
          <a:custGeom>
            <a:avLst/>
            <a:gdLst/>
            <a:ahLst/>
            <a:cxnLst>
              <a:cxn ang="0">
                <a:pos x="67" y="20"/>
              </a:cxn>
              <a:cxn ang="0">
                <a:pos x="46" y="36"/>
              </a:cxn>
              <a:cxn ang="0">
                <a:pos x="42" y="40"/>
              </a:cxn>
              <a:cxn ang="0">
                <a:pos x="39" y="47"/>
              </a:cxn>
              <a:cxn ang="0">
                <a:pos x="44" y="52"/>
              </a:cxn>
              <a:cxn ang="0">
                <a:pos x="52" y="58"/>
              </a:cxn>
              <a:cxn ang="0">
                <a:pos x="52" y="61"/>
              </a:cxn>
              <a:cxn ang="0">
                <a:pos x="51" y="62"/>
              </a:cxn>
              <a:cxn ang="0">
                <a:pos x="17" y="62"/>
              </a:cxn>
              <a:cxn ang="0">
                <a:pos x="16" y="61"/>
              </a:cxn>
              <a:cxn ang="0">
                <a:pos x="16" y="58"/>
              </a:cxn>
              <a:cxn ang="0">
                <a:pos x="24" y="52"/>
              </a:cxn>
              <a:cxn ang="0">
                <a:pos x="29" y="47"/>
              </a:cxn>
              <a:cxn ang="0">
                <a:pos x="26" y="40"/>
              </a:cxn>
              <a:cxn ang="0">
                <a:pos x="22" y="36"/>
              </a:cxn>
              <a:cxn ang="0">
                <a:pos x="0" y="20"/>
              </a:cxn>
              <a:cxn ang="0">
                <a:pos x="0" y="15"/>
              </a:cxn>
              <a:cxn ang="0">
                <a:pos x="4" y="11"/>
              </a:cxn>
              <a:cxn ang="0">
                <a:pos x="16" y="11"/>
              </a:cxn>
              <a:cxn ang="0">
                <a:pos x="16" y="7"/>
              </a:cxn>
              <a:cxn ang="0">
                <a:pos x="22" y="0"/>
              </a:cxn>
              <a:cxn ang="0">
                <a:pos x="45" y="0"/>
              </a:cxn>
              <a:cxn ang="0">
                <a:pos x="52" y="7"/>
              </a:cxn>
              <a:cxn ang="0">
                <a:pos x="52" y="11"/>
              </a:cxn>
              <a:cxn ang="0">
                <a:pos x="63" y="11"/>
              </a:cxn>
              <a:cxn ang="0">
                <a:pos x="67" y="15"/>
              </a:cxn>
              <a:cxn ang="0">
                <a:pos x="67" y="20"/>
              </a:cxn>
              <a:cxn ang="0">
                <a:pos x="16" y="16"/>
              </a:cxn>
              <a:cxn ang="0">
                <a:pos x="6" y="16"/>
              </a:cxn>
              <a:cxn ang="0">
                <a:pos x="6" y="20"/>
              </a:cxn>
              <a:cxn ang="0">
                <a:pos x="19" y="31"/>
              </a:cxn>
              <a:cxn ang="0">
                <a:pos x="16" y="16"/>
              </a:cxn>
              <a:cxn ang="0">
                <a:pos x="62" y="16"/>
              </a:cxn>
              <a:cxn ang="0">
                <a:pos x="52" y="16"/>
              </a:cxn>
              <a:cxn ang="0">
                <a:pos x="49" y="31"/>
              </a:cxn>
              <a:cxn ang="0">
                <a:pos x="62" y="20"/>
              </a:cxn>
              <a:cxn ang="0">
                <a:pos x="62" y="16"/>
              </a:cxn>
            </a:cxnLst>
            <a:rect l="0" t="0" r="r" b="b"/>
            <a:pathLst>
              <a:path w="67" h="62">
                <a:moveTo>
                  <a:pt x="67" y="20"/>
                </a:moveTo>
                <a:cubicBezTo>
                  <a:pt x="67" y="27"/>
                  <a:pt x="58" y="36"/>
                  <a:pt x="46" y="36"/>
                </a:cubicBezTo>
                <a:cubicBezTo>
                  <a:pt x="44" y="38"/>
                  <a:pt x="42" y="40"/>
                  <a:pt x="42" y="40"/>
                </a:cubicBezTo>
                <a:cubicBezTo>
                  <a:pt x="40" y="42"/>
                  <a:pt x="39" y="44"/>
                  <a:pt x="39" y="47"/>
                </a:cubicBezTo>
                <a:cubicBezTo>
                  <a:pt x="39" y="49"/>
                  <a:pt x="40" y="52"/>
                  <a:pt x="44" y="52"/>
                </a:cubicBezTo>
                <a:cubicBezTo>
                  <a:pt x="48" y="52"/>
                  <a:pt x="52" y="54"/>
                  <a:pt x="52" y="58"/>
                </a:cubicBezTo>
                <a:cubicBezTo>
                  <a:pt x="52" y="61"/>
                  <a:pt x="52" y="61"/>
                  <a:pt x="52" y="61"/>
                </a:cubicBezTo>
                <a:cubicBezTo>
                  <a:pt x="52" y="62"/>
                  <a:pt x="51" y="62"/>
                  <a:pt x="51" y="62"/>
                </a:cubicBezTo>
                <a:cubicBezTo>
                  <a:pt x="17" y="62"/>
                  <a:pt x="17" y="62"/>
                  <a:pt x="17" y="62"/>
                </a:cubicBezTo>
                <a:cubicBezTo>
                  <a:pt x="16" y="62"/>
                  <a:pt x="16" y="62"/>
                  <a:pt x="16" y="61"/>
                </a:cubicBezTo>
                <a:cubicBezTo>
                  <a:pt x="16" y="58"/>
                  <a:pt x="16" y="58"/>
                  <a:pt x="16" y="58"/>
                </a:cubicBezTo>
                <a:cubicBezTo>
                  <a:pt x="16" y="54"/>
                  <a:pt x="20" y="52"/>
                  <a:pt x="24" y="52"/>
                </a:cubicBezTo>
                <a:cubicBezTo>
                  <a:pt x="27" y="52"/>
                  <a:pt x="29" y="49"/>
                  <a:pt x="29" y="47"/>
                </a:cubicBezTo>
                <a:cubicBezTo>
                  <a:pt x="29" y="44"/>
                  <a:pt x="28" y="42"/>
                  <a:pt x="26" y="40"/>
                </a:cubicBezTo>
                <a:cubicBezTo>
                  <a:pt x="25" y="40"/>
                  <a:pt x="24" y="38"/>
                  <a:pt x="22" y="36"/>
                </a:cubicBezTo>
                <a:cubicBezTo>
                  <a:pt x="10" y="36"/>
                  <a:pt x="0" y="27"/>
                  <a:pt x="0" y="20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2"/>
                  <a:pt x="2" y="11"/>
                  <a:pt x="4" y="11"/>
                </a:cubicBezTo>
                <a:cubicBezTo>
                  <a:pt x="16" y="11"/>
                  <a:pt x="16" y="11"/>
                  <a:pt x="16" y="11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3"/>
                  <a:pt x="19" y="0"/>
                  <a:pt x="22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9" y="0"/>
                  <a:pt x="52" y="3"/>
                  <a:pt x="52" y="7"/>
                </a:cubicBezTo>
                <a:cubicBezTo>
                  <a:pt x="52" y="11"/>
                  <a:pt x="52" y="11"/>
                  <a:pt x="52" y="11"/>
                </a:cubicBezTo>
                <a:cubicBezTo>
                  <a:pt x="63" y="11"/>
                  <a:pt x="63" y="11"/>
                  <a:pt x="63" y="11"/>
                </a:cubicBezTo>
                <a:cubicBezTo>
                  <a:pt x="66" y="11"/>
                  <a:pt x="67" y="12"/>
                  <a:pt x="67" y="15"/>
                </a:cubicBezTo>
                <a:lnTo>
                  <a:pt x="67" y="20"/>
                </a:lnTo>
                <a:close/>
                <a:moveTo>
                  <a:pt x="16" y="16"/>
                </a:moveTo>
                <a:cubicBezTo>
                  <a:pt x="6" y="16"/>
                  <a:pt x="6" y="16"/>
                  <a:pt x="6" y="16"/>
                </a:cubicBezTo>
                <a:cubicBezTo>
                  <a:pt x="6" y="20"/>
                  <a:pt x="6" y="20"/>
                  <a:pt x="6" y="20"/>
                </a:cubicBezTo>
                <a:cubicBezTo>
                  <a:pt x="6" y="24"/>
                  <a:pt x="11" y="29"/>
                  <a:pt x="19" y="31"/>
                </a:cubicBezTo>
                <a:cubicBezTo>
                  <a:pt x="17" y="27"/>
                  <a:pt x="16" y="22"/>
                  <a:pt x="16" y="16"/>
                </a:cubicBezTo>
                <a:close/>
                <a:moveTo>
                  <a:pt x="62" y="16"/>
                </a:moveTo>
                <a:cubicBezTo>
                  <a:pt x="52" y="16"/>
                  <a:pt x="52" y="16"/>
                  <a:pt x="52" y="16"/>
                </a:cubicBezTo>
                <a:cubicBezTo>
                  <a:pt x="52" y="22"/>
                  <a:pt x="51" y="27"/>
                  <a:pt x="49" y="31"/>
                </a:cubicBezTo>
                <a:cubicBezTo>
                  <a:pt x="57" y="29"/>
                  <a:pt x="62" y="24"/>
                  <a:pt x="62" y="20"/>
                </a:cubicBezTo>
                <a:lnTo>
                  <a:pt x="62" y="16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/>
            <a:endParaRPr lang="en-US" sz="2667" dirty="0">
              <a:solidFill>
                <a:srgbClr val="262626"/>
              </a:solidFill>
              <a:latin typeface="Roboto Condensed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DDB16EAC-E842-425F-8316-3BBD9E7BB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slide</a:t>
            </a:r>
          </a:p>
        </p:txBody>
      </p:sp>
    </p:spTree>
  </p:cSld>
  <p:clrMapOvr>
    <a:masterClrMapping/>
  </p:clrMapOvr>
  <p:transition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/>
      <p:bldP spid="57" grpId="0"/>
      <p:bldP spid="32" grpId="0" animBg="1"/>
      <p:bldP spid="34" grpId="0" animBg="1"/>
      <p:bldP spid="36" grpId="0" animBg="1"/>
      <p:bldP spid="3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5B8A3-8945-47DE-A0DF-555451E3E0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264A9-F655-4602-A9CC-4FA1D2ED4E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reeform 8">
            <a:extLst>
              <a:ext uri="{FF2B5EF4-FFF2-40B4-BE49-F238E27FC236}">
                <a16:creationId xmlns:a16="http://schemas.microsoft.com/office/drawing/2014/main" id="{21CF0CF8-ED7E-496B-BB93-0E4AB592B120}"/>
              </a:ext>
            </a:extLst>
          </p:cNvPr>
          <p:cNvSpPr/>
          <p:nvPr/>
        </p:nvSpPr>
        <p:spPr>
          <a:xfrm>
            <a:off x="3901975" y="6549656"/>
            <a:ext cx="2186594" cy="308344"/>
          </a:xfrm>
          <a:custGeom>
            <a:avLst/>
            <a:gdLst>
              <a:gd name="connsiteX0" fmla="*/ 0 w 2437804"/>
              <a:gd name="connsiteY0" fmla="*/ 0 h 308344"/>
              <a:gd name="connsiteX1" fmla="*/ 2283632 w 2437804"/>
              <a:gd name="connsiteY1" fmla="*/ 0 h 308344"/>
              <a:gd name="connsiteX2" fmla="*/ 2437804 w 2437804"/>
              <a:gd name="connsiteY2" fmla="*/ 154172 h 308344"/>
              <a:gd name="connsiteX3" fmla="*/ 2283632 w 2437804"/>
              <a:gd name="connsiteY3" fmla="*/ 308344 h 308344"/>
              <a:gd name="connsiteX4" fmla="*/ 0 w 2437804"/>
              <a:gd name="connsiteY4" fmla="*/ 308344 h 308344"/>
              <a:gd name="connsiteX5" fmla="*/ 154172 w 2437804"/>
              <a:gd name="connsiteY5" fmla="*/ 154172 h 308344"/>
              <a:gd name="connsiteX6" fmla="*/ 0 w 2437804"/>
              <a:gd name="connsiteY6" fmla="*/ 0 h 30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37804" h="308344">
                <a:moveTo>
                  <a:pt x="0" y="0"/>
                </a:moveTo>
                <a:lnTo>
                  <a:pt x="2283632" y="0"/>
                </a:lnTo>
                <a:lnTo>
                  <a:pt x="2437804" y="154172"/>
                </a:lnTo>
                <a:lnTo>
                  <a:pt x="2283632" y="308344"/>
                </a:lnTo>
                <a:lnTo>
                  <a:pt x="0" y="308344"/>
                </a:lnTo>
                <a:lnTo>
                  <a:pt x="154172" y="15417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4180" tIns="40005" rIns="174175" bIns="40005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b="1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5" name="Freeform 9">
            <a:extLst>
              <a:ext uri="{FF2B5EF4-FFF2-40B4-BE49-F238E27FC236}">
                <a16:creationId xmlns:a16="http://schemas.microsoft.com/office/drawing/2014/main" id="{4977902E-726D-4BCA-80BA-71DFE3104E3F}"/>
              </a:ext>
            </a:extLst>
          </p:cNvPr>
          <p:cNvSpPr/>
          <p:nvPr/>
        </p:nvSpPr>
        <p:spPr>
          <a:xfrm>
            <a:off x="5849988" y="6549656"/>
            <a:ext cx="2110671" cy="308344"/>
          </a:xfrm>
          <a:custGeom>
            <a:avLst/>
            <a:gdLst>
              <a:gd name="connsiteX0" fmla="*/ 0 w 2437804"/>
              <a:gd name="connsiteY0" fmla="*/ 0 h 308344"/>
              <a:gd name="connsiteX1" fmla="*/ 2283632 w 2437804"/>
              <a:gd name="connsiteY1" fmla="*/ 0 h 308344"/>
              <a:gd name="connsiteX2" fmla="*/ 2437804 w 2437804"/>
              <a:gd name="connsiteY2" fmla="*/ 154172 h 308344"/>
              <a:gd name="connsiteX3" fmla="*/ 2283632 w 2437804"/>
              <a:gd name="connsiteY3" fmla="*/ 308344 h 308344"/>
              <a:gd name="connsiteX4" fmla="*/ 0 w 2437804"/>
              <a:gd name="connsiteY4" fmla="*/ 308344 h 308344"/>
              <a:gd name="connsiteX5" fmla="*/ 154172 w 2437804"/>
              <a:gd name="connsiteY5" fmla="*/ 154172 h 308344"/>
              <a:gd name="connsiteX6" fmla="*/ 0 w 2437804"/>
              <a:gd name="connsiteY6" fmla="*/ 0 h 30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37804" h="308344">
                <a:moveTo>
                  <a:pt x="0" y="0"/>
                </a:moveTo>
                <a:lnTo>
                  <a:pt x="2283632" y="0"/>
                </a:lnTo>
                <a:lnTo>
                  <a:pt x="2437804" y="154172"/>
                </a:lnTo>
                <a:lnTo>
                  <a:pt x="2283632" y="308344"/>
                </a:lnTo>
                <a:lnTo>
                  <a:pt x="0" y="308344"/>
                </a:lnTo>
                <a:lnTo>
                  <a:pt x="154172" y="15417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4180" tIns="40005" rIns="174175" bIns="40005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b="1" dirty="0">
                <a:solidFill>
                  <a:schemeClr val="tx1"/>
                </a:solidFill>
              </a:rPr>
              <a:t>Insights</a:t>
            </a:r>
          </a:p>
        </p:txBody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E906FDC9-28B8-4F44-A76B-AE537909A66F}"/>
              </a:ext>
            </a:extLst>
          </p:cNvPr>
          <p:cNvSpPr/>
          <p:nvPr/>
        </p:nvSpPr>
        <p:spPr>
          <a:xfrm>
            <a:off x="7801720" y="6549656"/>
            <a:ext cx="2438547" cy="308344"/>
          </a:xfrm>
          <a:custGeom>
            <a:avLst/>
            <a:gdLst>
              <a:gd name="connsiteX0" fmla="*/ 0 w 2437804"/>
              <a:gd name="connsiteY0" fmla="*/ 0 h 308344"/>
              <a:gd name="connsiteX1" fmla="*/ 2283632 w 2437804"/>
              <a:gd name="connsiteY1" fmla="*/ 0 h 308344"/>
              <a:gd name="connsiteX2" fmla="*/ 2437804 w 2437804"/>
              <a:gd name="connsiteY2" fmla="*/ 154172 h 308344"/>
              <a:gd name="connsiteX3" fmla="*/ 2283632 w 2437804"/>
              <a:gd name="connsiteY3" fmla="*/ 308344 h 308344"/>
              <a:gd name="connsiteX4" fmla="*/ 0 w 2437804"/>
              <a:gd name="connsiteY4" fmla="*/ 308344 h 308344"/>
              <a:gd name="connsiteX5" fmla="*/ 154172 w 2437804"/>
              <a:gd name="connsiteY5" fmla="*/ 154172 h 308344"/>
              <a:gd name="connsiteX6" fmla="*/ 0 w 2437804"/>
              <a:gd name="connsiteY6" fmla="*/ 0 h 30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37804" h="308344">
                <a:moveTo>
                  <a:pt x="0" y="0"/>
                </a:moveTo>
                <a:lnTo>
                  <a:pt x="2283632" y="0"/>
                </a:lnTo>
                <a:lnTo>
                  <a:pt x="2437804" y="154172"/>
                </a:lnTo>
                <a:lnTo>
                  <a:pt x="2283632" y="308344"/>
                </a:lnTo>
                <a:lnTo>
                  <a:pt x="0" y="308344"/>
                </a:lnTo>
                <a:lnTo>
                  <a:pt x="154172" y="15417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4180" tIns="40005" rIns="174175" bIns="40005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b="1" dirty="0">
                <a:solidFill>
                  <a:schemeClr val="tx1"/>
                </a:solidFill>
              </a:rPr>
              <a:t>Recommendations</a:t>
            </a:r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93849014-8AC3-45BC-A4AD-892881C18B19}"/>
              </a:ext>
            </a:extLst>
          </p:cNvPr>
          <p:cNvSpPr/>
          <p:nvPr/>
        </p:nvSpPr>
        <p:spPr>
          <a:xfrm>
            <a:off x="10071847" y="6549656"/>
            <a:ext cx="2120152" cy="308344"/>
          </a:xfrm>
          <a:custGeom>
            <a:avLst/>
            <a:gdLst>
              <a:gd name="connsiteX0" fmla="*/ 0 w 2437804"/>
              <a:gd name="connsiteY0" fmla="*/ 0 h 308344"/>
              <a:gd name="connsiteX1" fmla="*/ 2283632 w 2437804"/>
              <a:gd name="connsiteY1" fmla="*/ 0 h 308344"/>
              <a:gd name="connsiteX2" fmla="*/ 2437804 w 2437804"/>
              <a:gd name="connsiteY2" fmla="*/ 154172 h 308344"/>
              <a:gd name="connsiteX3" fmla="*/ 2283632 w 2437804"/>
              <a:gd name="connsiteY3" fmla="*/ 308344 h 308344"/>
              <a:gd name="connsiteX4" fmla="*/ 0 w 2437804"/>
              <a:gd name="connsiteY4" fmla="*/ 308344 h 308344"/>
              <a:gd name="connsiteX5" fmla="*/ 154172 w 2437804"/>
              <a:gd name="connsiteY5" fmla="*/ 154172 h 308344"/>
              <a:gd name="connsiteX6" fmla="*/ 0 w 2437804"/>
              <a:gd name="connsiteY6" fmla="*/ 0 h 30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37804" h="308344">
                <a:moveTo>
                  <a:pt x="0" y="0"/>
                </a:moveTo>
                <a:lnTo>
                  <a:pt x="2283632" y="0"/>
                </a:lnTo>
                <a:lnTo>
                  <a:pt x="2437804" y="154172"/>
                </a:lnTo>
                <a:lnTo>
                  <a:pt x="2283632" y="308344"/>
                </a:lnTo>
                <a:lnTo>
                  <a:pt x="0" y="308344"/>
                </a:lnTo>
                <a:lnTo>
                  <a:pt x="154172" y="15417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4180" tIns="40005" rIns="174175" bIns="40005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b="1" dirty="0">
                <a:solidFill>
                  <a:schemeClr val="tx1"/>
                </a:solidFill>
              </a:rPr>
              <a:t>Questions?</a:t>
            </a:r>
          </a:p>
        </p:txBody>
      </p:sp>
      <p:sp>
        <p:nvSpPr>
          <p:cNvPr id="8" name="Freeform 13">
            <a:extLst>
              <a:ext uri="{FF2B5EF4-FFF2-40B4-BE49-F238E27FC236}">
                <a16:creationId xmlns:a16="http://schemas.microsoft.com/office/drawing/2014/main" id="{1D2FD20C-369E-4B6A-8578-F72484FEE921}"/>
              </a:ext>
            </a:extLst>
          </p:cNvPr>
          <p:cNvSpPr/>
          <p:nvPr/>
        </p:nvSpPr>
        <p:spPr>
          <a:xfrm>
            <a:off x="0" y="6549656"/>
            <a:ext cx="2082806" cy="308344"/>
          </a:xfrm>
          <a:custGeom>
            <a:avLst/>
            <a:gdLst>
              <a:gd name="connsiteX0" fmla="*/ 0 w 2437804"/>
              <a:gd name="connsiteY0" fmla="*/ 0 h 308344"/>
              <a:gd name="connsiteX1" fmla="*/ 2283632 w 2437804"/>
              <a:gd name="connsiteY1" fmla="*/ 0 h 308344"/>
              <a:gd name="connsiteX2" fmla="*/ 2437804 w 2437804"/>
              <a:gd name="connsiteY2" fmla="*/ 154172 h 308344"/>
              <a:gd name="connsiteX3" fmla="*/ 2283632 w 2437804"/>
              <a:gd name="connsiteY3" fmla="*/ 308344 h 308344"/>
              <a:gd name="connsiteX4" fmla="*/ 0 w 2437804"/>
              <a:gd name="connsiteY4" fmla="*/ 308344 h 308344"/>
              <a:gd name="connsiteX5" fmla="*/ 0 w 2437804"/>
              <a:gd name="connsiteY5" fmla="*/ 0 h 30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7804" h="308344">
                <a:moveTo>
                  <a:pt x="0" y="0"/>
                </a:moveTo>
                <a:lnTo>
                  <a:pt x="2283632" y="0"/>
                </a:lnTo>
                <a:lnTo>
                  <a:pt x="2437804" y="154172"/>
                </a:lnTo>
                <a:lnTo>
                  <a:pt x="2283632" y="308344"/>
                </a:lnTo>
                <a:lnTo>
                  <a:pt x="0" y="30834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0010" tIns="40005" rIns="97089" bIns="40005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b="1" kern="1200" dirty="0">
                <a:solidFill>
                  <a:schemeClr val="tx1"/>
                </a:solidFill>
              </a:rPr>
              <a:t>Problem</a:t>
            </a:r>
          </a:p>
        </p:txBody>
      </p:sp>
      <p:sp>
        <p:nvSpPr>
          <p:cNvPr id="9" name="Freeform 14">
            <a:extLst>
              <a:ext uri="{FF2B5EF4-FFF2-40B4-BE49-F238E27FC236}">
                <a16:creationId xmlns:a16="http://schemas.microsoft.com/office/drawing/2014/main" id="{92508FB7-C068-40C5-B1E0-0813E349CDDC}"/>
              </a:ext>
            </a:extLst>
          </p:cNvPr>
          <p:cNvSpPr/>
          <p:nvPr/>
        </p:nvSpPr>
        <p:spPr>
          <a:xfrm>
            <a:off x="1955954" y="6549656"/>
            <a:ext cx="2294590" cy="308344"/>
          </a:xfrm>
          <a:custGeom>
            <a:avLst/>
            <a:gdLst>
              <a:gd name="connsiteX0" fmla="*/ 0 w 2437804"/>
              <a:gd name="connsiteY0" fmla="*/ 0 h 308344"/>
              <a:gd name="connsiteX1" fmla="*/ 2283632 w 2437804"/>
              <a:gd name="connsiteY1" fmla="*/ 0 h 308344"/>
              <a:gd name="connsiteX2" fmla="*/ 2437804 w 2437804"/>
              <a:gd name="connsiteY2" fmla="*/ 154172 h 308344"/>
              <a:gd name="connsiteX3" fmla="*/ 2283632 w 2437804"/>
              <a:gd name="connsiteY3" fmla="*/ 308344 h 308344"/>
              <a:gd name="connsiteX4" fmla="*/ 0 w 2437804"/>
              <a:gd name="connsiteY4" fmla="*/ 308344 h 308344"/>
              <a:gd name="connsiteX5" fmla="*/ 154172 w 2437804"/>
              <a:gd name="connsiteY5" fmla="*/ 154172 h 308344"/>
              <a:gd name="connsiteX6" fmla="*/ 0 w 2437804"/>
              <a:gd name="connsiteY6" fmla="*/ 0 h 30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37804" h="308344">
                <a:moveTo>
                  <a:pt x="0" y="0"/>
                </a:moveTo>
                <a:lnTo>
                  <a:pt x="2283632" y="0"/>
                </a:lnTo>
                <a:lnTo>
                  <a:pt x="2437804" y="154172"/>
                </a:lnTo>
                <a:lnTo>
                  <a:pt x="2283632" y="308344"/>
                </a:lnTo>
                <a:lnTo>
                  <a:pt x="0" y="308344"/>
                </a:lnTo>
                <a:lnTo>
                  <a:pt x="154172" y="15417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4180" tIns="40005" rIns="174175" bIns="40005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b="1" dirty="0">
                <a:solidFill>
                  <a:schemeClr val="tx1"/>
                </a:solidFill>
              </a:rPr>
              <a:t>Project Goals</a:t>
            </a:r>
          </a:p>
        </p:txBody>
      </p:sp>
    </p:spTree>
    <p:extLst>
      <p:ext uri="{BB962C8B-B14F-4D97-AF65-F5344CB8AC3E}">
        <p14:creationId xmlns:p14="http://schemas.microsoft.com/office/powerpoint/2010/main" val="2223269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F2B4D9-7967-4902-AF85-9A3B2924A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478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A3DB2C-8A4E-4C2A-B972-CBC8DF564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336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D6F2DF-C5DB-41C2-B087-4E022A48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196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33773-67F1-4BA8-87CE-E5273574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6A9E7-F041-440D-A46D-0EB3896A7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24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>
          <a:xfrm>
            <a:off x="11683999" y="6458500"/>
            <a:ext cx="508001" cy="366183"/>
          </a:xfrm>
        </p:spPr>
        <p:txBody>
          <a:bodyPr/>
          <a:lstStyle/>
          <a:p>
            <a:pPr defTabSz="1375467"/>
            <a:fld id="{C136B7D2-B98C-44FD-8D04-7EC62A564975}" type="slidenum">
              <a:rPr lang="en-US">
                <a:solidFill>
                  <a:srgbClr val="262626">
                    <a:lumMod val="50000"/>
                    <a:lumOff val="50000"/>
                  </a:srgbClr>
                </a:solidFill>
                <a:latin typeface="Roboto Condensed"/>
              </a:rPr>
              <a:pPr defTabSz="1375467"/>
              <a:t>2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  <a:latin typeface="Roboto Condensed"/>
            </a:endParaRPr>
          </a:p>
        </p:txBody>
      </p:sp>
      <p:grpSp>
        <p:nvGrpSpPr>
          <p:cNvPr id="2" name="Group 31"/>
          <p:cNvGrpSpPr/>
          <p:nvPr/>
        </p:nvGrpSpPr>
        <p:grpSpPr>
          <a:xfrm>
            <a:off x="2899385" y="2656078"/>
            <a:ext cx="1113972" cy="2176378"/>
            <a:chOff x="2477556" y="2740657"/>
            <a:chExt cx="835479" cy="1632283"/>
          </a:xfrm>
        </p:grpSpPr>
        <p:grpSp>
          <p:nvGrpSpPr>
            <p:cNvPr id="3" name="Group 225"/>
            <p:cNvGrpSpPr/>
            <p:nvPr/>
          </p:nvGrpSpPr>
          <p:grpSpPr>
            <a:xfrm>
              <a:off x="2477556" y="3537461"/>
              <a:ext cx="835479" cy="835479"/>
              <a:chOff x="864537" y="1822859"/>
              <a:chExt cx="971309" cy="971307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932451" y="1890773"/>
                <a:ext cx="835480" cy="83547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1867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864537" y="1822859"/>
                <a:ext cx="971309" cy="971307"/>
              </a:xfrm>
              <a:prstGeom prst="ellipse">
                <a:avLst/>
              </a:prstGeom>
              <a:noFill/>
              <a:ln w="19050">
                <a:solidFill>
                  <a:schemeClr val="accent3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1867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</p:grpSp>
        <p:sp>
          <p:nvSpPr>
            <p:cNvPr id="34" name="Freeform 52"/>
            <p:cNvSpPr>
              <a:spLocks noEditPoints="1"/>
            </p:cNvSpPr>
            <p:nvPr/>
          </p:nvSpPr>
          <p:spPr bwMode="auto">
            <a:xfrm>
              <a:off x="2793619" y="2740657"/>
              <a:ext cx="386672" cy="416004"/>
            </a:xfrm>
            <a:custGeom>
              <a:avLst/>
              <a:gdLst/>
              <a:ahLst/>
              <a:cxnLst>
                <a:cxn ang="0">
                  <a:pos x="67" y="67"/>
                </a:cxn>
                <a:cxn ang="0">
                  <a:pos x="61" y="72"/>
                </a:cxn>
                <a:cxn ang="0">
                  <a:pos x="5" y="72"/>
                </a:cxn>
                <a:cxn ang="0">
                  <a:pos x="0" y="67"/>
                </a:cxn>
                <a:cxn ang="0">
                  <a:pos x="0" y="16"/>
                </a:cxn>
                <a:cxn ang="0">
                  <a:pos x="5" y="11"/>
                </a:cxn>
                <a:cxn ang="0">
                  <a:pos x="10" y="11"/>
                </a:cxn>
                <a:cxn ang="0">
                  <a:pos x="10" y="7"/>
                </a:cxn>
                <a:cxn ang="0">
                  <a:pos x="16" y="0"/>
                </a:cxn>
                <a:cxn ang="0">
                  <a:pos x="19" y="0"/>
                </a:cxn>
                <a:cxn ang="0">
                  <a:pos x="25" y="7"/>
                </a:cxn>
                <a:cxn ang="0">
                  <a:pos x="25" y="11"/>
                </a:cxn>
                <a:cxn ang="0">
                  <a:pos x="41" y="11"/>
                </a:cxn>
                <a:cxn ang="0">
                  <a:pos x="41" y="7"/>
                </a:cxn>
                <a:cxn ang="0">
                  <a:pos x="47" y="0"/>
                </a:cxn>
                <a:cxn ang="0">
                  <a:pos x="50" y="0"/>
                </a:cxn>
                <a:cxn ang="0">
                  <a:pos x="56" y="7"/>
                </a:cxn>
                <a:cxn ang="0">
                  <a:pos x="56" y="11"/>
                </a:cxn>
                <a:cxn ang="0">
                  <a:pos x="61" y="11"/>
                </a:cxn>
                <a:cxn ang="0">
                  <a:pos x="67" y="16"/>
                </a:cxn>
                <a:cxn ang="0">
                  <a:pos x="67" y="67"/>
                </a:cxn>
                <a:cxn ang="0">
                  <a:pos x="61" y="67"/>
                </a:cxn>
                <a:cxn ang="0">
                  <a:pos x="61" y="26"/>
                </a:cxn>
                <a:cxn ang="0">
                  <a:pos x="5" y="26"/>
                </a:cxn>
                <a:cxn ang="0">
                  <a:pos x="5" y="67"/>
                </a:cxn>
                <a:cxn ang="0">
                  <a:pos x="61" y="67"/>
                </a:cxn>
                <a:cxn ang="0">
                  <a:pos x="20" y="7"/>
                </a:cxn>
                <a:cxn ang="0">
                  <a:pos x="19" y="5"/>
                </a:cxn>
                <a:cxn ang="0">
                  <a:pos x="16" y="5"/>
                </a:cxn>
                <a:cxn ang="0">
                  <a:pos x="15" y="7"/>
                </a:cxn>
                <a:cxn ang="0">
                  <a:pos x="15" y="18"/>
                </a:cxn>
                <a:cxn ang="0">
                  <a:pos x="16" y="20"/>
                </a:cxn>
                <a:cxn ang="0">
                  <a:pos x="19" y="20"/>
                </a:cxn>
                <a:cxn ang="0">
                  <a:pos x="20" y="18"/>
                </a:cxn>
                <a:cxn ang="0">
                  <a:pos x="20" y="7"/>
                </a:cxn>
                <a:cxn ang="0">
                  <a:pos x="51" y="7"/>
                </a:cxn>
                <a:cxn ang="0">
                  <a:pos x="50" y="5"/>
                </a:cxn>
                <a:cxn ang="0">
                  <a:pos x="47" y="5"/>
                </a:cxn>
                <a:cxn ang="0">
                  <a:pos x="46" y="7"/>
                </a:cxn>
                <a:cxn ang="0">
                  <a:pos x="46" y="18"/>
                </a:cxn>
                <a:cxn ang="0">
                  <a:pos x="47" y="20"/>
                </a:cxn>
                <a:cxn ang="0">
                  <a:pos x="50" y="20"/>
                </a:cxn>
                <a:cxn ang="0">
                  <a:pos x="51" y="18"/>
                </a:cxn>
                <a:cxn ang="0">
                  <a:pos x="51" y="7"/>
                </a:cxn>
              </a:cxnLst>
              <a:rect l="0" t="0" r="r" b="b"/>
              <a:pathLst>
                <a:path w="67" h="72">
                  <a:moveTo>
                    <a:pt x="67" y="67"/>
                  </a:moveTo>
                  <a:cubicBezTo>
                    <a:pt x="67" y="70"/>
                    <a:pt x="64" y="72"/>
                    <a:pt x="61" y="72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2" y="72"/>
                    <a:pt x="0" y="70"/>
                    <a:pt x="0" y="6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3"/>
                    <a:pt x="2" y="11"/>
                    <a:pt x="5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3"/>
                    <a:pt x="13" y="0"/>
                    <a:pt x="16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5" y="3"/>
                    <a:pt x="25" y="7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1" y="3"/>
                    <a:pt x="44" y="0"/>
                    <a:pt x="47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3" y="0"/>
                    <a:pt x="56" y="3"/>
                    <a:pt x="56" y="7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4" y="11"/>
                    <a:pt x="67" y="13"/>
                    <a:pt x="67" y="16"/>
                  </a:cubicBezTo>
                  <a:lnTo>
                    <a:pt x="67" y="67"/>
                  </a:lnTo>
                  <a:close/>
                  <a:moveTo>
                    <a:pt x="61" y="67"/>
                  </a:moveTo>
                  <a:cubicBezTo>
                    <a:pt x="61" y="26"/>
                    <a:pt x="61" y="26"/>
                    <a:pt x="61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67"/>
                    <a:pt x="5" y="67"/>
                    <a:pt x="5" y="67"/>
                  </a:cubicBezTo>
                  <a:lnTo>
                    <a:pt x="61" y="67"/>
                  </a:lnTo>
                  <a:close/>
                  <a:moveTo>
                    <a:pt x="20" y="7"/>
                  </a:moveTo>
                  <a:cubicBezTo>
                    <a:pt x="20" y="6"/>
                    <a:pt x="20" y="5"/>
                    <a:pt x="19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5" y="6"/>
                    <a:pt x="15" y="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9"/>
                    <a:pt x="16" y="20"/>
                    <a:pt x="16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0" y="20"/>
                    <a:pt x="20" y="19"/>
                    <a:pt x="20" y="18"/>
                  </a:cubicBezTo>
                  <a:lnTo>
                    <a:pt x="20" y="7"/>
                  </a:lnTo>
                  <a:close/>
                  <a:moveTo>
                    <a:pt x="51" y="7"/>
                  </a:moveTo>
                  <a:cubicBezTo>
                    <a:pt x="51" y="6"/>
                    <a:pt x="51" y="5"/>
                    <a:pt x="50" y="5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5"/>
                    <a:pt x="46" y="6"/>
                    <a:pt x="46" y="7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6" y="19"/>
                    <a:pt x="47" y="20"/>
                    <a:pt x="47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1" y="20"/>
                    <a:pt x="51" y="19"/>
                    <a:pt x="51" y="18"/>
                  </a:cubicBezTo>
                  <a:lnTo>
                    <a:pt x="51" y="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667" dirty="0">
                <a:solidFill>
                  <a:srgbClr val="262626"/>
                </a:solidFill>
                <a:latin typeface="Roboto Condensed"/>
              </a:endParaRPr>
            </a:p>
          </p:txBody>
        </p:sp>
      </p:grpSp>
      <p:grpSp>
        <p:nvGrpSpPr>
          <p:cNvPr id="5" name="Group 225"/>
          <p:cNvGrpSpPr/>
          <p:nvPr/>
        </p:nvGrpSpPr>
        <p:grpSpPr>
          <a:xfrm>
            <a:off x="2899385" y="672401"/>
            <a:ext cx="1113972" cy="1113972"/>
            <a:chOff x="864537" y="1822859"/>
            <a:chExt cx="971309" cy="971307"/>
          </a:xfrm>
        </p:grpSpPr>
        <p:sp>
          <p:nvSpPr>
            <p:cNvPr id="41" name="Oval 40"/>
            <p:cNvSpPr/>
            <p:nvPr/>
          </p:nvSpPr>
          <p:spPr>
            <a:xfrm>
              <a:off x="932451" y="1890773"/>
              <a:ext cx="835480" cy="8354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/>
              <a:endParaRPr lang="en-US" sz="1867" dirty="0">
                <a:solidFill>
                  <a:srgbClr val="FFFFFF"/>
                </a:solidFill>
                <a:latin typeface="Roboto Condensed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864537" y="1822859"/>
              <a:ext cx="971309" cy="971307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/>
              <a:endParaRPr lang="en-US" sz="1867" dirty="0">
                <a:solidFill>
                  <a:srgbClr val="FFFFFF"/>
                </a:solidFill>
                <a:latin typeface="Roboto Condensed"/>
              </a:endParaRPr>
            </a:p>
          </p:txBody>
        </p:sp>
      </p:grpSp>
      <p:grpSp>
        <p:nvGrpSpPr>
          <p:cNvPr id="7" name="Group 225"/>
          <p:cNvGrpSpPr/>
          <p:nvPr/>
        </p:nvGrpSpPr>
        <p:grpSpPr>
          <a:xfrm>
            <a:off x="2899385" y="5241527"/>
            <a:ext cx="1113972" cy="1113972"/>
            <a:chOff x="864537" y="1822859"/>
            <a:chExt cx="971309" cy="971307"/>
          </a:xfrm>
        </p:grpSpPr>
        <p:sp>
          <p:nvSpPr>
            <p:cNvPr id="53" name="Oval 52"/>
            <p:cNvSpPr/>
            <p:nvPr/>
          </p:nvSpPr>
          <p:spPr>
            <a:xfrm>
              <a:off x="932451" y="1890773"/>
              <a:ext cx="835480" cy="83547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/>
              <a:endParaRPr lang="en-US" sz="1867" dirty="0">
                <a:solidFill>
                  <a:srgbClr val="FFFFFF"/>
                </a:solidFill>
                <a:latin typeface="Roboto Condensed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864537" y="1822859"/>
              <a:ext cx="971309" cy="971307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/>
              <a:endParaRPr lang="en-US" sz="1867" dirty="0">
                <a:solidFill>
                  <a:srgbClr val="FFFFFF"/>
                </a:solidFill>
                <a:latin typeface="Roboto Condensed"/>
              </a:endParaRPr>
            </a:p>
          </p:txBody>
        </p:sp>
      </p:grpSp>
      <p:grpSp>
        <p:nvGrpSpPr>
          <p:cNvPr id="8" name="Group 54"/>
          <p:cNvGrpSpPr/>
          <p:nvPr/>
        </p:nvGrpSpPr>
        <p:grpSpPr>
          <a:xfrm>
            <a:off x="2899385" y="2195441"/>
            <a:ext cx="1113972" cy="2297721"/>
            <a:chOff x="1810871" y="2768052"/>
            <a:chExt cx="835479" cy="1723291"/>
          </a:xfrm>
        </p:grpSpPr>
        <p:grpSp>
          <p:nvGrpSpPr>
            <p:cNvPr id="9" name="Group 225"/>
            <p:cNvGrpSpPr/>
            <p:nvPr/>
          </p:nvGrpSpPr>
          <p:grpSpPr>
            <a:xfrm>
              <a:off x="1810871" y="2768052"/>
              <a:ext cx="835479" cy="835479"/>
              <a:chOff x="864537" y="1822859"/>
              <a:chExt cx="971309" cy="971307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932451" y="1890774"/>
                <a:ext cx="835480" cy="83547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1867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864537" y="1822859"/>
                <a:ext cx="971309" cy="971307"/>
              </a:xfrm>
              <a:prstGeom prst="ellipse">
                <a:avLst/>
              </a:prstGeom>
              <a:noFill/>
              <a:ln w="19050">
                <a:solidFill>
                  <a:schemeClr val="accent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1867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</p:grpSp>
        <p:sp>
          <p:nvSpPr>
            <p:cNvPr id="57" name="Freeform 178"/>
            <p:cNvSpPr>
              <a:spLocks noEditPoints="1"/>
            </p:cNvSpPr>
            <p:nvPr/>
          </p:nvSpPr>
          <p:spPr bwMode="auto">
            <a:xfrm>
              <a:off x="2026708" y="4174007"/>
              <a:ext cx="421340" cy="317336"/>
            </a:xfrm>
            <a:custGeom>
              <a:avLst/>
              <a:gdLst/>
              <a:ahLst/>
              <a:cxnLst>
                <a:cxn ang="0">
                  <a:pos x="158" y="119"/>
                </a:cxn>
                <a:cxn ang="0">
                  <a:pos x="0" y="119"/>
                </a:cxn>
                <a:cxn ang="0">
                  <a:pos x="0" y="0"/>
                </a:cxn>
                <a:cxn ang="0">
                  <a:pos x="9" y="0"/>
                </a:cxn>
                <a:cxn ang="0">
                  <a:pos x="9" y="108"/>
                </a:cxn>
                <a:cxn ang="0">
                  <a:pos x="158" y="108"/>
                </a:cxn>
                <a:cxn ang="0">
                  <a:pos x="158" y="119"/>
                </a:cxn>
                <a:cxn ang="0">
                  <a:pos x="50" y="99"/>
                </a:cxn>
                <a:cxn ang="0">
                  <a:pos x="29" y="99"/>
                </a:cxn>
                <a:cxn ang="0">
                  <a:pos x="29" y="60"/>
                </a:cxn>
                <a:cxn ang="0">
                  <a:pos x="50" y="60"/>
                </a:cxn>
                <a:cxn ang="0">
                  <a:pos x="50" y="99"/>
                </a:cxn>
                <a:cxn ang="0">
                  <a:pos x="78" y="99"/>
                </a:cxn>
                <a:cxn ang="0">
                  <a:pos x="59" y="99"/>
                </a:cxn>
                <a:cxn ang="0">
                  <a:pos x="59" y="19"/>
                </a:cxn>
                <a:cxn ang="0">
                  <a:pos x="78" y="19"/>
                </a:cxn>
                <a:cxn ang="0">
                  <a:pos x="78" y="99"/>
                </a:cxn>
                <a:cxn ang="0">
                  <a:pos x="109" y="99"/>
                </a:cxn>
                <a:cxn ang="0">
                  <a:pos x="89" y="99"/>
                </a:cxn>
                <a:cxn ang="0">
                  <a:pos x="89" y="39"/>
                </a:cxn>
                <a:cxn ang="0">
                  <a:pos x="109" y="39"/>
                </a:cxn>
                <a:cxn ang="0">
                  <a:pos x="109" y="99"/>
                </a:cxn>
                <a:cxn ang="0">
                  <a:pos x="139" y="99"/>
                </a:cxn>
                <a:cxn ang="0">
                  <a:pos x="119" y="99"/>
                </a:cxn>
                <a:cxn ang="0">
                  <a:pos x="119" y="11"/>
                </a:cxn>
                <a:cxn ang="0">
                  <a:pos x="139" y="11"/>
                </a:cxn>
                <a:cxn ang="0">
                  <a:pos x="139" y="99"/>
                </a:cxn>
              </a:cxnLst>
              <a:rect l="0" t="0" r="r" b="b"/>
              <a:pathLst>
                <a:path w="158" h="119">
                  <a:moveTo>
                    <a:pt x="158" y="119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108"/>
                  </a:lnTo>
                  <a:lnTo>
                    <a:pt x="158" y="108"/>
                  </a:lnTo>
                  <a:lnTo>
                    <a:pt x="158" y="119"/>
                  </a:lnTo>
                  <a:close/>
                  <a:moveTo>
                    <a:pt x="50" y="99"/>
                  </a:moveTo>
                  <a:lnTo>
                    <a:pt x="29" y="99"/>
                  </a:lnTo>
                  <a:lnTo>
                    <a:pt x="29" y="60"/>
                  </a:lnTo>
                  <a:lnTo>
                    <a:pt x="50" y="60"/>
                  </a:lnTo>
                  <a:lnTo>
                    <a:pt x="50" y="99"/>
                  </a:lnTo>
                  <a:close/>
                  <a:moveTo>
                    <a:pt x="78" y="99"/>
                  </a:moveTo>
                  <a:lnTo>
                    <a:pt x="59" y="99"/>
                  </a:lnTo>
                  <a:lnTo>
                    <a:pt x="59" y="19"/>
                  </a:lnTo>
                  <a:lnTo>
                    <a:pt x="78" y="19"/>
                  </a:lnTo>
                  <a:lnTo>
                    <a:pt x="78" y="99"/>
                  </a:lnTo>
                  <a:close/>
                  <a:moveTo>
                    <a:pt x="109" y="99"/>
                  </a:moveTo>
                  <a:lnTo>
                    <a:pt x="89" y="99"/>
                  </a:lnTo>
                  <a:lnTo>
                    <a:pt x="89" y="39"/>
                  </a:lnTo>
                  <a:lnTo>
                    <a:pt x="109" y="39"/>
                  </a:lnTo>
                  <a:lnTo>
                    <a:pt x="109" y="99"/>
                  </a:lnTo>
                  <a:close/>
                  <a:moveTo>
                    <a:pt x="139" y="99"/>
                  </a:moveTo>
                  <a:lnTo>
                    <a:pt x="119" y="99"/>
                  </a:lnTo>
                  <a:lnTo>
                    <a:pt x="119" y="11"/>
                  </a:lnTo>
                  <a:lnTo>
                    <a:pt x="139" y="11"/>
                  </a:lnTo>
                  <a:lnTo>
                    <a:pt x="139" y="9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667" dirty="0">
                <a:solidFill>
                  <a:srgbClr val="262626"/>
                </a:solidFill>
                <a:latin typeface="Roboto Condensed"/>
              </a:endParaRPr>
            </a:p>
          </p:txBody>
        </p:sp>
      </p:grpSp>
      <p:sp>
        <p:nvSpPr>
          <p:cNvPr id="65" name="Oval 64"/>
          <p:cNvSpPr/>
          <p:nvPr/>
        </p:nvSpPr>
        <p:spPr>
          <a:xfrm>
            <a:off x="1770398" y="969695"/>
            <a:ext cx="508000" cy="5080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/>
            <a:endParaRPr lang="en-US" sz="2667" dirty="0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770398" y="4021337"/>
            <a:ext cx="508000" cy="5080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/>
            <a:endParaRPr lang="en-US" sz="2667" dirty="0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1770398" y="2495516"/>
            <a:ext cx="508000" cy="5080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/>
            <a:endParaRPr lang="en-US" sz="2667" dirty="0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1770398" y="5547157"/>
            <a:ext cx="508000" cy="5080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/>
            <a:endParaRPr lang="en-US" sz="2667" dirty="0">
              <a:solidFill>
                <a:srgbClr val="FFFFFF"/>
              </a:solidFill>
              <a:latin typeface="Roboto Condensed"/>
            </a:endParaRPr>
          </a:p>
        </p:txBody>
      </p:sp>
      <p:cxnSp>
        <p:nvCxnSpPr>
          <p:cNvPr id="70" name="Straight Connector 22"/>
          <p:cNvCxnSpPr/>
          <p:nvPr/>
        </p:nvCxnSpPr>
        <p:spPr>
          <a:xfrm rot="10800000" flipH="1">
            <a:off x="2037369" y="1222372"/>
            <a:ext cx="807137" cy="3"/>
          </a:xfrm>
          <a:prstGeom prst="line">
            <a:avLst/>
          </a:prstGeom>
          <a:ln w="19050">
            <a:solidFill>
              <a:schemeClr val="accent1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10800000" flipH="1">
            <a:off x="2037369" y="2747253"/>
            <a:ext cx="807137" cy="3"/>
          </a:xfrm>
          <a:prstGeom prst="line">
            <a:avLst/>
          </a:prstGeom>
          <a:ln w="19050">
            <a:solidFill>
              <a:schemeClr val="accent2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10800000" flipH="1">
            <a:off x="2037369" y="4272135"/>
            <a:ext cx="807137" cy="3"/>
          </a:xfrm>
          <a:prstGeom prst="line">
            <a:avLst/>
          </a:prstGeom>
          <a:ln w="19050">
            <a:solidFill>
              <a:schemeClr val="accent3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10800000" flipH="1">
            <a:off x="2037369" y="5797017"/>
            <a:ext cx="807137" cy="3"/>
          </a:xfrm>
          <a:prstGeom prst="line">
            <a:avLst/>
          </a:prstGeom>
          <a:ln w="19050">
            <a:solidFill>
              <a:schemeClr val="accent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30"/>
          <p:cNvGrpSpPr/>
          <p:nvPr/>
        </p:nvGrpSpPr>
        <p:grpSpPr>
          <a:xfrm>
            <a:off x="4174931" y="1057271"/>
            <a:ext cx="2946400" cy="452184"/>
            <a:chOff x="1270277" y="1233504"/>
            <a:chExt cx="3048000" cy="339138"/>
          </a:xfrm>
        </p:grpSpPr>
        <p:sp>
          <p:nvSpPr>
            <p:cNvPr id="97" name="Text Placeholder 3"/>
            <p:cNvSpPr txBox="1">
              <a:spLocks/>
            </p:cNvSpPr>
            <p:nvPr/>
          </p:nvSpPr>
          <p:spPr>
            <a:xfrm>
              <a:off x="1270277" y="1233504"/>
              <a:ext cx="1106072" cy="230833"/>
            </a:xfrm>
            <a:prstGeom prst="rect">
              <a:avLst/>
            </a:prstGeom>
          </p:spPr>
          <p:txBody>
            <a:bodyPr wrap="none" lIns="0" tIns="0" rIns="0" bIns="0" anchor="t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170">
                <a:spcBef>
                  <a:spcPct val="20000"/>
                </a:spcBef>
                <a:defRPr/>
              </a:pPr>
              <a:r>
                <a:rPr lang="en-US" sz="2000" dirty="0">
                  <a:solidFill>
                    <a:srgbClr val="237DB9"/>
                  </a:solidFill>
                  <a:latin typeface="Roboto Medium"/>
                </a:rPr>
                <a:t>Objective</a:t>
              </a:r>
            </a:p>
          </p:txBody>
        </p:sp>
        <p:sp>
          <p:nvSpPr>
            <p:cNvPr id="98" name="Text Placeholder 3"/>
            <p:cNvSpPr txBox="1">
              <a:spLocks/>
            </p:cNvSpPr>
            <p:nvPr/>
          </p:nvSpPr>
          <p:spPr>
            <a:xfrm>
              <a:off x="1270277" y="1418801"/>
              <a:ext cx="3048000" cy="153841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170">
                <a:spcBef>
                  <a:spcPct val="20000"/>
                </a:spcBef>
                <a:defRPr/>
              </a:pPr>
              <a:endParaRPr lang="en-US" sz="1333" dirty="0">
                <a:solidFill>
                  <a:srgbClr val="262626">
                    <a:lumMod val="50000"/>
                    <a:lumOff val="50000"/>
                  </a:srgbClr>
                </a:solidFill>
                <a:latin typeface="Roboto Condensed"/>
                <a:cs typeface="+mj-cs"/>
              </a:endParaRPr>
            </a:p>
          </p:txBody>
        </p:sp>
      </p:grpSp>
      <p:grpSp>
        <p:nvGrpSpPr>
          <p:cNvPr id="11" name="Group 30"/>
          <p:cNvGrpSpPr/>
          <p:nvPr/>
        </p:nvGrpSpPr>
        <p:grpSpPr>
          <a:xfrm>
            <a:off x="4174931" y="2583791"/>
            <a:ext cx="2946400" cy="452184"/>
            <a:chOff x="1270277" y="1233504"/>
            <a:chExt cx="3048000" cy="339138"/>
          </a:xfrm>
        </p:grpSpPr>
        <p:sp>
          <p:nvSpPr>
            <p:cNvPr id="100" name="Text Placeholder 3"/>
            <p:cNvSpPr txBox="1">
              <a:spLocks/>
            </p:cNvSpPr>
            <p:nvPr/>
          </p:nvSpPr>
          <p:spPr>
            <a:xfrm>
              <a:off x="1270277" y="1233504"/>
              <a:ext cx="1135922" cy="230833"/>
            </a:xfrm>
            <a:prstGeom prst="rect">
              <a:avLst/>
            </a:prstGeom>
          </p:spPr>
          <p:txBody>
            <a:bodyPr wrap="none" lIns="0" tIns="0" rIns="0" bIns="0" anchor="t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170">
                <a:spcBef>
                  <a:spcPct val="20000"/>
                </a:spcBef>
                <a:defRPr/>
              </a:pPr>
              <a:r>
                <a:rPr lang="en-US" sz="2000" dirty="0">
                  <a:solidFill>
                    <a:srgbClr val="15AA96"/>
                  </a:solidFill>
                  <a:latin typeface="Roboto Medium"/>
                </a:rPr>
                <a:t>Approach</a:t>
              </a:r>
            </a:p>
          </p:txBody>
        </p:sp>
        <p:sp>
          <p:nvSpPr>
            <p:cNvPr id="101" name="Text Placeholder 3"/>
            <p:cNvSpPr txBox="1">
              <a:spLocks/>
            </p:cNvSpPr>
            <p:nvPr/>
          </p:nvSpPr>
          <p:spPr>
            <a:xfrm>
              <a:off x="1270277" y="1418801"/>
              <a:ext cx="3048000" cy="153841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rgbClr val="262626">
                      <a:lumMod val="50000"/>
                      <a:lumOff val="50000"/>
                    </a:srgbClr>
                  </a:solidFill>
                  <a:latin typeface="Roboto Condensed"/>
                  <a:cs typeface="+mj-cs"/>
                </a:rPr>
                <a:t>.</a:t>
              </a:r>
            </a:p>
          </p:txBody>
        </p:sp>
      </p:grpSp>
      <p:grpSp>
        <p:nvGrpSpPr>
          <p:cNvPr id="12" name="Group 30"/>
          <p:cNvGrpSpPr/>
          <p:nvPr/>
        </p:nvGrpSpPr>
        <p:grpSpPr>
          <a:xfrm>
            <a:off x="4202121" y="4147885"/>
            <a:ext cx="2946400" cy="452184"/>
            <a:chOff x="1270277" y="1233504"/>
            <a:chExt cx="3048000" cy="339138"/>
          </a:xfrm>
        </p:grpSpPr>
        <p:sp>
          <p:nvSpPr>
            <p:cNvPr id="103" name="Text Placeholder 3"/>
            <p:cNvSpPr txBox="1">
              <a:spLocks/>
            </p:cNvSpPr>
            <p:nvPr/>
          </p:nvSpPr>
          <p:spPr>
            <a:xfrm>
              <a:off x="1270277" y="1233504"/>
              <a:ext cx="2301957" cy="230833"/>
            </a:xfrm>
            <a:prstGeom prst="rect">
              <a:avLst/>
            </a:prstGeom>
          </p:spPr>
          <p:txBody>
            <a:bodyPr wrap="none" lIns="0" tIns="0" rIns="0" bIns="0" anchor="t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170">
                <a:spcBef>
                  <a:spcPct val="20000"/>
                </a:spcBef>
                <a:defRPr/>
              </a:pPr>
              <a:r>
                <a:rPr lang="en-US" sz="2000" dirty="0">
                  <a:solidFill>
                    <a:srgbClr val="9BB955"/>
                  </a:solidFill>
                  <a:latin typeface="Roboto Medium"/>
                </a:rPr>
                <a:t>EDA and Prediction</a:t>
              </a:r>
            </a:p>
          </p:txBody>
        </p:sp>
        <p:sp>
          <p:nvSpPr>
            <p:cNvPr id="104" name="Text Placeholder 3"/>
            <p:cNvSpPr txBox="1">
              <a:spLocks/>
            </p:cNvSpPr>
            <p:nvPr/>
          </p:nvSpPr>
          <p:spPr>
            <a:xfrm>
              <a:off x="1270277" y="1418801"/>
              <a:ext cx="3048000" cy="153841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rgbClr val="262626">
                      <a:lumMod val="50000"/>
                      <a:lumOff val="50000"/>
                    </a:srgbClr>
                  </a:solidFill>
                  <a:latin typeface="Roboto Condensed"/>
                  <a:cs typeface="+mj-cs"/>
                </a:rPr>
                <a:t>.</a:t>
              </a:r>
            </a:p>
          </p:txBody>
        </p:sp>
      </p:grpSp>
      <p:grpSp>
        <p:nvGrpSpPr>
          <p:cNvPr id="13" name="Group 30"/>
          <p:cNvGrpSpPr/>
          <p:nvPr/>
        </p:nvGrpSpPr>
        <p:grpSpPr>
          <a:xfrm>
            <a:off x="4222206" y="5639708"/>
            <a:ext cx="2946400" cy="452184"/>
            <a:chOff x="1270277" y="1233504"/>
            <a:chExt cx="3048000" cy="339138"/>
          </a:xfrm>
        </p:grpSpPr>
        <p:sp>
          <p:nvSpPr>
            <p:cNvPr id="106" name="Text Placeholder 3"/>
            <p:cNvSpPr txBox="1">
              <a:spLocks/>
            </p:cNvSpPr>
            <p:nvPr/>
          </p:nvSpPr>
          <p:spPr>
            <a:xfrm>
              <a:off x="1270277" y="1233504"/>
              <a:ext cx="885521" cy="230833"/>
            </a:xfrm>
            <a:prstGeom prst="rect">
              <a:avLst/>
            </a:prstGeom>
          </p:spPr>
          <p:txBody>
            <a:bodyPr wrap="none" lIns="0" tIns="0" rIns="0" bIns="0" anchor="t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170">
                <a:spcBef>
                  <a:spcPct val="20000"/>
                </a:spcBef>
                <a:defRPr/>
              </a:pPr>
              <a:r>
                <a:rPr lang="en-US" sz="2000" dirty="0">
                  <a:solidFill>
                    <a:srgbClr val="F19B14"/>
                  </a:solidFill>
                  <a:latin typeface="Roboto Medium"/>
                </a:rPr>
                <a:t>Results</a:t>
              </a:r>
              <a:endParaRPr lang="en-US" sz="1600" dirty="0">
                <a:solidFill>
                  <a:srgbClr val="F19B14"/>
                </a:solidFill>
                <a:latin typeface="Roboto Medium"/>
              </a:endParaRPr>
            </a:p>
          </p:txBody>
        </p:sp>
        <p:sp>
          <p:nvSpPr>
            <p:cNvPr id="107" name="Text Placeholder 3"/>
            <p:cNvSpPr txBox="1">
              <a:spLocks/>
            </p:cNvSpPr>
            <p:nvPr/>
          </p:nvSpPr>
          <p:spPr>
            <a:xfrm>
              <a:off x="1270277" y="1418801"/>
              <a:ext cx="3048000" cy="153841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170">
                <a:spcBef>
                  <a:spcPct val="20000"/>
                </a:spcBef>
                <a:defRPr/>
              </a:pPr>
              <a:endParaRPr lang="en-US" sz="1333" dirty="0">
                <a:solidFill>
                  <a:srgbClr val="262626">
                    <a:lumMod val="50000"/>
                    <a:lumOff val="50000"/>
                  </a:srgbClr>
                </a:solidFill>
                <a:latin typeface="Roboto Condensed"/>
                <a:cs typeface="+mj-cs"/>
              </a:endParaRP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699DB63-C84B-44A6-AA21-042D5347AF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321" y="908511"/>
            <a:ext cx="600944" cy="6009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5176EBF-6576-49FD-86F9-223129978C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644" y="5561530"/>
            <a:ext cx="530362" cy="53036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FD6DE44-3BF1-41BD-957A-56DDA3B343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228" y="2464378"/>
            <a:ext cx="599599" cy="59959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79A4843-0B89-49C6-8967-6B2E464293E9}"/>
              </a:ext>
            </a:extLst>
          </p:cNvPr>
          <p:cNvSpPr txBox="1"/>
          <p:nvPr/>
        </p:nvSpPr>
        <p:spPr>
          <a:xfrm>
            <a:off x="1823116" y="916595"/>
            <a:ext cx="494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FontAwesome" pitchFamily="2" charset="0"/>
              </a:rPr>
              <a:t>1</a:t>
            </a:r>
            <a:endParaRPr lang="en-US" sz="2000" b="1" dirty="0">
              <a:solidFill>
                <a:schemeClr val="accent1"/>
              </a:solidFill>
              <a:latin typeface="FontAwesome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54CF1A3-0BC5-4FAC-A8E5-4155012CC1D6}"/>
              </a:ext>
            </a:extLst>
          </p:cNvPr>
          <p:cNvSpPr txBox="1"/>
          <p:nvPr/>
        </p:nvSpPr>
        <p:spPr>
          <a:xfrm>
            <a:off x="1837331" y="2435054"/>
            <a:ext cx="494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107F71"/>
                </a:solidFill>
                <a:latin typeface="FontAwesome" pitchFamily="2" charset="0"/>
              </a:rPr>
              <a:t>2</a:t>
            </a:r>
            <a:endParaRPr lang="en-US" sz="2000" b="1" dirty="0">
              <a:solidFill>
                <a:srgbClr val="107F71"/>
              </a:solidFill>
              <a:latin typeface="FontAwesome" pitchFamily="2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02F4C05-4EE4-4EE2-AE43-3BBC4B691F60}"/>
              </a:ext>
            </a:extLst>
          </p:cNvPr>
          <p:cNvSpPr txBox="1"/>
          <p:nvPr/>
        </p:nvSpPr>
        <p:spPr>
          <a:xfrm>
            <a:off x="1835131" y="3959931"/>
            <a:ext cx="494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768F3B"/>
                </a:solidFill>
                <a:latin typeface="FontAwesome" pitchFamily="2" charset="0"/>
              </a:rPr>
              <a:t>3</a:t>
            </a:r>
            <a:endParaRPr lang="en-US" sz="2000" b="1" dirty="0">
              <a:solidFill>
                <a:srgbClr val="768F3B"/>
              </a:solidFill>
              <a:latin typeface="FontAwesome" pitchFamily="2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36031A1-96C4-467E-ABD0-9071B37F9AF7}"/>
              </a:ext>
            </a:extLst>
          </p:cNvPr>
          <p:cNvSpPr txBox="1"/>
          <p:nvPr/>
        </p:nvSpPr>
        <p:spPr>
          <a:xfrm>
            <a:off x="1829036" y="5484808"/>
            <a:ext cx="494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B9750B"/>
                </a:solidFill>
                <a:latin typeface="FontAwesome" pitchFamily="2" charset="0"/>
              </a:rPr>
              <a:t>4</a:t>
            </a:r>
            <a:endParaRPr lang="en-US" sz="2000" b="1" dirty="0">
              <a:solidFill>
                <a:srgbClr val="B9750B"/>
              </a:solidFill>
              <a:latin typeface="FontAwesome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BCDA14-4A3A-4C34-8786-9BA53464FCB2}"/>
              </a:ext>
            </a:extLst>
          </p:cNvPr>
          <p:cNvSpPr txBox="1"/>
          <p:nvPr/>
        </p:nvSpPr>
        <p:spPr>
          <a:xfrm>
            <a:off x="270588" y="223935"/>
            <a:ext cx="291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427148854"/>
      </p:ext>
    </p:extLst>
  </p:cSld>
  <p:clrMapOvr>
    <a:masterClrMapping/>
  </p:clrMapOvr>
  <p:transition spd="med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67" grpId="0" animBg="1"/>
      <p:bldP spid="6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7CEA39-95E6-4D86-B01A-B73C0CB0C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Sev01">
            <a:extLst>
              <a:ext uri="{FF2B5EF4-FFF2-40B4-BE49-F238E27FC236}">
                <a16:creationId xmlns:a16="http://schemas.microsoft.com/office/drawing/2014/main" id="{01BEFB59-2BAA-41EF-B4E3-90F362250BB3}"/>
              </a:ext>
            </a:extLst>
          </p:cNvPr>
          <p:cNvSpPr/>
          <p:nvPr/>
        </p:nvSpPr>
        <p:spPr>
          <a:xfrm>
            <a:off x="999010" y="1443694"/>
            <a:ext cx="2332018" cy="158409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accent1">
                  <a:lumMod val="50000"/>
                </a:schemeClr>
              </a:solidFill>
              <a:latin typeface="FontAwesome" pitchFamily="2" charset="0"/>
            </a:endParaRPr>
          </a:p>
        </p:txBody>
      </p:sp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29ACB00C-397F-4A40-9245-B207909DBABD}"/>
              </a:ext>
            </a:extLst>
          </p:cNvPr>
          <p:cNvSpPr/>
          <p:nvPr/>
        </p:nvSpPr>
        <p:spPr>
          <a:xfrm>
            <a:off x="3028953" y="1312239"/>
            <a:ext cx="7542630" cy="1885820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27">
            <a:extLst>
              <a:ext uri="{FF2B5EF4-FFF2-40B4-BE49-F238E27FC236}">
                <a16:creationId xmlns:a16="http://schemas.microsoft.com/office/drawing/2014/main" id="{506D7019-6425-4901-B13F-0270D53E1F37}"/>
              </a:ext>
            </a:extLst>
          </p:cNvPr>
          <p:cNvSpPr/>
          <p:nvPr/>
        </p:nvSpPr>
        <p:spPr>
          <a:xfrm>
            <a:off x="2926316" y="3800419"/>
            <a:ext cx="7542630" cy="1885820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ev03">
            <a:extLst>
              <a:ext uri="{FF2B5EF4-FFF2-40B4-BE49-F238E27FC236}">
                <a16:creationId xmlns:a16="http://schemas.microsoft.com/office/drawing/2014/main" id="{45682BA0-79A8-4F0A-87DA-E93CF6190054}"/>
              </a:ext>
            </a:extLst>
          </p:cNvPr>
          <p:cNvSpPr/>
          <p:nvPr/>
        </p:nvSpPr>
        <p:spPr>
          <a:xfrm>
            <a:off x="999010" y="3951284"/>
            <a:ext cx="2332018" cy="158409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accent3">
                  <a:lumMod val="50000"/>
                </a:schemeClr>
              </a:solidFill>
              <a:latin typeface="FontAwesome" pitchFamily="2" charset="0"/>
              <a:cs typeface="+mj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185FDF-1D55-4675-8E86-482B0CBD66FA}"/>
              </a:ext>
            </a:extLst>
          </p:cNvPr>
          <p:cNvSpPr txBox="1"/>
          <p:nvPr/>
        </p:nvSpPr>
        <p:spPr>
          <a:xfrm>
            <a:off x="3506562" y="4098145"/>
            <a:ext cx="2213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Improve customer experience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0193A5-ADC0-4F37-B116-7BF757B7DE74}"/>
              </a:ext>
            </a:extLst>
          </p:cNvPr>
          <p:cNvSpPr txBox="1"/>
          <p:nvPr/>
        </p:nvSpPr>
        <p:spPr>
          <a:xfrm>
            <a:off x="3707363" y="1945884"/>
            <a:ext cx="6587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To understand the different patterns in bike sharing in Austin to predict the demand at each bike station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E74A59-3B00-4D0F-AE39-CE02C296936E}"/>
              </a:ext>
            </a:extLst>
          </p:cNvPr>
          <p:cNvSpPr txBox="1"/>
          <p:nvPr/>
        </p:nvSpPr>
        <p:spPr>
          <a:xfrm>
            <a:off x="7001069" y="4098145"/>
            <a:ext cx="2213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Efficient allocation of bikes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3937BC-BA90-4897-BB77-49ED4EF69DF3}"/>
              </a:ext>
            </a:extLst>
          </p:cNvPr>
          <p:cNvSpPr txBox="1"/>
          <p:nvPr/>
        </p:nvSpPr>
        <p:spPr>
          <a:xfrm>
            <a:off x="3506562" y="4870780"/>
            <a:ext cx="221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 ipsum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60638A-B7B5-48EF-9259-3076162A16F2}"/>
              </a:ext>
            </a:extLst>
          </p:cNvPr>
          <p:cNvSpPr txBox="1"/>
          <p:nvPr/>
        </p:nvSpPr>
        <p:spPr>
          <a:xfrm>
            <a:off x="7111288" y="4870780"/>
            <a:ext cx="221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 ipsum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FDC9BA-C059-4DB1-AD03-19ED4DAD59E7}"/>
              </a:ext>
            </a:extLst>
          </p:cNvPr>
          <p:cNvSpPr txBox="1"/>
          <p:nvPr/>
        </p:nvSpPr>
        <p:spPr>
          <a:xfrm>
            <a:off x="1310799" y="4512496"/>
            <a:ext cx="1810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Outcomes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B9F03E-C97F-4B9A-8D62-EFF49A4C589C}"/>
              </a:ext>
            </a:extLst>
          </p:cNvPr>
          <p:cNvSpPr txBox="1"/>
          <p:nvPr/>
        </p:nvSpPr>
        <p:spPr>
          <a:xfrm>
            <a:off x="1310799" y="2004906"/>
            <a:ext cx="1810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127724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4"/>
          <p:cNvGrpSpPr/>
          <p:nvPr/>
        </p:nvGrpSpPr>
        <p:grpSpPr>
          <a:xfrm>
            <a:off x="210643" y="3209764"/>
            <a:ext cx="2038035" cy="2589719"/>
            <a:chOff x="734693" y="2718831"/>
            <a:chExt cx="1793081" cy="1942289"/>
          </a:xfrm>
        </p:grpSpPr>
        <p:grpSp>
          <p:nvGrpSpPr>
            <p:cNvPr id="3" name="Group 45"/>
            <p:cNvGrpSpPr/>
            <p:nvPr/>
          </p:nvGrpSpPr>
          <p:grpSpPr>
            <a:xfrm>
              <a:off x="734693" y="2718831"/>
              <a:ext cx="1793081" cy="1942289"/>
              <a:chOff x="793061" y="2154807"/>
              <a:chExt cx="1793081" cy="2210049"/>
            </a:xfrm>
          </p:grpSpPr>
          <p:sp>
            <p:nvSpPr>
              <p:cNvPr id="44" name="Round Same Side Corner Rectangle 43"/>
              <p:cNvSpPr/>
              <p:nvPr/>
            </p:nvSpPr>
            <p:spPr>
              <a:xfrm flipV="1">
                <a:off x="793061" y="2154807"/>
                <a:ext cx="1793081" cy="2210049"/>
              </a:xfrm>
              <a:prstGeom prst="round2SameRect">
                <a:avLst>
                  <a:gd name="adj1" fmla="val 8813"/>
                  <a:gd name="adj2" fmla="val 0"/>
                </a:avLst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42" name="Round Same Side Corner Rectangle 41"/>
              <p:cNvSpPr/>
              <p:nvPr/>
            </p:nvSpPr>
            <p:spPr>
              <a:xfrm flipV="1">
                <a:off x="793061" y="2154808"/>
                <a:ext cx="1793081" cy="2169539"/>
              </a:xfrm>
              <a:prstGeom prst="round2SameRect">
                <a:avLst>
                  <a:gd name="adj1" fmla="val 8813"/>
                  <a:gd name="adj2" fmla="val 0"/>
                </a:avLst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</p:grpSp>
        <p:sp>
          <p:nvSpPr>
            <p:cNvPr id="47" name="Text Placeholder 3"/>
            <p:cNvSpPr txBox="1">
              <a:spLocks/>
            </p:cNvSpPr>
            <p:nvPr/>
          </p:nvSpPr>
          <p:spPr>
            <a:xfrm>
              <a:off x="869234" y="3359702"/>
              <a:ext cx="1523999" cy="1076929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285750" indent="-285750" algn="l" defTabSz="121917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333" dirty="0">
                  <a:solidFill>
                    <a:schemeClr val="tx1"/>
                  </a:solidFill>
                  <a:latin typeface="Roboto Condensed"/>
                  <a:cs typeface="+mj-cs"/>
                </a:rPr>
                <a:t>Time of the day</a:t>
              </a:r>
            </a:p>
            <a:p>
              <a:pPr marL="285750" indent="-285750" algn="l" defTabSz="121917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333" dirty="0">
                  <a:solidFill>
                    <a:schemeClr val="tx1"/>
                  </a:solidFill>
                  <a:latin typeface="Roboto Condensed"/>
                  <a:cs typeface="+mj-cs"/>
                </a:rPr>
                <a:t>Day of the week</a:t>
              </a:r>
            </a:p>
            <a:p>
              <a:pPr marL="285750" indent="-285750" algn="l" defTabSz="121917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333" dirty="0">
                  <a:solidFill>
                    <a:schemeClr val="tx1"/>
                  </a:solidFill>
                  <a:latin typeface="Roboto Condensed"/>
                  <a:cs typeface="+mj-cs"/>
                </a:rPr>
                <a:t>Month</a:t>
              </a:r>
            </a:p>
            <a:p>
              <a:pPr marL="285750" indent="-285750" algn="l" defTabSz="121917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333" dirty="0">
                  <a:solidFill>
                    <a:schemeClr val="tx1"/>
                  </a:solidFill>
                  <a:latin typeface="Roboto Condensed"/>
                  <a:cs typeface="+mj-cs"/>
                </a:rPr>
                <a:t>Season</a:t>
              </a:r>
            </a:p>
            <a:p>
              <a:pPr marL="285750" indent="-285750" algn="l" defTabSz="121917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333" dirty="0">
                  <a:solidFill>
                    <a:schemeClr val="tx1"/>
                  </a:solidFill>
                  <a:latin typeface="Roboto Condensed"/>
                  <a:cs typeface="+mj-cs"/>
                </a:rPr>
                <a:t>Special events</a:t>
              </a:r>
            </a:p>
            <a:p>
              <a:pPr marL="285750" indent="-285750" algn="l" defTabSz="121917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333" dirty="0">
                  <a:solidFill>
                    <a:schemeClr val="tx1"/>
                  </a:solidFill>
                  <a:latin typeface="Roboto Condensed"/>
                  <a:cs typeface="+mj-cs"/>
                </a:rPr>
                <a:t>Holidays</a:t>
              </a:r>
              <a:endParaRPr lang="en-US" sz="1333" dirty="0">
                <a:solidFill>
                  <a:schemeClr val="tx1"/>
                </a:solidFill>
                <a:latin typeface="Roboto Condensed"/>
              </a:endParaRPr>
            </a:p>
          </p:txBody>
        </p:sp>
      </p:grp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375467"/>
            <a:fld id="{C136B7D2-B98C-44FD-8D04-7EC62A564975}" type="slidenum">
              <a:rPr lang="en-US">
                <a:solidFill>
                  <a:srgbClr val="262626">
                    <a:lumMod val="50000"/>
                    <a:lumOff val="50000"/>
                  </a:srgbClr>
                </a:solidFill>
                <a:latin typeface="Roboto Condensed"/>
              </a:rPr>
              <a:pPr defTabSz="1375467"/>
              <a:t>4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  <a:latin typeface="Roboto Condensed"/>
            </a:endParaRPr>
          </a:p>
        </p:txBody>
      </p:sp>
      <p:grpSp>
        <p:nvGrpSpPr>
          <p:cNvPr id="4" name="Group 140"/>
          <p:cNvGrpSpPr/>
          <p:nvPr/>
        </p:nvGrpSpPr>
        <p:grpSpPr>
          <a:xfrm>
            <a:off x="210643" y="2337059"/>
            <a:ext cx="2038035" cy="1602872"/>
            <a:chOff x="734692" y="2064303"/>
            <a:chExt cx="1793081" cy="1202154"/>
          </a:xfrm>
        </p:grpSpPr>
        <p:grpSp>
          <p:nvGrpSpPr>
            <p:cNvPr id="5" name="Group 49"/>
            <p:cNvGrpSpPr/>
            <p:nvPr/>
          </p:nvGrpSpPr>
          <p:grpSpPr>
            <a:xfrm rot="16200000" flipH="1" flipV="1">
              <a:off x="1030156" y="1768839"/>
              <a:ext cx="1202154" cy="1793081"/>
              <a:chOff x="7162800" y="1192655"/>
              <a:chExt cx="1318260" cy="1628775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7162800" y="1192655"/>
                <a:ext cx="1219200" cy="1628775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26" name="Rectangle 8"/>
              <p:cNvSpPr/>
              <p:nvPr/>
            </p:nvSpPr>
            <p:spPr>
              <a:xfrm>
                <a:off x="7261860" y="1192655"/>
                <a:ext cx="1219200" cy="1628775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1452882" y="2788202"/>
              <a:ext cx="35668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 defTabSz="1375467"/>
              <a:r>
                <a:rPr lang="en-US" sz="1600" b="1" dirty="0">
                  <a:solidFill>
                    <a:srgbClr val="FFFFFF"/>
                  </a:solidFill>
                  <a:latin typeface="Roboto Condensed"/>
                </a:rPr>
                <a:t>Time</a:t>
              </a:r>
            </a:p>
          </p:txBody>
        </p:sp>
        <p:grpSp>
          <p:nvGrpSpPr>
            <p:cNvPr id="6" name="Group 66"/>
            <p:cNvGrpSpPr/>
            <p:nvPr/>
          </p:nvGrpSpPr>
          <p:grpSpPr>
            <a:xfrm>
              <a:off x="1443128" y="2292902"/>
              <a:ext cx="376211" cy="379555"/>
              <a:chOff x="0" y="2706688"/>
              <a:chExt cx="357188" cy="360363"/>
            </a:xfrm>
            <a:solidFill>
              <a:schemeClr val="bg1"/>
            </a:solidFill>
          </p:grpSpPr>
          <p:sp>
            <p:nvSpPr>
              <p:cNvPr id="65" name="Freeform 107"/>
              <p:cNvSpPr>
                <a:spLocks noEditPoints="1"/>
              </p:cNvSpPr>
              <p:nvPr/>
            </p:nvSpPr>
            <p:spPr bwMode="auto">
              <a:xfrm>
                <a:off x="0" y="2706688"/>
                <a:ext cx="357188" cy="360363"/>
              </a:xfrm>
              <a:custGeom>
                <a:avLst/>
                <a:gdLst/>
                <a:ahLst/>
                <a:cxnLst>
                  <a:cxn ang="0">
                    <a:pos x="112" y="12"/>
                  </a:cxn>
                  <a:cxn ang="0">
                    <a:pos x="96" y="12"/>
                  </a:cxn>
                  <a:cxn ang="0">
                    <a:pos x="96" y="4"/>
                  </a:cxn>
                  <a:cxn ang="0">
                    <a:pos x="92" y="0"/>
                  </a:cxn>
                  <a:cxn ang="0">
                    <a:pos x="88" y="4"/>
                  </a:cxn>
                  <a:cxn ang="0">
                    <a:pos x="88" y="12"/>
                  </a:cxn>
                  <a:cxn ang="0">
                    <a:pos x="65" y="12"/>
                  </a:cxn>
                  <a:cxn ang="0">
                    <a:pos x="65" y="4"/>
                  </a:cxn>
                  <a:cxn ang="0">
                    <a:pos x="61" y="0"/>
                  </a:cxn>
                  <a:cxn ang="0">
                    <a:pos x="57" y="4"/>
                  </a:cxn>
                  <a:cxn ang="0">
                    <a:pos x="57" y="12"/>
                  </a:cxn>
                  <a:cxn ang="0">
                    <a:pos x="34" y="12"/>
                  </a:cxn>
                  <a:cxn ang="0">
                    <a:pos x="34" y="4"/>
                  </a:cxn>
                  <a:cxn ang="0">
                    <a:pos x="30" y="0"/>
                  </a:cxn>
                  <a:cxn ang="0">
                    <a:pos x="27" y="4"/>
                  </a:cxn>
                  <a:cxn ang="0">
                    <a:pos x="27" y="12"/>
                  </a:cxn>
                  <a:cxn ang="0">
                    <a:pos x="10" y="12"/>
                  </a:cxn>
                  <a:cxn ang="0">
                    <a:pos x="0" y="22"/>
                  </a:cxn>
                  <a:cxn ang="0">
                    <a:pos x="0" y="113"/>
                  </a:cxn>
                  <a:cxn ang="0">
                    <a:pos x="10" y="123"/>
                  </a:cxn>
                  <a:cxn ang="0">
                    <a:pos x="112" y="123"/>
                  </a:cxn>
                  <a:cxn ang="0">
                    <a:pos x="122" y="113"/>
                  </a:cxn>
                  <a:cxn ang="0">
                    <a:pos x="122" y="22"/>
                  </a:cxn>
                  <a:cxn ang="0">
                    <a:pos x="112" y="12"/>
                  </a:cxn>
                  <a:cxn ang="0">
                    <a:pos x="115" y="113"/>
                  </a:cxn>
                  <a:cxn ang="0">
                    <a:pos x="112" y="115"/>
                  </a:cxn>
                  <a:cxn ang="0">
                    <a:pos x="10" y="115"/>
                  </a:cxn>
                  <a:cxn ang="0">
                    <a:pos x="7" y="113"/>
                  </a:cxn>
                  <a:cxn ang="0">
                    <a:pos x="7" y="22"/>
                  </a:cxn>
                  <a:cxn ang="0">
                    <a:pos x="10" y="19"/>
                  </a:cxn>
                  <a:cxn ang="0">
                    <a:pos x="27" y="19"/>
                  </a:cxn>
                  <a:cxn ang="0">
                    <a:pos x="27" y="27"/>
                  </a:cxn>
                  <a:cxn ang="0">
                    <a:pos x="30" y="31"/>
                  </a:cxn>
                  <a:cxn ang="0">
                    <a:pos x="34" y="27"/>
                  </a:cxn>
                  <a:cxn ang="0">
                    <a:pos x="34" y="19"/>
                  </a:cxn>
                  <a:cxn ang="0">
                    <a:pos x="57" y="19"/>
                  </a:cxn>
                  <a:cxn ang="0">
                    <a:pos x="57" y="27"/>
                  </a:cxn>
                  <a:cxn ang="0">
                    <a:pos x="61" y="31"/>
                  </a:cxn>
                  <a:cxn ang="0">
                    <a:pos x="65" y="27"/>
                  </a:cxn>
                  <a:cxn ang="0">
                    <a:pos x="65" y="19"/>
                  </a:cxn>
                  <a:cxn ang="0">
                    <a:pos x="88" y="19"/>
                  </a:cxn>
                  <a:cxn ang="0">
                    <a:pos x="88" y="27"/>
                  </a:cxn>
                  <a:cxn ang="0">
                    <a:pos x="92" y="31"/>
                  </a:cxn>
                  <a:cxn ang="0">
                    <a:pos x="96" y="27"/>
                  </a:cxn>
                  <a:cxn ang="0">
                    <a:pos x="96" y="19"/>
                  </a:cxn>
                  <a:cxn ang="0">
                    <a:pos x="112" y="19"/>
                  </a:cxn>
                  <a:cxn ang="0">
                    <a:pos x="115" y="22"/>
                  </a:cxn>
                  <a:cxn ang="0">
                    <a:pos x="115" y="113"/>
                  </a:cxn>
                  <a:cxn ang="0">
                    <a:pos x="115" y="113"/>
                  </a:cxn>
                  <a:cxn ang="0">
                    <a:pos x="115" y="113"/>
                  </a:cxn>
                </a:cxnLst>
                <a:rect l="0" t="0" r="r" b="b"/>
                <a:pathLst>
                  <a:path w="122" h="123">
                    <a:moveTo>
                      <a:pt x="112" y="12"/>
                    </a:moveTo>
                    <a:cubicBezTo>
                      <a:pt x="96" y="12"/>
                      <a:pt x="96" y="12"/>
                      <a:pt x="96" y="12"/>
                    </a:cubicBezTo>
                    <a:cubicBezTo>
                      <a:pt x="96" y="4"/>
                      <a:pt x="96" y="4"/>
                      <a:pt x="96" y="4"/>
                    </a:cubicBezTo>
                    <a:cubicBezTo>
                      <a:pt x="96" y="2"/>
                      <a:pt x="94" y="0"/>
                      <a:pt x="92" y="0"/>
                    </a:cubicBezTo>
                    <a:cubicBezTo>
                      <a:pt x="90" y="0"/>
                      <a:pt x="88" y="2"/>
                      <a:pt x="88" y="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65" y="12"/>
                      <a:pt x="65" y="12"/>
                      <a:pt x="65" y="12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5" y="2"/>
                      <a:pt x="63" y="0"/>
                      <a:pt x="61" y="0"/>
                    </a:cubicBezTo>
                    <a:cubicBezTo>
                      <a:pt x="59" y="0"/>
                      <a:pt x="57" y="2"/>
                      <a:pt x="57" y="4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4" y="2"/>
                      <a:pt x="32" y="0"/>
                      <a:pt x="30" y="0"/>
                    </a:cubicBezTo>
                    <a:cubicBezTo>
                      <a:pt x="28" y="0"/>
                      <a:pt x="27" y="2"/>
                      <a:pt x="27" y="4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2"/>
                      <a:pt x="0" y="16"/>
                      <a:pt x="0" y="22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0" y="118"/>
                      <a:pt x="4" y="123"/>
                      <a:pt x="10" y="123"/>
                    </a:cubicBezTo>
                    <a:cubicBezTo>
                      <a:pt x="112" y="123"/>
                      <a:pt x="112" y="123"/>
                      <a:pt x="112" y="123"/>
                    </a:cubicBezTo>
                    <a:cubicBezTo>
                      <a:pt x="118" y="123"/>
                      <a:pt x="122" y="118"/>
                      <a:pt x="122" y="113"/>
                    </a:cubicBezTo>
                    <a:cubicBezTo>
                      <a:pt x="122" y="22"/>
                      <a:pt x="122" y="22"/>
                      <a:pt x="122" y="22"/>
                    </a:cubicBezTo>
                    <a:cubicBezTo>
                      <a:pt x="122" y="16"/>
                      <a:pt x="118" y="12"/>
                      <a:pt x="112" y="12"/>
                    </a:cubicBezTo>
                    <a:close/>
                    <a:moveTo>
                      <a:pt x="115" y="113"/>
                    </a:moveTo>
                    <a:cubicBezTo>
                      <a:pt x="115" y="114"/>
                      <a:pt x="114" y="115"/>
                      <a:pt x="112" y="115"/>
                    </a:cubicBezTo>
                    <a:cubicBezTo>
                      <a:pt x="10" y="115"/>
                      <a:pt x="10" y="115"/>
                      <a:pt x="10" y="115"/>
                    </a:cubicBezTo>
                    <a:cubicBezTo>
                      <a:pt x="9" y="115"/>
                      <a:pt x="7" y="114"/>
                      <a:pt x="7" y="11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0"/>
                      <a:pt x="9" y="19"/>
                      <a:pt x="10" y="19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7" y="29"/>
                      <a:pt x="28" y="31"/>
                      <a:pt x="30" y="31"/>
                    </a:cubicBezTo>
                    <a:cubicBezTo>
                      <a:pt x="32" y="31"/>
                      <a:pt x="34" y="29"/>
                      <a:pt x="34" y="27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7" y="27"/>
                      <a:pt x="57" y="27"/>
                      <a:pt x="57" y="27"/>
                    </a:cubicBezTo>
                    <a:cubicBezTo>
                      <a:pt x="57" y="29"/>
                      <a:pt x="59" y="31"/>
                      <a:pt x="61" y="31"/>
                    </a:cubicBezTo>
                    <a:cubicBezTo>
                      <a:pt x="63" y="31"/>
                      <a:pt x="65" y="29"/>
                      <a:pt x="65" y="27"/>
                    </a:cubicBezTo>
                    <a:cubicBezTo>
                      <a:pt x="65" y="19"/>
                      <a:pt x="65" y="19"/>
                      <a:pt x="65" y="19"/>
                    </a:cubicBezTo>
                    <a:cubicBezTo>
                      <a:pt x="88" y="19"/>
                      <a:pt x="88" y="19"/>
                      <a:pt x="88" y="19"/>
                    </a:cubicBezTo>
                    <a:cubicBezTo>
                      <a:pt x="88" y="27"/>
                      <a:pt x="88" y="27"/>
                      <a:pt x="88" y="27"/>
                    </a:cubicBezTo>
                    <a:cubicBezTo>
                      <a:pt x="88" y="29"/>
                      <a:pt x="90" y="31"/>
                      <a:pt x="92" y="31"/>
                    </a:cubicBezTo>
                    <a:cubicBezTo>
                      <a:pt x="94" y="31"/>
                      <a:pt x="96" y="29"/>
                      <a:pt x="96" y="27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112" y="19"/>
                      <a:pt x="112" y="19"/>
                      <a:pt x="112" y="19"/>
                    </a:cubicBezTo>
                    <a:cubicBezTo>
                      <a:pt x="114" y="19"/>
                      <a:pt x="115" y="20"/>
                      <a:pt x="115" y="22"/>
                    </a:cubicBezTo>
                    <a:lnTo>
                      <a:pt x="115" y="113"/>
                    </a:lnTo>
                    <a:close/>
                    <a:moveTo>
                      <a:pt x="115" y="113"/>
                    </a:moveTo>
                    <a:cubicBezTo>
                      <a:pt x="115" y="113"/>
                      <a:pt x="115" y="113"/>
                      <a:pt x="115" y="113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 dirty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66" name="Rectangle 108"/>
              <p:cNvSpPr>
                <a:spLocks noChangeArrowheads="1"/>
              </p:cNvSpPr>
              <p:nvPr/>
            </p:nvSpPr>
            <p:spPr bwMode="auto">
              <a:xfrm>
                <a:off x="79375" y="2841626"/>
                <a:ext cx="42863" cy="34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 dirty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67" name="Rectangle 109"/>
              <p:cNvSpPr>
                <a:spLocks noChangeArrowheads="1"/>
              </p:cNvSpPr>
              <p:nvPr/>
            </p:nvSpPr>
            <p:spPr bwMode="auto">
              <a:xfrm>
                <a:off x="79375" y="2897188"/>
                <a:ext cx="42863" cy="34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 dirty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68" name="Rectangle 110"/>
              <p:cNvSpPr>
                <a:spLocks noChangeArrowheads="1"/>
              </p:cNvSpPr>
              <p:nvPr/>
            </p:nvSpPr>
            <p:spPr bwMode="auto">
              <a:xfrm>
                <a:off x="79375" y="2955926"/>
                <a:ext cx="42863" cy="3175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 dirty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69" name="Rectangle 111"/>
              <p:cNvSpPr>
                <a:spLocks noChangeArrowheads="1"/>
              </p:cNvSpPr>
              <p:nvPr/>
            </p:nvSpPr>
            <p:spPr bwMode="auto">
              <a:xfrm>
                <a:off x="155575" y="2955926"/>
                <a:ext cx="46038" cy="3175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 dirty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70" name="Rectangle 112"/>
              <p:cNvSpPr>
                <a:spLocks noChangeArrowheads="1"/>
              </p:cNvSpPr>
              <p:nvPr/>
            </p:nvSpPr>
            <p:spPr bwMode="auto">
              <a:xfrm>
                <a:off x="155575" y="2897188"/>
                <a:ext cx="46038" cy="34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 dirty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71" name="Rectangle 113"/>
              <p:cNvSpPr>
                <a:spLocks noChangeArrowheads="1"/>
              </p:cNvSpPr>
              <p:nvPr/>
            </p:nvSpPr>
            <p:spPr bwMode="auto">
              <a:xfrm>
                <a:off x="155575" y="2841626"/>
                <a:ext cx="46038" cy="34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 dirty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72" name="Rectangle 114"/>
              <p:cNvSpPr>
                <a:spLocks noChangeArrowheads="1"/>
              </p:cNvSpPr>
              <p:nvPr/>
            </p:nvSpPr>
            <p:spPr bwMode="auto">
              <a:xfrm>
                <a:off x="233363" y="2955926"/>
                <a:ext cx="47625" cy="3175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 dirty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73" name="Rectangle 115"/>
              <p:cNvSpPr>
                <a:spLocks noChangeArrowheads="1"/>
              </p:cNvSpPr>
              <p:nvPr/>
            </p:nvSpPr>
            <p:spPr bwMode="auto">
              <a:xfrm>
                <a:off x="233363" y="2897188"/>
                <a:ext cx="47625" cy="34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 dirty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74" name="Rectangle 116"/>
              <p:cNvSpPr>
                <a:spLocks noChangeArrowheads="1"/>
              </p:cNvSpPr>
              <p:nvPr/>
            </p:nvSpPr>
            <p:spPr bwMode="auto">
              <a:xfrm>
                <a:off x="233363" y="2841626"/>
                <a:ext cx="47625" cy="34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 dirty="0">
                  <a:solidFill>
                    <a:srgbClr val="262626"/>
                  </a:solidFill>
                  <a:latin typeface="Roboto Condensed"/>
                </a:endParaRPr>
              </a:p>
            </p:txBody>
          </p:sp>
        </p:grpSp>
      </p:grpSp>
      <p:grpSp>
        <p:nvGrpSpPr>
          <p:cNvPr id="7" name="Group 145"/>
          <p:cNvGrpSpPr/>
          <p:nvPr/>
        </p:nvGrpSpPr>
        <p:grpSpPr>
          <a:xfrm>
            <a:off x="2718346" y="3219200"/>
            <a:ext cx="2039112" cy="2589719"/>
            <a:chOff x="2667000" y="2718831"/>
            <a:chExt cx="1793081" cy="1942289"/>
          </a:xfrm>
        </p:grpSpPr>
        <p:grpSp>
          <p:nvGrpSpPr>
            <p:cNvPr id="8" name="Group 45"/>
            <p:cNvGrpSpPr/>
            <p:nvPr/>
          </p:nvGrpSpPr>
          <p:grpSpPr>
            <a:xfrm>
              <a:off x="2667000" y="2718831"/>
              <a:ext cx="1793081" cy="1942289"/>
              <a:chOff x="793061" y="2154807"/>
              <a:chExt cx="1793081" cy="2210049"/>
            </a:xfrm>
          </p:grpSpPr>
          <p:sp>
            <p:nvSpPr>
              <p:cNvPr id="78" name="Round Same Side Corner Rectangle 77"/>
              <p:cNvSpPr/>
              <p:nvPr/>
            </p:nvSpPr>
            <p:spPr>
              <a:xfrm flipV="1">
                <a:off x="793061" y="2154807"/>
                <a:ext cx="1793081" cy="2210049"/>
              </a:xfrm>
              <a:prstGeom prst="round2SameRect">
                <a:avLst>
                  <a:gd name="adj1" fmla="val 8813"/>
                  <a:gd name="adj2" fmla="val 0"/>
                </a:avLst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79" name="Round Same Side Corner Rectangle 78"/>
              <p:cNvSpPr/>
              <p:nvPr/>
            </p:nvSpPr>
            <p:spPr>
              <a:xfrm flipV="1">
                <a:off x="793061" y="2154808"/>
                <a:ext cx="1793081" cy="2169539"/>
              </a:xfrm>
              <a:prstGeom prst="round2SameRect">
                <a:avLst>
                  <a:gd name="adj1" fmla="val 8813"/>
                  <a:gd name="adj2" fmla="val 0"/>
                </a:avLst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</p:grpSp>
        <p:sp>
          <p:nvSpPr>
            <p:cNvPr id="77" name="Text Placeholder 3"/>
            <p:cNvSpPr txBox="1">
              <a:spLocks/>
            </p:cNvSpPr>
            <p:nvPr/>
          </p:nvSpPr>
          <p:spPr>
            <a:xfrm>
              <a:off x="2801541" y="3359702"/>
              <a:ext cx="1523999" cy="707694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defPPr>
                <a:defRPr lang="en-US"/>
              </a:defPPr>
              <a:lvl1pPr marL="285750" indent="-285750" defTabSz="1219170">
                <a:spcBef>
                  <a:spcPct val="20000"/>
                </a:spcBef>
                <a:buFont typeface="Arial" panose="020B0604020202020204" pitchFamily="34" charset="0"/>
                <a:buChar char="•"/>
                <a:defRPr sz="1333" baseline="0">
                  <a:latin typeface="Roboto Condensed"/>
                  <a:cs typeface="+mj-cs"/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r>
                <a:rPr lang="en-US" dirty="0"/>
                <a:t>Locals</a:t>
              </a:r>
            </a:p>
            <a:p>
              <a:r>
                <a:rPr lang="en-US" dirty="0"/>
                <a:t>Tourists</a:t>
              </a:r>
            </a:p>
            <a:p>
              <a:r>
                <a:rPr lang="en-US" dirty="0"/>
                <a:t>Frequent riders</a:t>
              </a:r>
            </a:p>
            <a:p>
              <a:endParaRPr lang="en-US" dirty="0"/>
            </a:p>
          </p:txBody>
        </p:sp>
      </p:grpSp>
      <p:grpSp>
        <p:nvGrpSpPr>
          <p:cNvPr id="9" name="Group 146"/>
          <p:cNvGrpSpPr/>
          <p:nvPr/>
        </p:nvGrpSpPr>
        <p:grpSpPr>
          <a:xfrm>
            <a:off x="5227124" y="3229165"/>
            <a:ext cx="2039112" cy="2589719"/>
            <a:chOff x="4589832" y="2718831"/>
            <a:chExt cx="1793081" cy="1942289"/>
          </a:xfrm>
        </p:grpSpPr>
        <p:grpSp>
          <p:nvGrpSpPr>
            <p:cNvPr id="10" name="Group 45"/>
            <p:cNvGrpSpPr/>
            <p:nvPr/>
          </p:nvGrpSpPr>
          <p:grpSpPr>
            <a:xfrm>
              <a:off x="4589832" y="2718831"/>
              <a:ext cx="1793081" cy="1942289"/>
              <a:chOff x="793061" y="2154807"/>
              <a:chExt cx="1793081" cy="2210049"/>
            </a:xfrm>
          </p:grpSpPr>
          <p:sp>
            <p:nvSpPr>
              <p:cNvPr id="98" name="Round Same Side Corner Rectangle 97"/>
              <p:cNvSpPr/>
              <p:nvPr/>
            </p:nvSpPr>
            <p:spPr>
              <a:xfrm flipV="1">
                <a:off x="793061" y="2154807"/>
                <a:ext cx="1793081" cy="2210049"/>
              </a:xfrm>
              <a:prstGeom prst="round2SameRect">
                <a:avLst>
                  <a:gd name="adj1" fmla="val 8813"/>
                  <a:gd name="adj2" fmla="val 0"/>
                </a:avLst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99" name="Round Same Side Corner Rectangle 98"/>
              <p:cNvSpPr/>
              <p:nvPr/>
            </p:nvSpPr>
            <p:spPr>
              <a:xfrm flipV="1">
                <a:off x="793061" y="2154808"/>
                <a:ext cx="1793081" cy="2169539"/>
              </a:xfrm>
              <a:prstGeom prst="round2SameRect">
                <a:avLst>
                  <a:gd name="adj1" fmla="val 8813"/>
                  <a:gd name="adj2" fmla="val 0"/>
                </a:avLst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</p:grpSp>
        <p:sp>
          <p:nvSpPr>
            <p:cNvPr id="97" name="Text Placeholder 3"/>
            <p:cNvSpPr txBox="1">
              <a:spLocks/>
            </p:cNvSpPr>
            <p:nvPr/>
          </p:nvSpPr>
          <p:spPr>
            <a:xfrm>
              <a:off x="4724373" y="3359702"/>
              <a:ext cx="1523999" cy="1015374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285750" indent="-285750" algn="l" defTabSz="121917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333" dirty="0">
                  <a:solidFill>
                    <a:srgbClr val="262626">
                      <a:lumMod val="75000"/>
                      <a:lumOff val="25000"/>
                    </a:srgbClr>
                  </a:solidFill>
                  <a:latin typeface="Roboto Condensed"/>
                  <a:cs typeface="+mj-cs"/>
                </a:rPr>
                <a:t>Proximity to the </a:t>
              </a:r>
              <a:r>
                <a:rPr lang="en-US" sz="1333" dirty="0">
                  <a:solidFill>
                    <a:schemeClr val="tx1"/>
                  </a:solidFill>
                  <a:latin typeface="Roboto Condensed"/>
                  <a:cs typeface="+mj-cs"/>
                </a:rPr>
                <a:t>University</a:t>
              </a:r>
            </a:p>
            <a:p>
              <a:pPr marL="285750" indent="-285750" algn="l" defTabSz="121917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333" dirty="0">
                  <a:solidFill>
                    <a:srgbClr val="262626">
                      <a:lumMod val="75000"/>
                      <a:lumOff val="25000"/>
                    </a:srgbClr>
                  </a:solidFill>
                  <a:latin typeface="Roboto Condensed"/>
                  <a:cs typeface="+mj-cs"/>
                </a:rPr>
                <a:t>Presence of tourist </a:t>
              </a:r>
              <a:r>
                <a:rPr lang="en-US" sz="1333" dirty="0">
                  <a:solidFill>
                    <a:schemeClr val="tx1"/>
                  </a:solidFill>
                  <a:latin typeface="Roboto Condensed"/>
                  <a:cs typeface="+mj-cs"/>
                </a:rPr>
                <a:t>places</a:t>
              </a:r>
            </a:p>
            <a:p>
              <a:pPr marL="285750" indent="-285750" algn="l" defTabSz="121917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333" dirty="0">
                  <a:solidFill>
                    <a:schemeClr val="tx1"/>
                  </a:solidFill>
                  <a:latin typeface="Roboto Condensed"/>
                  <a:cs typeface="+mj-cs"/>
                </a:rPr>
                <a:t>Traffic hotspots</a:t>
              </a:r>
            </a:p>
            <a:p>
              <a:pPr defTabSz="1219170">
                <a:spcBef>
                  <a:spcPct val="20000"/>
                </a:spcBef>
                <a:defRPr/>
              </a:pPr>
              <a:endParaRPr lang="en-US" sz="1333" dirty="0">
                <a:solidFill>
                  <a:srgbClr val="262626">
                    <a:lumMod val="75000"/>
                    <a:lumOff val="25000"/>
                  </a:srgbClr>
                </a:solidFill>
                <a:latin typeface="Roboto Condensed"/>
              </a:endParaRPr>
            </a:p>
          </p:txBody>
        </p:sp>
      </p:grpSp>
      <p:grpSp>
        <p:nvGrpSpPr>
          <p:cNvPr id="11" name="Group 147"/>
          <p:cNvGrpSpPr/>
          <p:nvPr/>
        </p:nvGrpSpPr>
        <p:grpSpPr>
          <a:xfrm>
            <a:off x="7735901" y="3256784"/>
            <a:ext cx="2039112" cy="2589719"/>
            <a:chOff x="6629400" y="2718831"/>
            <a:chExt cx="1793081" cy="1942289"/>
          </a:xfrm>
        </p:grpSpPr>
        <p:grpSp>
          <p:nvGrpSpPr>
            <p:cNvPr id="12" name="Group 45"/>
            <p:cNvGrpSpPr/>
            <p:nvPr/>
          </p:nvGrpSpPr>
          <p:grpSpPr>
            <a:xfrm>
              <a:off x="6629400" y="2718831"/>
              <a:ext cx="1793081" cy="1942289"/>
              <a:chOff x="793061" y="2154807"/>
              <a:chExt cx="1793081" cy="2210049"/>
            </a:xfrm>
          </p:grpSpPr>
          <p:sp>
            <p:nvSpPr>
              <p:cNvPr id="118" name="Round Same Side Corner Rectangle 117"/>
              <p:cNvSpPr/>
              <p:nvPr/>
            </p:nvSpPr>
            <p:spPr>
              <a:xfrm flipV="1">
                <a:off x="793061" y="2154807"/>
                <a:ext cx="1793081" cy="2210049"/>
              </a:xfrm>
              <a:prstGeom prst="round2SameRect">
                <a:avLst>
                  <a:gd name="adj1" fmla="val 8813"/>
                  <a:gd name="adj2" fmla="val 0"/>
                </a:avLst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119" name="Round Same Side Corner Rectangle 118"/>
              <p:cNvSpPr/>
              <p:nvPr/>
            </p:nvSpPr>
            <p:spPr>
              <a:xfrm flipV="1">
                <a:off x="793061" y="2154808"/>
                <a:ext cx="1793081" cy="2169539"/>
              </a:xfrm>
              <a:prstGeom prst="round2SameRect">
                <a:avLst>
                  <a:gd name="adj1" fmla="val 8813"/>
                  <a:gd name="adj2" fmla="val 0"/>
                </a:avLst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</p:grpSp>
        <p:sp>
          <p:nvSpPr>
            <p:cNvPr id="117" name="Text Placeholder 3"/>
            <p:cNvSpPr txBox="1">
              <a:spLocks/>
            </p:cNvSpPr>
            <p:nvPr/>
          </p:nvSpPr>
          <p:spPr>
            <a:xfrm>
              <a:off x="6763941" y="3359702"/>
              <a:ext cx="1523999" cy="523076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285750" indent="-285750" algn="l" defTabSz="121917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333" dirty="0">
                  <a:solidFill>
                    <a:schemeClr val="tx1"/>
                  </a:solidFill>
                  <a:latin typeface="Roboto Condensed"/>
                  <a:cs typeface="+mj-cs"/>
                </a:rPr>
                <a:t>Temperature</a:t>
              </a:r>
            </a:p>
            <a:p>
              <a:pPr marL="285750" indent="-285750" algn="l" defTabSz="121917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333" dirty="0">
                  <a:solidFill>
                    <a:schemeClr val="tx1"/>
                  </a:solidFill>
                  <a:latin typeface="Roboto Condensed"/>
                  <a:cs typeface="+mj-cs"/>
                </a:rPr>
                <a:t>Rain predictions</a:t>
              </a:r>
            </a:p>
            <a:p>
              <a:pPr marL="285750" indent="-285750" algn="l" defTabSz="121917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333" dirty="0">
                  <a:solidFill>
                    <a:schemeClr val="tx1"/>
                  </a:solidFill>
                  <a:latin typeface="Roboto Condensed"/>
                  <a:cs typeface="+mj-cs"/>
                </a:rPr>
                <a:t>Wind speed</a:t>
              </a:r>
              <a:endParaRPr lang="en-US" sz="1333" dirty="0">
                <a:solidFill>
                  <a:schemeClr val="tx1"/>
                </a:solidFill>
                <a:latin typeface="Roboto Condensed"/>
              </a:endParaRPr>
            </a:p>
          </p:txBody>
        </p:sp>
      </p:grpSp>
      <p:grpSp>
        <p:nvGrpSpPr>
          <p:cNvPr id="13" name="Group 141"/>
          <p:cNvGrpSpPr/>
          <p:nvPr/>
        </p:nvGrpSpPr>
        <p:grpSpPr>
          <a:xfrm>
            <a:off x="2718344" y="2346495"/>
            <a:ext cx="2039112" cy="1602872"/>
            <a:chOff x="2666999" y="2064303"/>
            <a:chExt cx="1793081" cy="1202154"/>
          </a:xfrm>
        </p:grpSpPr>
        <p:grpSp>
          <p:nvGrpSpPr>
            <p:cNvPr id="14" name="Group 49"/>
            <p:cNvGrpSpPr/>
            <p:nvPr/>
          </p:nvGrpSpPr>
          <p:grpSpPr>
            <a:xfrm rot="16200000" flipH="1" flipV="1">
              <a:off x="2962463" y="1768839"/>
              <a:ext cx="1202154" cy="1793081"/>
              <a:chOff x="7162800" y="1192655"/>
              <a:chExt cx="1318260" cy="1628775"/>
            </a:xfrm>
          </p:grpSpPr>
          <p:sp>
            <p:nvSpPr>
              <p:cNvPr id="81" name="Rectangle 24"/>
              <p:cNvSpPr/>
              <p:nvPr/>
            </p:nvSpPr>
            <p:spPr>
              <a:xfrm>
                <a:off x="7162800" y="1192655"/>
                <a:ext cx="1219200" cy="1628775"/>
              </a:xfrm>
              <a:prstGeom prst="homePlat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82" name="Rectangle 8"/>
              <p:cNvSpPr/>
              <p:nvPr/>
            </p:nvSpPr>
            <p:spPr>
              <a:xfrm>
                <a:off x="7261860" y="1192655"/>
                <a:ext cx="1219200" cy="1628775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</p:grpSp>
        <p:sp>
          <p:nvSpPr>
            <p:cNvPr id="135" name="TextBox 134"/>
            <p:cNvSpPr txBox="1"/>
            <p:nvPr/>
          </p:nvSpPr>
          <p:spPr>
            <a:xfrm>
              <a:off x="3110286" y="2747020"/>
              <a:ext cx="906498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 defTabSz="1375467"/>
              <a:r>
                <a:rPr lang="en-US" sz="1600" b="1" dirty="0">
                  <a:solidFill>
                    <a:srgbClr val="FFFFFF"/>
                  </a:solidFill>
                  <a:latin typeface="Roboto Condensed"/>
                </a:rPr>
                <a:t>Membership</a:t>
              </a:r>
            </a:p>
          </p:txBody>
        </p:sp>
        <p:sp>
          <p:nvSpPr>
            <p:cNvPr id="136" name="Freeform 15"/>
            <p:cNvSpPr>
              <a:spLocks noEditPoints="1"/>
            </p:cNvSpPr>
            <p:nvPr/>
          </p:nvSpPr>
          <p:spPr bwMode="auto">
            <a:xfrm>
              <a:off x="3318281" y="2263385"/>
              <a:ext cx="490518" cy="367889"/>
            </a:xfrm>
            <a:custGeom>
              <a:avLst/>
              <a:gdLst/>
              <a:ahLst/>
              <a:cxnLst>
                <a:cxn ang="0">
                  <a:pos x="168" y="126"/>
                </a:cxn>
                <a:cxn ang="0">
                  <a:pos x="0" y="126"/>
                </a:cxn>
                <a:cxn ang="0">
                  <a:pos x="0" y="0"/>
                </a:cxn>
                <a:cxn ang="0">
                  <a:pos x="10" y="0"/>
                </a:cxn>
                <a:cxn ang="0">
                  <a:pos x="10" y="115"/>
                </a:cxn>
                <a:cxn ang="0">
                  <a:pos x="168" y="115"/>
                </a:cxn>
                <a:cxn ang="0">
                  <a:pos x="168" y="126"/>
                </a:cxn>
                <a:cxn ang="0">
                  <a:pos x="54" y="104"/>
                </a:cxn>
                <a:cxn ang="0">
                  <a:pos x="32" y="104"/>
                </a:cxn>
                <a:cxn ang="0">
                  <a:pos x="32" y="63"/>
                </a:cxn>
                <a:cxn ang="0">
                  <a:pos x="54" y="63"/>
                </a:cxn>
                <a:cxn ang="0">
                  <a:pos x="54" y="104"/>
                </a:cxn>
                <a:cxn ang="0">
                  <a:pos x="84" y="104"/>
                </a:cxn>
                <a:cxn ang="0">
                  <a:pos x="64" y="104"/>
                </a:cxn>
                <a:cxn ang="0">
                  <a:pos x="64" y="19"/>
                </a:cxn>
                <a:cxn ang="0">
                  <a:pos x="84" y="19"/>
                </a:cxn>
                <a:cxn ang="0">
                  <a:pos x="84" y="104"/>
                </a:cxn>
                <a:cxn ang="0">
                  <a:pos x="116" y="104"/>
                </a:cxn>
                <a:cxn ang="0">
                  <a:pos x="95" y="104"/>
                </a:cxn>
                <a:cxn ang="0">
                  <a:pos x="95" y="41"/>
                </a:cxn>
                <a:cxn ang="0">
                  <a:pos x="116" y="41"/>
                </a:cxn>
                <a:cxn ang="0">
                  <a:pos x="116" y="104"/>
                </a:cxn>
                <a:cxn ang="0">
                  <a:pos x="147" y="104"/>
                </a:cxn>
                <a:cxn ang="0">
                  <a:pos x="127" y="104"/>
                </a:cxn>
                <a:cxn ang="0">
                  <a:pos x="127" y="9"/>
                </a:cxn>
                <a:cxn ang="0">
                  <a:pos x="147" y="9"/>
                </a:cxn>
                <a:cxn ang="0">
                  <a:pos x="147" y="104"/>
                </a:cxn>
              </a:cxnLst>
              <a:rect l="0" t="0" r="r" b="b"/>
              <a:pathLst>
                <a:path w="168" h="126">
                  <a:moveTo>
                    <a:pt x="168" y="126"/>
                  </a:moveTo>
                  <a:lnTo>
                    <a:pt x="0" y="12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115"/>
                  </a:lnTo>
                  <a:lnTo>
                    <a:pt x="168" y="115"/>
                  </a:lnTo>
                  <a:lnTo>
                    <a:pt x="168" y="126"/>
                  </a:lnTo>
                  <a:close/>
                  <a:moveTo>
                    <a:pt x="54" y="104"/>
                  </a:moveTo>
                  <a:lnTo>
                    <a:pt x="32" y="104"/>
                  </a:lnTo>
                  <a:lnTo>
                    <a:pt x="32" y="63"/>
                  </a:lnTo>
                  <a:lnTo>
                    <a:pt x="54" y="63"/>
                  </a:lnTo>
                  <a:lnTo>
                    <a:pt x="54" y="104"/>
                  </a:lnTo>
                  <a:close/>
                  <a:moveTo>
                    <a:pt x="84" y="104"/>
                  </a:moveTo>
                  <a:lnTo>
                    <a:pt x="64" y="104"/>
                  </a:lnTo>
                  <a:lnTo>
                    <a:pt x="64" y="19"/>
                  </a:lnTo>
                  <a:lnTo>
                    <a:pt x="84" y="19"/>
                  </a:lnTo>
                  <a:lnTo>
                    <a:pt x="84" y="104"/>
                  </a:lnTo>
                  <a:close/>
                  <a:moveTo>
                    <a:pt x="116" y="104"/>
                  </a:moveTo>
                  <a:lnTo>
                    <a:pt x="95" y="104"/>
                  </a:lnTo>
                  <a:lnTo>
                    <a:pt x="95" y="41"/>
                  </a:lnTo>
                  <a:lnTo>
                    <a:pt x="116" y="41"/>
                  </a:lnTo>
                  <a:lnTo>
                    <a:pt x="116" y="104"/>
                  </a:lnTo>
                  <a:close/>
                  <a:moveTo>
                    <a:pt x="147" y="104"/>
                  </a:moveTo>
                  <a:lnTo>
                    <a:pt x="127" y="104"/>
                  </a:lnTo>
                  <a:lnTo>
                    <a:pt x="127" y="9"/>
                  </a:lnTo>
                  <a:lnTo>
                    <a:pt x="147" y="9"/>
                  </a:lnTo>
                  <a:lnTo>
                    <a:pt x="147" y="10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667" dirty="0">
                <a:solidFill>
                  <a:srgbClr val="262626"/>
                </a:solidFill>
                <a:latin typeface="Roboto Condensed"/>
              </a:endParaRPr>
            </a:p>
          </p:txBody>
        </p:sp>
      </p:grpSp>
      <p:grpSp>
        <p:nvGrpSpPr>
          <p:cNvPr id="15" name="Group 142"/>
          <p:cNvGrpSpPr/>
          <p:nvPr/>
        </p:nvGrpSpPr>
        <p:grpSpPr>
          <a:xfrm>
            <a:off x="5227122" y="2356460"/>
            <a:ext cx="2039112" cy="1602872"/>
            <a:chOff x="4589831" y="2064303"/>
            <a:chExt cx="1793081" cy="1202154"/>
          </a:xfrm>
        </p:grpSpPr>
        <p:grpSp>
          <p:nvGrpSpPr>
            <p:cNvPr id="16" name="Group 49"/>
            <p:cNvGrpSpPr/>
            <p:nvPr/>
          </p:nvGrpSpPr>
          <p:grpSpPr>
            <a:xfrm rot="16200000" flipH="1" flipV="1">
              <a:off x="4885295" y="1768839"/>
              <a:ext cx="1202154" cy="1793081"/>
              <a:chOff x="7162800" y="1192655"/>
              <a:chExt cx="1318260" cy="1628775"/>
            </a:xfrm>
          </p:grpSpPr>
          <p:sp>
            <p:nvSpPr>
              <p:cNvPr id="101" name="Rectangle 24"/>
              <p:cNvSpPr/>
              <p:nvPr/>
            </p:nvSpPr>
            <p:spPr>
              <a:xfrm>
                <a:off x="7162800" y="1192655"/>
                <a:ext cx="1219200" cy="1628775"/>
              </a:xfrm>
              <a:prstGeom prst="homePlat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102" name="Rectangle 8"/>
              <p:cNvSpPr/>
              <p:nvPr/>
            </p:nvSpPr>
            <p:spPr>
              <a:xfrm>
                <a:off x="7261860" y="1192655"/>
                <a:ext cx="1219200" cy="1628775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</p:grpSp>
        <p:sp>
          <p:nvSpPr>
            <p:cNvPr id="137" name="TextBox 136"/>
            <p:cNvSpPr txBox="1"/>
            <p:nvPr/>
          </p:nvSpPr>
          <p:spPr>
            <a:xfrm>
              <a:off x="5165971" y="2717836"/>
              <a:ext cx="640801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 defTabSz="1375467"/>
              <a:r>
                <a:rPr lang="en-US" sz="1600" b="1" dirty="0">
                  <a:solidFill>
                    <a:srgbClr val="FFFFFF"/>
                  </a:solidFill>
                  <a:latin typeface="Roboto Condensed"/>
                </a:rPr>
                <a:t>Location</a:t>
              </a:r>
            </a:p>
          </p:txBody>
        </p:sp>
        <p:sp>
          <p:nvSpPr>
            <p:cNvPr id="138" name="Freeform 66"/>
            <p:cNvSpPr>
              <a:spLocks noEditPoints="1"/>
            </p:cNvSpPr>
            <p:nvPr/>
          </p:nvSpPr>
          <p:spPr bwMode="auto">
            <a:xfrm>
              <a:off x="5290251" y="2274791"/>
              <a:ext cx="392242" cy="304240"/>
            </a:xfrm>
            <a:custGeom>
              <a:avLst/>
              <a:gdLst/>
              <a:ahLst/>
              <a:cxnLst>
                <a:cxn ang="0">
                  <a:pos x="29" y="41"/>
                </a:cxn>
                <a:cxn ang="0">
                  <a:pos x="22" y="40"/>
                </a:cxn>
                <a:cxn ang="0">
                  <a:pos x="11" y="45"/>
                </a:cxn>
                <a:cxn ang="0">
                  <a:pos x="7" y="46"/>
                </a:cxn>
                <a:cxn ang="0">
                  <a:pos x="7" y="46"/>
                </a:cxn>
                <a:cxn ang="0">
                  <a:pos x="6" y="45"/>
                </a:cxn>
                <a:cxn ang="0">
                  <a:pos x="6" y="43"/>
                </a:cxn>
                <a:cxn ang="0">
                  <a:pos x="11" y="36"/>
                </a:cxn>
                <a:cxn ang="0">
                  <a:pos x="0" y="20"/>
                </a:cxn>
                <a:cxn ang="0">
                  <a:pos x="29" y="0"/>
                </a:cxn>
                <a:cxn ang="0">
                  <a:pos x="57" y="20"/>
                </a:cxn>
                <a:cxn ang="0">
                  <a:pos x="29" y="41"/>
                </a:cxn>
                <a:cxn ang="0">
                  <a:pos x="62" y="47"/>
                </a:cxn>
                <a:cxn ang="0">
                  <a:pos x="66" y="53"/>
                </a:cxn>
                <a:cxn ang="0">
                  <a:pos x="67" y="55"/>
                </a:cxn>
                <a:cxn ang="0">
                  <a:pos x="66" y="56"/>
                </a:cxn>
                <a:cxn ang="0">
                  <a:pos x="62" y="55"/>
                </a:cxn>
                <a:cxn ang="0">
                  <a:pos x="51" y="50"/>
                </a:cxn>
                <a:cxn ang="0">
                  <a:pos x="44" y="51"/>
                </a:cxn>
                <a:cxn ang="0">
                  <a:pos x="25" y="46"/>
                </a:cxn>
                <a:cxn ang="0">
                  <a:pos x="29" y="46"/>
                </a:cxn>
                <a:cxn ang="0">
                  <a:pos x="52" y="39"/>
                </a:cxn>
                <a:cxn ang="0">
                  <a:pos x="62" y="20"/>
                </a:cxn>
                <a:cxn ang="0">
                  <a:pos x="61" y="14"/>
                </a:cxn>
                <a:cxn ang="0">
                  <a:pos x="72" y="30"/>
                </a:cxn>
                <a:cxn ang="0">
                  <a:pos x="62" y="47"/>
                </a:cxn>
              </a:cxnLst>
              <a:rect l="0" t="0" r="r" b="b"/>
              <a:pathLst>
                <a:path w="72" h="56">
                  <a:moveTo>
                    <a:pt x="29" y="41"/>
                  </a:moveTo>
                  <a:cubicBezTo>
                    <a:pt x="26" y="41"/>
                    <a:pt x="24" y="40"/>
                    <a:pt x="22" y="40"/>
                  </a:cubicBezTo>
                  <a:cubicBezTo>
                    <a:pt x="18" y="42"/>
                    <a:pt x="15" y="44"/>
                    <a:pt x="11" y="45"/>
                  </a:cubicBezTo>
                  <a:cubicBezTo>
                    <a:pt x="9" y="45"/>
                    <a:pt x="8" y="46"/>
                    <a:pt x="7" y="46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6" y="46"/>
                    <a:pt x="6" y="45"/>
                    <a:pt x="6" y="45"/>
                  </a:cubicBezTo>
                  <a:cubicBezTo>
                    <a:pt x="5" y="44"/>
                    <a:pt x="6" y="43"/>
                    <a:pt x="6" y="43"/>
                  </a:cubicBezTo>
                  <a:cubicBezTo>
                    <a:pt x="8" y="41"/>
                    <a:pt x="10" y="40"/>
                    <a:pt x="11" y="36"/>
                  </a:cubicBezTo>
                  <a:cubicBezTo>
                    <a:pt x="5" y="32"/>
                    <a:pt x="0" y="27"/>
                    <a:pt x="0" y="20"/>
                  </a:cubicBezTo>
                  <a:cubicBezTo>
                    <a:pt x="0" y="9"/>
                    <a:pt x="13" y="0"/>
                    <a:pt x="29" y="0"/>
                  </a:cubicBezTo>
                  <a:cubicBezTo>
                    <a:pt x="44" y="0"/>
                    <a:pt x="57" y="9"/>
                    <a:pt x="57" y="20"/>
                  </a:cubicBezTo>
                  <a:cubicBezTo>
                    <a:pt x="57" y="32"/>
                    <a:pt x="44" y="41"/>
                    <a:pt x="29" y="41"/>
                  </a:cubicBezTo>
                  <a:close/>
                  <a:moveTo>
                    <a:pt x="62" y="47"/>
                  </a:moveTo>
                  <a:cubicBezTo>
                    <a:pt x="63" y="50"/>
                    <a:pt x="65" y="51"/>
                    <a:pt x="66" y="53"/>
                  </a:cubicBezTo>
                  <a:cubicBezTo>
                    <a:pt x="67" y="54"/>
                    <a:pt x="67" y="54"/>
                    <a:pt x="67" y="55"/>
                  </a:cubicBezTo>
                  <a:cubicBezTo>
                    <a:pt x="67" y="56"/>
                    <a:pt x="67" y="56"/>
                    <a:pt x="66" y="56"/>
                  </a:cubicBezTo>
                  <a:cubicBezTo>
                    <a:pt x="65" y="56"/>
                    <a:pt x="63" y="56"/>
                    <a:pt x="62" y="55"/>
                  </a:cubicBezTo>
                  <a:cubicBezTo>
                    <a:pt x="58" y="54"/>
                    <a:pt x="55" y="53"/>
                    <a:pt x="51" y="50"/>
                  </a:cubicBezTo>
                  <a:cubicBezTo>
                    <a:pt x="49" y="51"/>
                    <a:pt x="47" y="51"/>
                    <a:pt x="44" y="51"/>
                  </a:cubicBezTo>
                  <a:cubicBezTo>
                    <a:pt x="37" y="51"/>
                    <a:pt x="30" y="49"/>
                    <a:pt x="25" y="46"/>
                  </a:cubicBezTo>
                  <a:cubicBezTo>
                    <a:pt x="26" y="46"/>
                    <a:pt x="28" y="46"/>
                    <a:pt x="29" y="46"/>
                  </a:cubicBezTo>
                  <a:cubicBezTo>
                    <a:pt x="37" y="46"/>
                    <a:pt x="46" y="43"/>
                    <a:pt x="52" y="39"/>
                  </a:cubicBezTo>
                  <a:cubicBezTo>
                    <a:pt x="58" y="34"/>
                    <a:pt x="62" y="27"/>
                    <a:pt x="62" y="20"/>
                  </a:cubicBezTo>
                  <a:cubicBezTo>
                    <a:pt x="62" y="18"/>
                    <a:pt x="62" y="16"/>
                    <a:pt x="61" y="14"/>
                  </a:cubicBezTo>
                  <a:cubicBezTo>
                    <a:pt x="68" y="18"/>
                    <a:pt x="72" y="24"/>
                    <a:pt x="72" y="30"/>
                  </a:cubicBezTo>
                  <a:cubicBezTo>
                    <a:pt x="72" y="37"/>
                    <a:pt x="68" y="43"/>
                    <a:pt x="62" y="4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667" dirty="0">
                <a:solidFill>
                  <a:srgbClr val="262626"/>
                </a:solidFill>
                <a:latin typeface="Roboto Condensed"/>
              </a:endParaRPr>
            </a:p>
          </p:txBody>
        </p:sp>
      </p:grpSp>
      <p:grpSp>
        <p:nvGrpSpPr>
          <p:cNvPr id="17" name="Group 143"/>
          <p:cNvGrpSpPr/>
          <p:nvPr/>
        </p:nvGrpSpPr>
        <p:grpSpPr>
          <a:xfrm>
            <a:off x="7735900" y="2384079"/>
            <a:ext cx="2039112" cy="1602872"/>
            <a:chOff x="6629399" y="2064303"/>
            <a:chExt cx="1793081" cy="1202154"/>
          </a:xfrm>
        </p:grpSpPr>
        <p:grpSp>
          <p:nvGrpSpPr>
            <p:cNvPr id="18" name="Group 49"/>
            <p:cNvGrpSpPr/>
            <p:nvPr/>
          </p:nvGrpSpPr>
          <p:grpSpPr>
            <a:xfrm rot="16200000" flipH="1" flipV="1">
              <a:off x="6924863" y="1768839"/>
              <a:ext cx="1202154" cy="1793081"/>
              <a:chOff x="7162800" y="1192655"/>
              <a:chExt cx="1318260" cy="1628775"/>
            </a:xfrm>
          </p:grpSpPr>
          <p:sp>
            <p:nvSpPr>
              <p:cNvPr id="121" name="Rectangle 24"/>
              <p:cNvSpPr/>
              <p:nvPr/>
            </p:nvSpPr>
            <p:spPr>
              <a:xfrm>
                <a:off x="7162800" y="1192655"/>
                <a:ext cx="1219200" cy="1628775"/>
              </a:xfrm>
              <a:prstGeom prst="homePlat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122" name="Rectangle 8"/>
              <p:cNvSpPr/>
              <p:nvPr/>
            </p:nvSpPr>
            <p:spPr>
              <a:xfrm>
                <a:off x="7261860" y="1192655"/>
                <a:ext cx="1219200" cy="1628775"/>
              </a:xfrm>
              <a:prstGeom prst="homePlat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</p:grpSp>
        <p:sp>
          <p:nvSpPr>
            <p:cNvPr id="139" name="TextBox 138"/>
            <p:cNvSpPr txBox="1"/>
            <p:nvPr/>
          </p:nvSpPr>
          <p:spPr>
            <a:xfrm>
              <a:off x="7223763" y="2735163"/>
              <a:ext cx="604348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 defTabSz="1375467"/>
              <a:r>
                <a:rPr lang="en-US" sz="1600" b="1" dirty="0">
                  <a:solidFill>
                    <a:srgbClr val="FFFFFF"/>
                  </a:solidFill>
                  <a:latin typeface="Roboto Condensed"/>
                </a:rPr>
                <a:t>Weather</a:t>
              </a:r>
            </a:p>
          </p:txBody>
        </p:sp>
        <p:sp>
          <p:nvSpPr>
            <p:cNvPr id="140" name="Freeform 105"/>
            <p:cNvSpPr>
              <a:spLocks noEditPoints="1"/>
            </p:cNvSpPr>
            <p:nvPr/>
          </p:nvSpPr>
          <p:spPr bwMode="auto">
            <a:xfrm>
              <a:off x="7339134" y="2236158"/>
              <a:ext cx="373613" cy="376054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9" y="31"/>
                </a:cxn>
                <a:cxn ang="0">
                  <a:pos x="4" y="32"/>
                </a:cxn>
                <a:cxn ang="0">
                  <a:pos x="7" y="25"/>
                </a:cxn>
                <a:cxn ang="0">
                  <a:pos x="6" y="42"/>
                </a:cxn>
                <a:cxn ang="0">
                  <a:pos x="11" y="39"/>
                </a:cxn>
                <a:cxn ang="0">
                  <a:pos x="15" y="46"/>
                </a:cxn>
                <a:cxn ang="0">
                  <a:pos x="0" y="69"/>
                </a:cxn>
                <a:cxn ang="0">
                  <a:pos x="7" y="67"/>
                </a:cxn>
                <a:cxn ang="0">
                  <a:pos x="5" y="62"/>
                </a:cxn>
                <a:cxn ang="0">
                  <a:pos x="9" y="55"/>
                </a:cxn>
                <a:cxn ang="0">
                  <a:pos x="5" y="55"/>
                </a:cxn>
                <a:cxn ang="0">
                  <a:pos x="1" y="57"/>
                </a:cxn>
                <a:cxn ang="0">
                  <a:pos x="14" y="51"/>
                </a:cxn>
                <a:cxn ang="0">
                  <a:pos x="10" y="59"/>
                </a:cxn>
                <a:cxn ang="0">
                  <a:pos x="7" y="71"/>
                </a:cxn>
                <a:cxn ang="0">
                  <a:pos x="1" y="20"/>
                </a:cxn>
                <a:cxn ang="0">
                  <a:pos x="6" y="16"/>
                </a:cxn>
                <a:cxn ang="0">
                  <a:pos x="6" y="6"/>
                </a:cxn>
                <a:cxn ang="0">
                  <a:pos x="4" y="8"/>
                </a:cxn>
                <a:cxn ang="0">
                  <a:pos x="6" y="0"/>
                </a:cxn>
                <a:cxn ang="0">
                  <a:pos x="11" y="16"/>
                </a:cxn>
                <a:cxn ang="0">
                  <a:pos x="15" y="20"/>
                </a:cxn>
                <a:cxn ang="0">
                  <a:pos x="70" y="20"/>
                </a:cxn>
                <a:cxn ang="0">
                  <a:pos x="20" y="19"/>
                </a:cxn>
                <a:cxn ang="0">
                  <a:pos x="21" y="10"/>
                </a:cxn>
                <a:cxn ang="0">
                  <a:pos x="71" y="11"/>
                </a:cxn>
                <a:cxn ang="0">
                  <a:pos x="71" y="39"/>
                </a:cxn>
                <a:cxn ang="0">
                  <a:pos x="21" y="40"/>
                </a:cxn>
                <a:cxn ang="0">
                  <a:pos x="20" y="31"/>
                </a:cxn>
                <a:cxn ang="0">
                  <a:pos x="70" y="30"/>
                </a:cxn>
                <a:cxn ang="0">
                  <a:pos x="71" y="39"/>
                </a:cxn>
                <a:cxn ang="0">
                  <a:pos x="70" y="61"/>
                </a:cxn>
                <a:cxn ang="0">
                  <a:pos x="20" y="60"/>
                </a:cxn>
                <a:cxn ang="0">
                  <a:pos x="21" y="51"/>
                </a:cxn>
                <a:cxn ang="0">
                  <a:pos x="71" y="52"/>
                </a:cxn>
              </a:cxnLst>
              <a:rect l="0" t="0" r="r" b="b"/>
              <a:pathLst>
                <a:path w="71" h="71">
                  <a:moveTo>
                    <a:pt x="15" y="46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4"/>
                    <a:pt x="0" y="43"/>
                  </a:cubicBezTo>
                  <a:cubicBezTo>
                    <a:pt x="0" y="36"/>
                    <a:pt x="9" y="35"/>
                    <a:pt x="9" y="31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9"/>
                    <a:pt x="4" y="31"/>
                    <a:pt x="4" y="3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" y="27"/>
                    <a:pt x="4" y="25"/>
                    <a:pt x="7" y="25"/>
                  </a:cubicBezTo>
                  <a:cubicBezTo>
                    <a:pt x="11" y="25"/>
                    <a:pt x="14" y="27"/>
                    <a:pt x="14" y="31"/>
                  </a:cubicBezTo>
                  <a:cubicBezTo>
                    <a:pt x="14" y="37"/>
                    <a:pt x="6" y="38"/>
                    <a:pt x="6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5" y="39"/>
                    <a:pt x="15" y="39"/>
                    <a:pt x="15" y="39"/>
                  </a:cubicBezTo>
                  <a:lnTo>
                    <a:pt x="15" y="46"/>
                  </a:lnTo>
                  <a:close/>
                  <a:moveTo>
                    <a:pt x="7" y="71"/>
                  </a:moveTo>
                  <a:cubicBezTo>
                    <a:pt x="5" y="71"/>
                    <a:pt x="2" y="70"/>
                    <a:pt x="0" y="69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4" y="66"/>
                    <a:pt x="5" y="67"/>
                    <a:pt x="7" y="67"/>
                  </a:cubicBezTo>
                  <a:cubicBezTo>
                    <a:pt x="8" y="67"/>
                    <a:pt x="10" y="66"/>
                    <a:pt x="10" y="65"/>
                  </a:cubicBezTo>
                  <a:cubicBezTo>
                    <a:pt x="10" y="62"/>
                    <a:pt x="7" y="62"/>
                    <a:pt x="5" y="62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6" y="58"/>
                    <a:pt x="7" y="56"/>
                    <a:pt x="9" y="55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8" y="55"/>
                    <a:pt x="6" y="55"/>
                    <a:pt x="5" y="55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3" y="60"/>
                    <a:pt x="15" y="62"/>
                    <a:pt x="15" y="64"/>
                  </a:cubicBezTo>
                  <a:cubicBezTo>
                    <a:pt x="15" y="69"/>
                    <a:pt x="11" y="71"/>
                    <a:pt x="7" y="71"/>
                  </a:cubicBezTo>
                  <a:close/>
                  <a:moveTo>
                    <a:pt x="15" y="20"/>
                  </a:moveTo>
                  <a:cubicBezTo>
                    <a:pt x="1" y="20"/>
                    <a:pt x="1" y="20"/>
                    <a:pt x="1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3"/>
                    <a:pt x="6" y="9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7"/>
                    <a:pt x="4" y="7"/>
                    <a:pt x="4" y="8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5" y="16"/>
                    <a:pt x="15" y="16"/>
                    <a:pt x="15" y="16"/>
                  </a:cubicBezTo>
                  <a:lnTo>
                    <a:pt x="15" y="20"/>
                  </a:lnTo>
                  <a:close/>
                  <a:moveTo>
                    <a:pt x="71" y="19"/>
                  </a:moveTo>
                  <a:cubicBezTo>
                    <a:pt x="71" y="19"/>
                    <a:pt x="71" y="20"/>
                    <a:pt x="70" y="2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0"/>
                    <a:pt x="20" y="19"/>
                    <a:pt x="20" y="19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0"/>
                    <a:pt x="21" y="10"/>
                    <a:pt x="21" y="10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71" y="10"/>
                    <a:pt x="71" y="10"/>
                    <a:pt x="71" y="11"/>
                  </a:cubicBezTo>
                  <a:lnTo>
                    <a:pt x="71" y="19"/>
                  </a:lnTo>
                  <a:close/>
                  <a:moveTo>
                    <a:pt x="71" y="39"/>
                  </a:moveTo>
                  <a:cubicBezTo>
                    <a:pt x="71" y="40"/>
                    <a:pt x="71" y="40"/>
                    <a:pt x="70" y="40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1" y="40"/>
                    <a:pt x="20" y="40"/>
                    <a:pt x="20" y="39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1" y="30"/>
                    <a:pt x="21" y="30"/>
                  </a:cubicBezTo>
                  <a:cubicBezTo>
                    <a:pt x="70" y="30"/>
                    <a:pt x="70" y="30"/>
                    <a:pt x="70" y="30"/>
                  </a:cubicBezTo>
                  <a:cubicBezTo>
                    <a:pt x="71" y="30"/>
                    <a:pt x="71" y="31"/>
                    <a:pt x="71" y="31"/>
                  </a:cubicBezTo>
                  <a:lnTo>
                    <a:pt x="71" y="39"/>
                  </a:lnTo>
                  <a:close/>
                  <a:moveTo>
                    <a:pt x="71" y="60"/>
                  </a:moveTo>
                  <a:cubicBezTo>
                    <a:pt x="71" y="60"/>
                    <a:pt x="71" y="61"/>
                    <a:pt x="70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1" y="61"/>
                    <a:pt x="20" y="60"/>
                    <a:pt x="20" y="60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0" y="51"/>
                    <a:pt x="21" y="51"/>
                    <a:pt x="21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1" y="51"/>
                    <a:pt x="71" y="51"/>
                    <a:pt x="71" y="52"/>
                  </a:cubicBezTo>
                  <a:lnTo>
                    <a:pt x="71" y="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667" dirty="0">
                <a:solidFill>
                  <a:srgbClr val="262626"/>
                </a:solidFill>
                <a:latin typeface="Roboto Condensed"/>
              </a:endParaRPr>
            </a:p>
          </p:txBody>
        </p:sp>
      </p:grpSp>
      <p:grpSp>
        <p:nvGrpSpPr>
          <p:cNvPr id="19" name="Group 156"/>
          <p:cNvGrpSpPr/>
          <p:nvPr/>
        </p:nvGrpSpPr>
        <p:grpSpPr>
          <a:xfrm>
            <a:off x="1015860" y="1593421"/>
            <a:ext cx="10470124" cy="740555"/>
            <a:chOff x="1638198" y="1613582"/>
            <a:chExt cx="5981802" cy="555416"/>
          </a:xfrm>
        </p:grpSpPr>
        <p:sp>
          <p:nvSpPr>
            <p:cNvPr id="156" name="Rectangle 155"/>
            <p:cNvSpPr/>
            <p:nvPr/>
          </p:nvSpPr>
          <p:spPr bwMode="auto">
            <a:xfrm>
              <a:off x="4549141" y="1613582"/>
              <a:ext cx="45719" cy="27236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375467"/>
              <a:endParaRPr lang="en-US" sz="2667" baseline="-25000" dirty="0">
                <a:solidFill>
                  <a:srgbClr val="262626"/>
                </a:solidFill>
                <a:latin typeface="Roboto Condensed"/>
              </a:endParaRPr>
            </a:p>
          </p:txBody>
        </p:sp>
        <p:grpSp>
          <p:nvGrpSpPr>
            <p:cNvPr id="20" name="Group 154"/>
            <p:cNvGrpSpPr/>
            <p:nvPr/>
          </p:nvGrpSpPr>
          <p:grpSpPr>
            <a:xfrm>
              <a:off x="1638198" y="1885950"/>
              <a:ext cx="5981802" cy="283048"/>
              <a:chOff x="1638198" y="1730318"/>
              <a:chExt cx="5981802" cy="43868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49" name="U-Turn Arrow 148"/>
              <p:cNvSpPr/>
              <p:nvPr/>
            </p:nvSpPr>
            <p:spPr>
              <a:xfrm>
                <a:off x="1638198" y="1730318"/>
                <a:ext cx="5981802" cy="438680"/>
              </a:xfrm>
              <a:prstGeom prst="uturnArrow">
                <a:avLst>
                  <a:gd name="adj1" fmla="val 10530"/>
                  <a:gd name="adj2" fmla="val 25000"/>
                  <a:gd name="adj3" fmla="val 0"/>
                  <a:gd name="adj4" fmla="val 10911"/>
                  <a:gd name="adj5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667" dirty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150" name="U-Turn Arrow 149"/>
              <p:cNvSpPr/>
              <p:nvPr/>
            </p:nvSpPr>
            <p:spPr>
              <a:xfrm>
                <a:off x="3134653" y="1730318"/>
                <a:ext cx="2982068" cy="438680"/>
              </a:xfrm>
              <a:prstGeom prst="uturnArrow">
                <a:avLst>
                  <a:gd name="adj1" fmla="val 10530"/>
                  <a:gd name="adj2" fmla="val 25000"/>
                  <a:gd name="adj3" fmla="val 0"/>
                  <a:gd name="adj4" fmla="val 10911"/>
                  <a:gd name="adj5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667" dirty="0">
                  <a:solidFill>
                    <a:srgbClr val="262626"/>
                  </a:solidFill>
                  <a:latin typeface="Roboto Condensed"/>
                </a:endParaRPr>
              </a:p>
            </p:txBody>
          </p:sp>
        </p:grpSp>
      </p:grpSp>
      <p:grpSp>
        <p:nvGrpSpPr>
          <p:cNvPr id="21" name="Group 152"/>
          <p:cNvGrpSpPr/>
          <p:nvPr/>
        </p:nvGrpSpPr>
        <p:grpSpPr>
          <a:xfrm>
            <a:off x="3923506" y="941871"/>
            <a:ext cx="4344987" cy="695439"/>
            <a:chOff x="2942630" y="1008183"/>
            <a:chExt cx="3258740" cy="521579"/>
          </a:xfrm>
        </p:grpSpPr>
        <p:sp>
          <p:nvSpPr>
            <p:cNvPr id="152" name="Rounded Rectangle 151"/>
            <p:cNvSpPr/>
            <p:nvPr/>
          </p:nvSpPr>
          <p:spPr bwMode="auto">
            <a:xfrm>
              <a:off x="2942630" y="1041099"/>
              <a:ext cx="3258740" cy="48866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375467"/>
              <a:endParaRPr lang="en-US" sz="2133">
                <a:solidFill>
                  <a:srgbClr val="FFFFFF"/>
                </a:solidFill>
                <a:latin typeface="Roboto Condensed"/>
              </a:endParaRPr>
            </a:p>
          </p:txBody>
        </p:sp>
        <p:sp>
          <p:nvSpPr>
            <p:cNvPr id="151" name="Rounded Rectangle 150"/>
            <p:cNvSpPr/>
            <p:nvPr/>
          </p:nvSpPr>
          <p:spPr bwMode="auto">
            <a:xfrm>
              <a:off x="2942630" y="1008183"/>
              <a:ext cx="3258740" cy="488663"/>
            </a:xfrm>
            <a:prstGeom prst="roundRect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375467"/>
              <a:r>
                <a:rPr lang="en-US" sz="2133" dirty="0">
                  <a:solidFill>
                    <a:srgbClr val="FFFFFF"/>
                  </a:solidFill>
                  <a:latin typeface="Roboto Condensed"/>
                </a:rPr>
                <a:t>Exploratory Data analysis</a:t>
              </a: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E62130D-F54A-4AB6-B351-76CABBAF5664}"/>
              </a:ext>
            </a:extLst>
          </p:cNvPr>
          <p:cNvSpPr txBox="1"/>
          <p:nvPr/>
        </p:nvSpPr>
        <p:spPr>
          <a:xfrm>
            <a:off x="270588" y="223935"/>
            <a:ext cx="291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Key questions</a:t>
            </a:r>
          </a:p>
        </p:txBody>
      </p:sp>
      <p:grpSp>
        <p:nvGrpSpPr>
          <p:cNvPr id="76" name="Group 147">
            <a:extLst>
              <a:ext uri="{FF2B5EF4-FFF2-40B4-BE49-F238E27FC236}">
                <a16:creationId xmlns:a16="http://schemas.microsoft.com/office/drawing/2014/main" id="{A3842362-B4E8-4832-A767-08FB5FD66949}"/>
              </a:ext>
            </a:extLst>
          </p:cNvPr>
          <p:cNvGrpSpPr/>
          <p:nvPr/>
        </p:nvGrpSpPr>
        <p:grpSpPr>
          <a:xfrm>
            <a:off x="9970340" y="3256784"/>
            <a:ext cx="2039112" cy="2589719"/>
            <a:chOff x="6629400" y="2718831"/>
            <a:chExt cx="1793081" cy="1942289"/>
          </a:xfrm>
        </p:grpSpPr>
        <p:grpSp>
          <p:nvGrpSpPr>
            <p:cNvPr id="80" name="Group 45">
              <a:extLst>
                <a:ext uri="{FF2B5EF4-FFF2-40B4-BE49-F238E27FC236}">
                  <a16:creationId xmlns:a16="http://schemas.microsoft.com/office/drawing/2014/main" id="{E25568D2-1819-462A-B73D-1512FCCD1A68}"/>
                </a:ext>
              </a:extLst>
            </p:cNvPr>
            <p:cNvGrpSpPr/>
            <p:nvPr/>
          </p:nvGrpSpPr>
          <p:grpSpPr>
            <a:xfrm>
              <a:off x="6629400" y="2718831"/>
              <a:ext cx="1793081" cy="1942289"/>
              <a:chOff x="793061" y="2154807"/>
              <a:chExt cx="1793081" cy="2210049"/>
            </a:xfrm>
          </p:grpSpPr>
          <p:sp>
            <p:nvSpPr>
              <p:cNvPr id="84" name="Round Same Side Corner Rectangle 117">
                <a:extLst>
                  <a:ext uri="{FF2B5EF4-FFF2-40B4-BE49-F238E27FC236}">
                    <a16:creationId xmlns:a16="http://schemas.microsoft.com/office/drawing/2014/main" id="{2BD8C0A7-2521-44AF-A9C7-81721E511EF1}"/>
                  </a:ext>
                </a:extLst>
              </p:cNvPr>
              <p:cNvSpPr/>
              <p:nvPr/>
            </p:nvSpPr>
            <p:spPr>
              <a:xfrm flipV="1">
                <a:off x="793061" y="2154807"/>
                <a:ext cx="1793081" cy="2210049"/>
              </a:xfrm>
              <a:prstGeom prst="round2SameRect">
                <a:avLst>
                  <a:gd name="adj1" fmla="val 8813"/>
                  <a:gd name="adj2" fmla="val 0"/>
                </a:avLst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85" name="Round Same Side Corner Rectangle 118">
                <a:extLst>
                  <a:ext uri="{FF2B5EF4-FFF2-40B4-BE49-F238E27FC236}">
                    <a16:creationId xmlns:a16="http://schemas.microsoft.com/office/drawing/2014/main" id="{AA25CB5D-F024-4436-8CC6-CBAF8608FFB3}"/>
                  </a:ext>
                </a:extLst>
              </p:cNvPr>
              <p:cNvSpPr/>
              <p:nvPr/>
            </p:nvSpPr>
            <p:spPr>
              <a:xfrm flipV="1">
                <a:off x="793061" y="2154808"/>
                <a:ext cx="1793081" cy="2169539"/>
              </a:xfrm>
              <a:prstGeom prst="round2SameRect">
                <a:avLst>
                  <a:gd name="adj1" fmla="val 8813"/>
                  <a:gd name="adj2" fmla="val 0"/>
                </a:avLst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</p:grpSp>
        <p:sp>
          <p:nvSpPr>
            <p:cNvPr id="83" name="Text Placeholder 3">
              <a:extLst>
                <a:ext uri="{FF2B5EF4-FFF2-40B4-BE49-F238E27FC236}">
                  <a16:creationId xmlns:a16="http://schemas.microsoft.com/office/drawing/2014/main" id="{6EB01AD2-6AEA-4757-AA4A-262D9887581F}"/>
                </a:ext>
              </a:extLst>
            </p:cNvPr>
            <p:cNvSpPr txBox="1">
              <a:spLocks/>
            </p:cNvSpPr>
            <p:nvPr/>
          </p:nvSpPr>
          <p:spPr>
            <a:xfrm>
              <a:off x="6763941" y="3359702"/>
              <a:ext cx="1523999" cy="861534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285750" indent="-285750" algn="l" defTabSz="121917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333" dirty="0">
                  <a:solidFill>
                    <a:schemeClr val="tx1"/>
                  </a:solidFill>
                  <a:latin typeface="Roboto Condensed"/>
                  <a:cs typeface="+mj-cs"/>
                </a:rPr>
                <a:t>Median age near the station</a:t>
              </a:r>
            </a:p>
            <a:p>
              <a:pPr marL="285750" indent="-285750" algn="l" defTabSz="121917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333" dirty="0">
                  <a:solidFill>
                    <a:schemeClr val="tx1"/>
                  </a:solidFill>
                  <a:latin typeface="Roboto Condensed"/>
                  <a:cs typeface="+mj-cs"/>
                </a:rPr>
                <a:t>Gender</a:t>
              </a:r>
            </a:p>
            <a:p>
              <a:pPr marL="285750" indent="-285750" algn="l" defTabSz="121917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333" dirty="0">
                  <a:solidFill>
                    <a:schemeClr val="tx1"/>
                  </a:solidFill>
                  <a:latin typeface="Roboto Condensed"/>
                  <a:cs typeface="+mj-cs"/>
                </a:rPr>
                <a:t>Occupation</a:t>
              </a:r>
            </a:p>
            <a:p>
              <a:pPr defTabSz="1219170">
                <a:spcBef>
                  <a:spcPct val="20000"/>
                </a:spcBef>
                <a:defRPr/>
              </a:pPr>
              <a:endParaRPr lang="en-US" sz="1333" dirty="0">
                <a:solidFill>
                  <a:srgbClr val="262626">
                    <a:lumMod val="75000"/>
                    <a:lumOff val="25000"/>
                  </a:srgbClr>
                </a:solidFill>
                <a:latin typeface="Roboto Condensed"/>
              </a:endParaRPr>
            </a:p>
          </p:txBody>
        </p:sp>
      </p:grpSp>
      <p:grpSp>
        <p:nvGrpSpPr>
          <p:cNvPr id="86" name="Group 143">
            <a:extLst>
              <a:ext uri="{FF2B5EF4-FFF2-40B4-BE49-F238E27FC236}">
                <a16:creationId xmlns:a16="http://schemas.microsoft.com/office/drawing/2014/main" id="{87749A9E-B1A9-45EA-B841-FE316574D5D1}"/>
              </a:ext>
            </a:extLst>
          </p:cNvPr>
          <p:cNvGrpSpPr/>
          <p:nvPr/>
        </p:nvGrpSpPr>
        <p:grpSpPr>
          <a:xfrm>
            <a:off x="9970341" y="2384078"/>
            <a:ext cx="2039112" cy="1602873"/>
            <a:chOff x="6629401" y="2064303"/>
            <a:chExt cx="1793081" cy="1202155"/>
          </a:xfrm>
        </p:grpSpPr>
        <p:grpSp>
          <p:nvGrpSpPr>
            <p:cNvPr id="87" name="Group 49">
              <a:extLst>
                <a:ext uri="{FF2B5EF4-FFF2-40B4-BE49-F238E27FC236}">
                  <a16:creationId xmlns:a16="http://schemas.microsoft.com/office/drawing/2014/main" id="{6A65D5CE-BC51-4CD7-88C3-4E89C357A0EF}"/>
                </a:ext>
              </a:extLst>
            </p:cNvPr>
            <p:cNvGrpSpPr/>
            <p:nvPr/>
          </p:nvGrpSpPr>
          <p:grpSpPr>
            <a:xfrm rot="16200000" flipH="1" flipV="1">
              <a:off x="6924864" y="1768840"/>
              <a:ext cx="1202155" cy="1793081"/>
              <a:chOff x="7162800" y="1192655"/>
              <a:chExt cx="1318261" cy="1628775"/>
            </a:xfrm>
          </p:grpSpPr>
          <p:sp>
            <p:nvSpPr>
              <p:cNvPr id="90" name="Rectangle 24">
                <a:extLst>
                  <a:ext uri="{FF2B5EF4-FFF2-40B4-BE49-F238E27FC236}">
                    <a16:creationId xmlns:a16="http://schemas.microsoft.com/office/drawing/2014/main" id="{B507F644-95D3-4409-AF4D-2DEB373EFAE7}"/>
                  </a:ext>
                </a:extLst>
              </p:cNvPr>
              <p:cNvSpPr/>
              <p:nvPr/>
            </p:nvSpPr>
            <p:spPr>
              <a:xfrm>
                <a:off x="7162800" y="1192655"/>
                <a:ext cx="1219200" cy="1628775"/>
              </a:xfrm>
              <a:prstGeom prst="homePlat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91" name="Rectangle 8">
                <a:extLst>
                  <a:ext uri="{FF2B5EF4-FFF2-40B4-BE49-F238E27FC236}">
                    <a16:creationId xmlns:a16="http://schemas.microsoft.com/office/drawing/2014/main" id="{8860CD9F-E504-4F3B-8A6B-122967954414}"/>
                  </a:ext>
                </a:extLst>
              </p:cNvPr>
              <p:cNvSpPr/>
              <p:nvPr/>
            </p:nvSpPr>
            <p:spPr>
              <a:xfrm>
                <a:off x="7261861" y="1192655"/>
                <a:ext cx="1219200" cy="1628775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77906D0-8389-4D93-827C-1DA8F6DD0250}"/>
                </a:ext>
              </a:extLst>
            </p:cNvPr>
            <p:cNvSpPr txBox="1"/>
            <p:nvPr/>
          </p:nvSpPr>
          <p:spPr>
            <a:xfrm>
              <a:off x="6900076" y="2735163"/>
              <a:ext cx="1251717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 defTabSz="1375467"/>
              <a:r>
                <a:rPr lang="en-US" sz="1600" b="1" dirty="0">
                  <a:solidFill>
                    <a:srgbClr val="FFFFFF"/>
                  </a:solidFill>
                  <a:latin typeface="Roboto Condensed"/>
                </a:rPr>
                <a:t>Demographics</a:t>
              </a:r>
            </a:p>
          </p:txBody>
        </p:sp>
        <p:sp>
          <p:nvSpPr>
            <p:cNvPr id="89" name="Freeform 105">
              <a:extLst>
                <a:ext uri="{FF2B5EF4-FFF2-40B4-BE49-F238E27FC236}">
                  <a16:creationId xmlns:a16="http://schemas.microsoft.com/office/drawing/2014/main" id="{7B4CA408-22CA-4600-B368-9A2FC6ABE3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39134" y="2236158"/>
              <a:ext cx="373613" cy="376054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9" y="31"/>
                </a:cxn>
                <a:cxn ang="0">
                  <a:pos x="4" y="32"/>
                </a:cxn>
                <a:cxn ang="0">
                  <a:pos x="7" y="25"/>
                </a:cxn>
                <a:cxn ang="0">
                  <a:pos x="6" y="42"/>
                </a:cxn>
                <a:cxn ang="0">
                  <a:pos x="11" y="39"/>
                </a:cxn>
                <a:cxn ang="0">
                  <a:pos x="15" y="46"/>
                </a:cxn>
                <a:cxn ang="0">
                  <a:pos x="0" y="69"/>
                </a:cxn>
                <a:cxn ang="0">
                  <a:pos x="7" y="67"/>
                </a:cxn>
                <a:cxn ang="0">
                  <a:pos x="5" y="62"/>
                </a:cxn>
                <a:cxn ang="0">
                  <a:pos x="9" y="55"/>
                </a:cxn>
                <a:cxn ang="0">
                  <a:pos x="5" y="55"/>
                </a:cxn>
                <a:cxn ang="0">
                  <a:pos x="1" y="57"/>
                </a:cxn>
                <a:cxn ang="0">
                  <a:pos x="14" y="51"/>
                </a:cxn>
                <a:cxn ang="0">
                  <a:pos x="10" y="59"/>
                </a:cxn>
                <a:cxn ang="0">
                  <a:pos x="7" y="71"/>
                </a:cxn>
                <a:cxn ang="0">
                  <a:pos x="1" y="20"/>
                </a:cxn>
                <a:cxn ang="0">
                  <a:pos x="6" y="16"/>
                </a:cxn>
                <a:cxn ang="0">
                  <a:pos x="6" y="6"/>
                </a:cxn>
                <a:cxn ang="0">
                  <a:pos x="4" y="8"/>
                </a:cxn>
                <a:cxn ang="0">
                  <a:pos x="6" y="0"/>
                </a:cxn>
                <a:cxn ang="0">
                  <a:pos x="11" y="16"/>
                </a:cxn>
                <a:cxn ang="0">
                  <a:pos x="15" y="20"/>
                </a:cxn>
                <a:cxn ang="0">
                  <a:pos x="70" y="20"/>
                </a:cxn>
                <a:cxn ang="0">
                  <a:pos x="20" y="19"/>
                </a:cxn>
                <a:cxn ang="0">
                  <a:pos x="21" y="10"/>
                </a:cxn>
                <a:cxn ang="0">
                  <a:pos x="71" y="11"/>
                </a:cxn>
                <a:cxn ang="0">
                  <a:pos x="71" y="39"/>
                </a:cxn>
                <a:cxn ang="0">
                  <a:pos x="21" y="40"/>
                </a:cxn>
                <a:cxn ang="0">
                  <a:pos x="20" y="31"/>
                </a:cxn>
                <a:cxn ang="0">
                  <a:pos x="70" y="30"/>
                </a:cxn>
                <a:cxn ang="0">
                  <a:pos x="71" y="39"/>
                </a:cxn>
                <a:cxn ang="0">
                  <a:pos x="70" y="61"/>
                </a:cxn>
                <a:cxn ang="0">
                  <a:pos x="20" y="60"/>
                </a:cxn>
                <a:cxn ang="0">
                  <a:pos x="21" y="51"/>
                </a:cxn>
                <a:cxn ang="0">
                  <a:pos x="71" y="52"/>
                </a:cxn>
              </a:cxnLst>
              <a:rect l="0" t="0" r="r" b="b"/>
              <a:pathLst>
                <a:path w="71" h="71">
                  <a:moveTo>
                    <a:pt x="15" y="46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4"/>
                    <a:pt x="0" y="43"/>
                  </a:cubicBezTo>
                  <a:cubicBezTo>
                    <a:pt x="0" y="36"/>
                    <a:pt x="9" y="35"/>
                    <a:pt x="9" y="31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9"/>
                    <a:pt x="4" y="31"/>
                    <a:pt x="4" y="3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" y="27"/>
                    <a:pt x="4" y="25"/>
                    <a:pt x="7" y="25"/>
                  </a:cubicBezTo>
                  <a:cubicBezTo>
                    <a:pt x="11" y="25"/>
                    <a:pt x="14" y="27"/>
                    <a:pt x="14" y="31"/>
                  </a:cubicBezTo>
                  <a:cubicBezTo>
                    <a:pt x="14" y="37"/>
                    <a:pt x="6" y="38"/>
                    <a:pt x="6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5" y="39"/>
                    <a:pt x="15" y="39"/>
                    <a:pt x="15" y="39"/>
                  </a:cubicBezTo>
                  <a:lnTo>
                    <a:pt x="15" y="46"/>
                  </a:lnTo>
                  <a:close/>
                  <a:moveTo>
                    <a:pt x="7" y="71"/>
                  </a:moveTo>
                  <a:cubicBezTo>
                    <a:pt x="5" y="71"/>
                    <a:pt x="2" y="70"/>
                    <a:pt x="0" y="69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4" y="66"/>
                    <a:pt x="5" y="67"/>
                    <a:pt x="7" y="67"/>
                  </a:cubicBezTo>
                  <a:cubicBezTo>
                    <a:pt x="8" y="67"/>
                    <a:pt x="10" y="66"/>
                    <a:pt x="10" y="65"/>
                  </a:cubicBezTo>
                  <a:cubicBezTo>
                    <a:pt x="10" y="62"/>
                    <a:pt x="7" y="62"/>
                    <a:pt x="5" y="62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6" y="58"/>
                    <a:pt x="7" y="56"/>
                    <a:pt x="9" y="55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8" y="55"/>
                    <a:pt x="6" y="55"/>
                    <a:pt x="5" y="55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3" y="60"/>
                    <a:pt x="15" y="62"/>
                    <a:pt x="15" y="64"/>
                  </a:cubicBezTo>
                  <a:cubicBezTo>
                    <a:pt x="15" y="69"/>
                    <a:pt x="11" y="71"/>
                    <a:pt x="7" y="71"/>
                  </a:cubicBezTo>
                  <a:close/>
                  <a:moveTo>
                    <a:pt x="15" y="20"/>
                  </a:moveTo>
                  <a:cubicBezTo>
                    <a:pt x="1" y="20"/>
                    <a:pt x="1" y="20"/>
                    <a:pt x="1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3"/>
                    <a:pt x="6" y="9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7"/>
                    <a:pt x="4" y="7"/>
                    <a:pt x="4" y="8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5" y="16"/>
                    <a:pt x="15" y="16"/>
                    <a:pt x="15" y="16"/>
                  </a:cubicBezTo>
                  <a:lnTo>
                    <a:pt x="15" y="20"/>
                  </a:lnTo>
                  <a:close/>
                  <a:moveTo>
                    <a:pt x="71" y="19"/>
                  </a:moveTo>
                  <a:cubicBezTo>
                    <a:pt x="71" y="19"/>
                    <a:pt x="71" y="20"/>
                    <a:pt x="70" y="2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0"/>
                    <a:pt x="20" y="19"/>
                    <a:pt x="20" y="19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0"/>
                    <a:pt x="21" y="10"/>
                    <a:pt x="21" y="10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71" y="10"/>
                    <a:pt x="71" y="10"/>
                    <a:pt x="71" y="11"/>
                  </a:cubicBezTo>
                  <a:lnTo>
                    <a:pt x="71" y="19"/>
                  </a:lnTo>
                  <a:close/>
                  <a:moveTo>
                    <a:pt x="71" y="39"/>
                  </a:moveTo>
                  <a:cubicBezTo>
                    <a:pt x="71" y="40"/>
                    <a:pt x="71" y="40"/>
                    <a:pt x="70" y="40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1" y="40"/>
                    <a:pt x="20" y="40"/>
                    <a:pt x="20" y="39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1" y="30"/>
                    <a:pt x="21" y="30"/>
                  </a:cubicBezTo>
                  <a:cubicBezTo>
                    <a:pt x="70" y="30"/>
                    <a:pt x="70" y="30"/>
                    <a:pt x="70" y="30"/>
                  </a:cubicBezTo>
                  <a:cubicBezTo>
                    <a:pt x="71" y="30"/>
                    <a:pt x="71" y="31"/>
                    <a:pt x="71" y="31"/>
                  </a:cubicBezTo>
                  <a:lnTo>
                    <a:pt x="71" y="39"/>
                  </a:lnTo>
                  <a:close/>
                  <a:moveTo>
                    <a:pt x="71" y="60"/>
                  </a:moveTo>
                  <a:cubicBezTo>
                    <a:pt x="71" y="60"/>
                    <a:pt x="71" y="61"/>
                    <a:pt x="70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1" y="61"/>
                    <a:pt x="20" y="60"/>
                    <a:pt x="20" y="60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0" y="51"/>
                    <a:pt x="21" y="51"/>
                    <a:pt x="21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1" y="51"/>
                    <a:pt x="71" y="51"/>
                    <a:pt x="71" y="52"/>
                  </a:cubicBezTo>
                  <a:lnTo>
                    <a:pt x="71" y="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667" dirty="0">
                <a:solidFill>
                  <a:srgbClr val="262626"/>
                </a:solidFill>
                <a:latin typeface="Roboto Condensed"/>
              </a:endParaRPr>
            </a:p>
          </p:txBody>
        </p:sp>
      </p:grpSp>
    </p:spTree>
  </p:cSld>
  <p:clrMapOvr>
    <a:masterClrMapping/>
  </p:clrMapOvr>
  <p:transition spd="med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4"/>
          <p:cNvGrpSpPr/>
          <p:nvPr/>
        </p:nvGrpSpPr>
        <p:grpSpPr>
          <a:xfrm>
            <a:off x="210643" y="3209764"/>
            <a:ext cx="2038035" cy="2589719"/>
            <a:chOff x="734693" y="2718831"/>
            <a:chExt cx="1793081" cy="1942289"/>
          </a:xfrm>
        </p:grpSpPr>
        <p:grpSp>
          <p:nvGrpSpPr>
            <p:cNvPr id="3" name="Group 45"/>
            <p:cNvGrpSpPr/>
            <p:nvPr/>
          </p:nvGrpSpPr>
          <p:grpSpPr>
            <a:xfrm>
              <a:off x="734693" y="2718831"/>
              <a:ext cx="1793081" cy="1942289"/>
              <a:chOff x="793061" y="2154807"/>
              <a:chExt cx="1793081" cy="2210049"/>
            </a:xfrm>
          </p:grpSpPr>
          <p:sp>
            <p:nvSpPr>
              <p:cNvPr id="44" name="Round Same Side Corner Rectangle 43"/>
              <p:cNvSpPr/>
              <p:nvPr/>
            </p:nvSpPr>
            <p:spPr>
              <a:xfrm flipV="1">
                <a:off x="793061" y="2154807"/>
                <a:ext cx="1793081" cy="2210049"/>
              </a:xfrm>
              <a:prstGeom prst="round2SameRect">
                <a:avLst>
                  <a:gd name="adj1" fmla="val 8813"/>
                  <a:gd name="adj2" fmla="val 0"/>
                </a:avLst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42" name="Round Same Side Corner Rectangle 41"/>
              <p:cNvSpPr/>
              <p:nvPr/>
            </p:nvSpPr>
            <p:spPr>
              <a:xfrm flipV="1">
                <a:off x="793061" y="2154808"/>
                <a:ext cx="1793081" cy="2169539"/>
              </a:xfrm>
              <a:prstGeom prst="round2SameRect">
                <a:avLst>
                  <a:gd name="adj1" fmla="val 8813"/>
                  <a:gd name="adj2" fmla="val 0"/>
                </a:avLst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</p:grpSp>
        <p:sp>
          <p:nvSpPr>
            <p:cNvPr id="47" name="Text Placeholder 3"/>
            <p:cNvSpPr txBox="1">
              <a:spLocks/>
            </p:cNvSpPr>
            <p:nvPr/>
          </p:nvSpPr>
          <p:spPr>
            <a:xfrm>
              <a:off x="869234" y="3359702"/>
              <a:ext cx="1523999" cy="153841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285750" indent="-285750" algn="l" defTabSz="121917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endParaRPr lang="en-US" sz="1333" dirty="0">
                <a:solidFill>
                  <a:schemeClr val="tx1"/>
                </a:solidFill>
                <a:latin typeface="Roboto Condensed"/>
              </a:endParaRPr>
            </a:p>
          </p:txBody>
        </p:sp>
      </p:grp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375467"/>
            <a:fld id="{C136B7D2-B98C-44FD-8D04-7EC62A564975}" type="slidenum">
              <a:rPr lang="en-US">
                <a:solidFill>
                  <a:srgbClr val="262626">
                    <a:lumMod val="50000"/>
                    <a:lumOff val="50000"/>
                  </a:srgbClr>
                </a:solidFill>
                <a:latin typeface="Roboto Condensed"/>
              </a:rPr>
              <a:pPr defTabSz="1375467"/>
              <a:t>5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  <a:latin typeface="Roboto Condensed"/>
            </a:endParaRPr>
          </a:p>
        </p:txBody>
      </p:sp>
      <p:grpSp>
        <p:nvGrpSpPr>
          <p:cNvPr id="4" name="Group 140"/>
          <p:cNvGrpSpPr/>
          <p:nvPr/>
        </p:nvGrpSpPr>
        <p:grpSpPr>
          <a:xfrm>
            <a:off x="210643" y="2337059"/>
            <a:ext cx="2038035" cy="1602872"/>
            <a:chOff x="734692" y="2064303"/>
            <a:chExt cx="1793081" cy="1202154"/>
          </a:xfrm>
        </p:grpSpPr>
        <p:grpSp>
          <p:nvGrpSpPr>
            <p:cNvPr id="5" name="Group 49"/>
            <p:cNvGrpSpPr/>
            <p:nvPr/>
          </p:nvGrpSpPr>
          <p:grpSpPr>
            <a:xfrm rot="16200000" flipH="1" flipV="1">
              <a:off x="1030156" y="1768839"/>
              <a:ext cx="1202154" cy="1793081"/>
              <a:chOff x="7162800" y="1192655"/>
              <a:chExt cx="1318260" cy="1628775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7162800" y="1192655"/>
                <a:ext cx="1219200" cy="1628775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26" name="Rectangle 8"/>
              <p:cNvSpPr/>
              <p:nvPr/>
            </p:nvSpPr>
            <p:spPr>
              <a:xfrm>
                <a:off x="7261860" y="1192655"/>
                <a:ext cx="1219200" cy="1628775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1099527" y="2788202"/>
              <a:ext cx="106339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 defTabSz="1375467"/>
              <a:r>
                <a:rPr lang="en-US" sz="1600" b="1" dirty="0">
                  <a:solidFill>
                    <a:srgbClr val="FFFFFF"/>
                  </a:solidFill>
                </a:rPr>
                <a:t>Membership</a:t>
              </a:r>
            </a:p>
          </p:txBody>
        </p:sp>
        <p:grpSp>
          <p:nvGrpSpPr>
            <p:cNvPr id="6" name="Group 66"/>
            <p:cNvGrpSpPr/>
            <p:nvPr/>
          </p:nvGrpSpPr>
          <p:grpSpPr>
            <a:xfrm>
              <a:off x="1443128" y="2292902"/>
              <a:ext cx="376211" cy="379555"/>
              <a:chOff x="0" y="2706688"/>
              <a:chExt cx="357188" cy="360363"/>
            </a:xfrm>
            <a:solidFill>
              <a:schemeClr val="bg1"/>
            </a:solidFill>
          </p:grpSpPr>
          <p:sp>
            <p:nvSpPr>
              <p:cNvPr id="65" name="Freeform 107"/>
              <p:cNvSpPr>
                <a:spLocks noEditPoints="1"/>
              </p:cNvSpPr>
              <p:nvPr/>
            </p:nvSpPr>
            <p:spPr bwMode="auto">
              <a:xfrm>
                <a:off x="0" y="2706688"/>
                <a:ext cx="357188" cy="360363"/>
              </a:xfrm>
              <a:custGeom>
                <a:avLst/>
                <a:gdLst/>
                <a:ahLst/>
                <a:cxnLst>
                  <a:cxn ang="0">
                    <a:pos x="112" y="12"/>
                  </a:cxn>
                  <a:cxn ang="0">
                    <a:pos x="96" y="12"/>
                  </a:cxn>
                  <a:cxn ang="0">
                    <a:pos x="96" y="4"/>
                  </a:cxn>
                  <a:cxn ang="0">
                    <a:pos x="92" y="0"/>
                  </a:cxn>
                  <a:cxn ang="0">
                    <a:pos x="88" y="4"/>
                  </a:cxn>
                  <a:cxn ang="0">
                    <a:pos x="88" y="12"/>
                  </a:cxn>
                  <a:cxn ang="0">
                    <a:pos x="65" y="12"/>
                  </a:cxn>
                  <a:cxn ang="0">
                    <a:pos x="65" y="4"/>
                  </a:cxn>
                  <a:cxn ang="0">
                    <a:pos x="61" y="0"/>
                  </a:cxn>
                  <a:cxn ang="0">
                    <a:pos x="57" y="4"/>
                  </a:cxn>
                  <a:cxn ang="0">
                    <a:pos x="57" y="12"/>
                  </a:cxn>
                  <a:cxn ang="0">
                    <a:pos x="34" y="12"/>
                  </a:cxn>
                  <a:cxn ang="0">
                    <a:pos x="34" y="4"/>
                  </a:cxn>
                  <a:cxn ang="0">
                    <a:pos x="30" y="0"/>
                  </a:cxn>
                  <a:cxn ang="0">
                    <a:pos x="27" y="4"/>
                  </a:cxn>
                  <a:cxn ang="0">
                    <a:pos x="27" y="12"/>
                  </a:cxn>
                  <a:cxn ang="0">
                    <a:pos x="10" y="12"/>
                  </a:cxn>
                  <a:cxn ang="0">
                    <a:pos x="0" y="22"/>
                  </a:cxn>
                  <a:cxn ang="0">
                    <a:pos x="0" y="113"/>
                  </a:cxn>
                  <a:cxn ang="0">
                    <a:pos x="10" y="123"/>
                  </a:cxn>
                  <a:cxn ang="0">
                    <a:pos x="112" y="123"/>
                  </a:cxn>
                  <a:cxn ang="0">
                    <a:pos x="122" y="113"/>
                  </a:cxn>
                  <a:cxn ang="0">
                    <a:pos x="122" y="22"/>
                  </a:cxn>
                  <a:cxn ang="0">
                    <a:pos x="112" y="12"/>
                  </a:cxn>
                  <a:cxn ang="0">
                    <a:pos x="115" y="113"/>
                  </a:cxn>
                  <a:cxn ang="0">
                    <a:pos x="112" y="115"/>
                  </a:cxn>
                  <a:cxn ang="0">
                    <a:pos x="10" y="115"/>
                  </a:cxn>
                  <a:cxn ang="0">
                    <a:pos x="7" y="113"/>
                  </a:cxn>
                  <a:cxn ang="0">
                    <a:pos x="7" y="22"/>
                  </a:cxn>
                  <a:cxn ang="0">
                    <a:pos x="10" y="19"/>
                  </a:cxn>
                  <a:cxn ang="0">
                    <a:pos x="27" y="19"/>
                  </a:cxn>
                  <a:cxn ang="0">
                    <a:pos x="27" y="27"/>
                  </a:cxn>
                  <a:cxn ang="0">
                    <a:pos x="30" y="31"/>
                  </a:cxn>
                  <a:cxn ang="0">
                    <a:pos x="34" y="27"/>
                  </a:cxn>
                  <a:cxn ang="0">
                    <a:pos x="34" y="19"/>
                  </a:cxn>
                  <a:cxn ang="0">
                    <a:pos x="57" y="19"/>
                  </a:cxn>
                  <a:cxn ang="0">
                    <a:pos x="57" y="27"/>
                  </a:cxn>
                  <a:cxn ang="0">
                    <a:pos x="61" y="31"/>
                  </a:cxn>
                  <a:cxn ang="0">
                    <a:pos x="65" y="27"/>
                  </a:cxn>
                  <a:cxn ang="0">
                    <a:pos x="65" y="19"/>
                  </a:cxn>
                  <a:cxn ang="0">
                    <a:pos x="88" y="19"/>
                  </a:cxn>
                  <a:cxn ang="0">
                    <a:pos x="88" y="27"/>
                  </a:cxn>
                  <a:cxn ang="0">
                    <a:pos x="92" y="31"/>
                  </a:cxn>
                  <a:cxn ang="0">
                    <a:pos x="96" y="27"/>
                  </a:cxn>
                  <a:cxn ang="0">
                    <a:pos x="96" y="19"/>
                  </a:cxn>
                  <a:cxn ang="0">
                    <a:pos x="112" y="19"/>
                  </a:cxn>
                  <a:cxn ang="0">
                    <a:pos x="115" y="22"/>
                  </a:cxn>
                  <a:cxn ang="0">
                    <a:pos x="115" y="113"/>
                  </a:cxn>
                  <a:cxn ang="0">
                    <a:pos x="115" y="113"/>
                  </a:cxn>
                  <a:cxn ang="0">
                    <a:pos x="115" y="113"/>
                  </a:cxn>
                </a:cxnLst>
                <a:rect l="0" t="0" r="r" b="b"/>
                <a:pathLst>
                  <a:path w="122" h="123">
                    <a:moveTo>
                      <a:pt x="112" y="12"/>
                    </a:moveTo>
                    <a:cubicBezTo>
                      <a:pt x="96" y="12"/>
                      <a:pt x="96" y="12"/>
                      <a:pt x="96" y="12"/>
                    </a:cubicBezTo>
                    <a:cubicBezTo>
                      <a:pt x="96" y="4"/>
                      <a:pt x="96" y="4"/>
                      <a:pt x="96" y="4"/>
                    </a:cubicBezTo>
                    <a:cubicBezTo>
                      <a:pt x="96" y="2"/>
                      <a:pt x="94" y="0"/>
                      <a:pt x="92" y="0"/>
                    </a:cubicBezTo>
                    <a:cubicBezTo>
                      <a:pt x="90" y="0"/>
                      <a:pt x="88" y="2"/>
                      <a:pt x="88" y="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65" y="12"/>
                      <a:pt x="65" y="12"/>
                      <a:pt x="65" y="12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5" y="2"/>
                      <a:pt x="63" y="0"/>
                      <a:pt x="61" y="0"/>
                    </a:cubicBezTo>
                    <a:cubicBezTo>
                      <a:pt x="59" y="0"/>
                      <a:pt x="57" y="2"/>
                      <a:pt x="57" y="4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4" y="2"/>
                      <a:pt x="32" y="0"/>
                      <a:pt x="30" y="0"/>
                    </a:cubicBezTo>
                    <a:cubicBezTo>
                      <a:pt x="28" y="0"/>
                      <a:pt x="27" y="2"/>
                      <a:pt x="27" y="4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2"/>
                      <a:pt x="0" y="16"/>
                      <a:pt x="0" y="22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0" y="118"/>
                      <a:pt x="4" y="123"/>
                      <a:pt x="10" y="123"/>
                    </a:cubicBezTo>
                    <a:cubicBezTo>
                      <a:pt x="112" y="123"/>
                      <a:pt x="112" y="123"/>
                      <a:pt x="112" y="123"/>
                    </a:cubicBezTo>
                    <a:cubicBezTo>
                      <a:pt x="118" y="123"/>
                      <a:pt x="122" y="118"/>
                      <a:pt x="122" y="113"/>
                    </a:cubicBezTo>
                    <a:cubicBezTo>
                      <a:pt x="122" y="22"/>
                      <a:pt x="122" y="22"/>
                      <a:pt x="122" y="22"/>
                    </a:cubicBezTo>
                    <a:cubicBezTo>
                      <a:pt x="122" y="16"/>
                      <a:pt x="118" y="12"/>
                      <a:pt x="112" y="12"/>
                    </a:cubicBezTo>
                    <a:close/>
                    <a:moveTo>
                      <a:pt x="115" y="113"/>
                    </a:moveTo>
                    <a:cubicBezTo>
                      <a:pt x="115" y="114"/>
                      <a:pt x="114" y="115"/>
                      <a:pt x="112" y="115"/>
                    </a:cubicBezTo>
                    <a:cubicBezTo>
                      <a:pt x="10" y="115"/>
                      <a:pt x="10" y="115"/>
                      <a:pt x="10" y="115"/>
                    </a:cubicBezTo>
                    <a:cubicBezTo>
                      <a:pt x="9" y="115"/>
                      <a:pt x="7" y="114"/>
                      <a:pt x="7" y="11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0"/>
                      <a:pt x="9" y="19"/>
                      <a:pt x="10" y="19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7" y="29"/>
                      <a:pt x="28" y="31"/>
                      <a:pt x="30" y="31"/>
                    </a:cubicBezTo>
                    <a:cubicBezTo>
                      <a:pt x="32" y="31"/>
                      <a:pt x="34" y="29"/>
                      <a:pt x="34" y="27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7" y="27"/>
                      <a:pt x="57" y="27"/>
                      <a:pt x="57" y="27"/>
                    </a:cubicBezTo>
                    <a:cubicBezTo>
                      <a:pt x="57" y="29"/>
                      <a:pt x="59" y="31"/>
                      <a:pt x="61" y="31"/>
                    </a:cubicBezTo>
                    <a:cubicBezTo>
                      <a:pt x="63" y="31"/>
                      <a:pt x="65" y="29"/>
                      <a:pt x="65" y="27"/>
                    </a:cubicBezTo>
                    <a:cubicBezTo>
                      <a:pt x="65" y="19"/>
                      <a:pt x="65" y="19"/>
                      <a:pt x="65" y="19"/>
                    </a:cubicBezTo>
                    <a:cubicBezTo>
                      <a:pt x="88" y="19"/>
                      <a:pt x="88" y="19"/>
                      <a:pt x="88" y="19"/>
                    </a:cubicBezTo>
                    <a:cubicBezTo>
                      <a:pt x="88" y="27"/>
                      <a:pt x="88" y="27"/>
                      <a:pt x="88" y="27"/>
                    </a:cubicBezTo>
                    <a:cubicBezTo>
                      <a:pt x="88" y="29"/>
                      <a:pt x="90" y="31"/>
                      <a:pt x="92" y="31"/>
                    </a:cubicBezTo>
                    <a:cubicBezTo>
                      <a:pt x="94" y="31"/>
                      <a:pt x="96" y="29"/>
                      <a:pt x="96" y="27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112" y="19"/>
                      <a:pt x="112" y="19"/>
                      <a:pt x="112" y="19"/>
                    </a:cubicBezTo>
                    <a:cubicBezTo>
                      <a:pt x="114" y="19"/>
                      <a:pt x="115" y="20"/>
                      <a:pt x="115" y="22"/>
                    </a:cubicBezTo>
                    <a:lnTo>
                      <a:pt x="115" y="113"/>
                    </a:lnTo>
                    <a:close/>
                    <a:moveTo>
                      <a:pt x="115" y="113"/>
                    </a:moveTo>
                    <a:cubicBezTo>
                      <a:pt x="115" y="113"/>
                      <a:pt x="115" y="113"/>
                      <a:pt x="115" y="113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 dirty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66" name="Rectangle 108"/>
              <p:cNvSpPr>
                <a:spLocks noChangeArrowheads="1"/>
              </p:cNvSpPr>
              <p:nvPr/>
            </p:nvSpPr>
            <p:spPr bwMode="auto">
              <a:xfrm>
                <a:off x="79375" y="2841626"/>
                <a:ext cx="42863" cy="34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 dirty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67" name="Rectangle 109"/>
              <p:cNvSpPr>
                <a:spLocks noChangeArrowheads="1"/>
              </p:cNvSpPr>
              <p:nvPr/>
            </p:nvSpPr>
            <p:spPr bwMode="auto">
              <a:xfrm>
                <a:off x="79375" y="2897188"/>
                <a:ext cx="42863" cy="34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 dirty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68" name="Rectangle 110"/>
              <p:cNvSpPr>
                <a:spLocks noChangeArrowheads="1"/>
              </p:cNvSpPr>
              <p:nvPr/>
            </p:nvSpPr>
            <p:spPr bwMode="auto">
              <a:xfrm>
                <a:off x="79375" y="2955926"/>
                <a:ext cx="42863" cy="3175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 dirty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69" name="Rectangle 111"/>
              <p:cNvSpPr>
                <a:spLocks noChangeArrowheads="1"/>
              </p:cNvSpPr>
              <p:nvPr/>
            </p:nvSpPr>
            <p:spPr bwMode="auto">
              <a:xfrm>
                <a:off x="155575" y="2955926"/>
                <a:ext cx="46038" cy="3175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 dirty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70" name="Rectangle 112"/>
              <p:cNvSpPr>
                <a:spLocks noChangeArrowheads="1"/>
              </p:cNvSpPr>
              <p:nvPr/>
            </p:nvSpPr>
            <p:spPr bwMode="auto">
              <a:xfrm>
                <a:off x="155575" y="2897188"/>
                <a:ext cx="46038" cy="34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 dirty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71" name="Rectangle 113"/>
              <p:cNvSpPr>
                <a:spLocks noChangeArrowheads="1"/>
              </p:cNvSpPr>
              <p:nvPr/>
            </p:nvSpPr>
            <p:spPr bwMode="auto">
              <a:xfrm>
                <a:off x="155575" y="2841626"/>
                <a:ext cx="46038" cy="34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 dirty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72" name="Rectangle 114"/>
              <p:cNvSpPr>
                <a:spLocks noChangeArrowheads="1"/>
              </p:cNvSpPr>
              <p:nvPr/>
            </p:nvSpPr>
            <p:spPr bwMode="auto">
              <a:xfrm>
                <a:off x="233363" y="2955926"/>
                <a:ext cx="47625" cy="3175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 dirty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73" name="Rectangle 115"/>
              <p:cNvSpPr>
                <a:spLocks noChangeArrowheads="1"/>
              </p:cNvSpPr>
              <p:nvPr/>
            </p:nvSpPr>
            <p:spPr bwMode="auto">
              <a:xfrm>
                <a:off x="233363" y="2897188"/>
                <a:ext cx="47625" cy="34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 dirty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74" name="Rectangle 116"/>
              <p:cNvSpPr>
                <a:spLocks noChangeArrowheads="1"/>
              </p:cNvSpPr>
              <p:nvPr/>
            </p:nvSpPr>
            <p:spPr bwMode="auto">
              <a:xfrm>
                <a:off x="233363" y="2841626"/>
                <a:ext cx="47625" cy="34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 dirty="0">
                  <a:solidFill>
                    <a:srgbClr val="262626"/>
                  </a:solidFill>
                  <a:latin typeface="Roboto Condensed"/>
                </a:endParaRPr>
              </a:p>
            </p:txBody>
          </p:sp>
        </p:grpSp>
      </p:grpSp>
      <p:grpSp>
        <p:nvGrpSpPr>
          <p:cNvPr id="7" name="Group 145"/>
          <p:cNvGrpSpPr/>
          <p:nvPr/>
        </p:nvGrpSpPr>
        <p:grpSpPr>
          <a:xfrm>
            <a:off x="2718346" y="3219200"/>
            <a:ext cx="2039112" cy="2782715"/>
            <a:chOff x="2667000" y="2718831"/>
            <a:chExt cx="1793081" cy="2087036"/>
          </a:xfrm>
        </p:grpSpPr>
        <p:grpSp>
          <p:nvGrpSpPr>
            <p:cNvPr id="8" name="Group 45"/>
            <p:cNvGrpSpPr/>
            <p:nvPr/>
          </p:nvGrpSpPr>
          <p:grpSpPr>
            <a:xfrm>
              <a:off x="2667000" y="2718831"/>
              <a:ext cx="1793081" cy="1942289"/>
              <a:chOff x="793061" y="2154807"/>
              <a:chExt cx="1793081" cy="2210049"/>
            </a:xfrm>
          </p:grpSpPr>
          <p:sp>
            <p:nvSpPr>
              <p:cNvPr id="78" name="Round Same Side Corner Rectangle 77"/>
              <p:cNvSpPr/>
              <p:nvPr/>
            </p:nvSpPr>
            <p:spPr>
              <a:xfrm flipV="1">
                <a:off x="793061" y="2154807"/>
                <a:ext cx="1793081" cy="2210049"/>
              </a:xfrm>
              <a:prstGeom prst="round2SameRect">
                <a:avLst>
                  <a:gd name="adj1" fmla="val 8813"/>
                  <a:gd name="adj2" fmla="val 0"/>
                </a:avLst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79" name="Round Same Side Corner Rectangle 78"/>
              <p:cNvSpPr/>
              <p:nvPr/>
            </p:nvSpPr>
            <p:spPr>
              <a:xfrm flipV="1">
                <a:off x="793061" y="2154808"/>
                <a:ext cx="1793081" cy="2169539"/>
              </a:xfrm>
              <a:prstGeom prst="round2SameRect">
                <a:avLst>
                  <a:gd name="adj1" fmla="val 8813"/>
                  <a:gd name="adj2" fmla="val 0"/>
                </a:avLst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</p:grpSp>
        <p:sp>
          <p:nvSpPr>
            <p:cNvPr id="77" name="Text Placeholder 3"/>
            <p:cNvSpPr txBox="1">
              <a:spLocks/>
            </p:cNvSpPr>
            <p:nvPr/>
          </p:nvSpPr>
          <p:spPr>
            <a:xfrm>
              <a:off x="2801541" y="3359702"/>
              <a:ext cx="1523999" cy="1446165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defPPr>
                <a:defRPr lang="en-US"/>
              </a:defPPr>
              <a:lvl1pPr marL="285750" indent="-285750" defTabSz="1219170">
                <a:spcBef>
                  <a:spcPct val="20000"/>
                </a:spcBef>
                <a:buFont typeface="Arial" panose="020B0604020202020204" pitchFamily="34" charset="0"/>
                <a:buChar char="•"/>
                <a:defRPr sz="1333" baseline="0">
                  <a:latin typeface="Roboto Condensed"/>
                  <a:cs typeface="+mj-cs"/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pPr>
                <a:defRPr/>
              </a:pPr>
              <a:r>
                <a:rPr lang="en-US" dirty="0"/>
                <a:t>Time of the day</a:t>
              </a:r>
            </a:p>
            <a:p>
              <a:pPr>
                <a:defRPr/>
              </a:pPr>
              <a:r>
                <a:rPr lang="en-US" dirty="0"/>
                <a:t>Day of the week</a:t>
              </a:r>
            </a:p>
            <a:p>
              <a:pPr>
                <a:defRPr/>
              </a:pPr>
              <a:r>
                <a:rPr lang="en-US" dirty="0"/>
                <a:t>Month</a:t>
              </a:r>
            </a:p>
            <a:p>
              <a:pPr>
                <a:defRPr/>
              </a:pPr>
              <a:r>
                <a:rPr lang="en-US" dirty="0"/>
                <a:t>Season</a:t>
              </a:r>
            </a:p>
            <a:p>
              <a:pPr>
                <a:defRPr/>
              </a:pPr>
              <a:r>
                <a:rPr lang="en-US" dirty="0"/>
                <a:t>Special events</a:t>
              </a:r>
            </a:p>
            <a:p>
              <a:pPr>
                <a:defRPr/>
              </a:pPr>
              <a:r>
                <a:rPr lang="en-US" dirty="0"/>
                <a:t>Holidays</a:t>
              </a:r>
            </a:p>
            <a:p>
              <a:endParaRPr lang="en-US" dirty="0"/>
            </a:p>
            <a:p>
              <a:endParaRPr lang="en-US" dirty="0"/>
            </a:p>
          </p:txBody>
        </p:sp>
      </p:grpSp>
      <p:grpSp>
        <p:nvGrpSpPr>
          <p:cNvPr id="9" name="Group 146"/>
          <p:cNvGrpSpPr/>
          <p:nvPr/>
        </p:nvGrpSpPr>
        <p:grpSpPr>
          <a:xfrm>
            <a:off x="5227124" y="3229165"/>
            <a:ext cx="2039112" cy="2589719"/>
            <a:chOff x="4589832" y="2718831"/>
            <a:chExt cx="1793081" cy="1942289"/>
          </a:xfrm>
        </p:grpSpPr>
        <p:grpSp>
          <p:nvGrpSpPr>
            <p:cNvPr id="10" name="Group 45"/>
            <p:cNvGrpSpPr/>
            <p:nvPr/>
          </p:nvGrpSpPr>
          <p:grpSpPr>
            <a:xfrm>
              <a:off x="4589832" y="2718831"/>
              <a:ext cx="1793081" cy="1942289"/>
              <a:chOff x="793061" y="2154807"/>
              <a:chExt cx="1793081" cy="2210049"/>
            </a:xfrm>
          </p:grpSpPr>
          <p:sp>
            <p:nvSpPr>
              <p:cNvPr id="98" name="Round Same Side Corner Rectangle 97"/>
              <p:cNvSpPr/>
              <p:nvPr/>
            </p:nvSpPr>
            <p:spPr>
              <a:xfrm flipV="1">
                <a:off x="793061" y="2154807"/>
                <a:ext cx="1793081" cy="2210049"/>
              </a:xfrm>
              <a:prstGeom prst="round2SameRect">
                <a:avLst>
                  <a:gd name="adj1" fmla="val 8813"/>
                  <a:gd name="adj2" fmla="val 0"/>
                </a:avLst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99" name="Round Same Side Corner Rectangle 98"/>
              <p:cNvSpPr/>
              <p:nvPr/>
            </p:nvSpPr>
            <p:spPr>
              <a:xfrm flipV="1">
                <a:off x="793061" y="2154808"/>
                <a:ext cx="1793081" cy="2169539"/>
              </a:xfrm>
              <a:prstGeom prst="round2SameRect">
                <a:avLst>
                  <a:gd name="adj1" fmla="val 8813"/>
                  <a:gd name="adj2" fmla="val 0"/>
                </a:avLst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</p:grpSp>
        <p:sp>
          <p:nvSpPr>
            <p:cNvPr id="97" name="Text Placeholder 3"/>
            <p:cNvSpPr txBox="1">
              <a:spLocks/>
            </p:cNvSpPr>
            <p:nvPr/>
          </p:nvSpPr>
          <p:spPr>
            <a:xfrm>
              <a:off x="4724373" y="3359702"/>
              <a:ext cx="1523999" cy="1015374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285750" indent="-285750" algn="l" defTabSz="121917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333" dirty="0">
                  <a:solidFill>
                    <a:srgbClr val="262626">
                      <a:lumMod val="75000"/>
                      <a:lumOff val="25000"/>
                    </a:srgbClr>
                  </a:solidFill>
                  <a:latin typeface="Roboto Condensed"/>
                  <a:cs typeface="+mj-cs"/>
                </a:rPr>
                <a:t>Proximity to the </a:t>
              </a:r>
              <a:r>
                <a:rPr lang="en-US" sz="1333" dirty="0">
                  <a:solidFill>
                    <a:schemeClr val="tx1"/>
                  </a:solidFill>
                  <a:latin typeface="Roboto Condensed"/>
                  <a:cs typeface="+mj-cs"/>
                </a:rPr>
                <a:t>University</a:t>
              </a:r>
            </a:p>
            <a:p>
              <a:pPr marL="285750" indent="-285750" algn="l" defTabSz="121917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333" dirty="0">
                  <a:solidFill>
                    <a:srgbClr val="262626">
                      <a:lumMod val="75000"/>
                      <a:lumOff val="25000"/>
                    </a:srgbClr>
                  </a:solidFill>
                  <a:latin typeface="Roboto Condensed"/>
                  <a:cs typeface="+mj-cs"/>
                </a:rPr>
                <a:t>Presence of tourist </a:t>
              </a:r>
              <a:r>
                <a:rPr lang="en-US" sz="1333" dirty="0">
                  <a:solidFill>
                    <a:schemeClr val="tx1"/>
                  </a:solidFill>
                  <a:latin typeface="Roboto Condensed"/>
                  <a:cs typeface="+mj-cs"/>
                </a:rPr>
                <a:t>places</a:t>
              </a:r>
            </a:p>
            <a:p>
              <a:pPr marL="285750" indent="-285750" algn="l" defTabSz="121917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333" dirty="0">
                  <a:solidFill>
                    <a:schemeClr val="tx1"/>
                  </a:solidFill>
                  <a:latin typeface="Roboto Condensed"/>
                  <a:cs typeface="+mj-cs"/>
                </a:rPr>
                <a:t>Traffic hotspots</a:t>
              </a:r>
            </a:p>
            <a:p>
              <a:pPr defTabSz="1219170">
                <a:spcBef>
                  <a:spcPct val="20000"/>
                </a:spcBef>
                <a:defRPr/>
              </a:pPr>
              <a:endParaRPr lang="en-US" sz="1333" dirty="0">
                <a:solidFill>
                  <a:srgbClr val="262626">
                    <a:lumMod val="75000"/>
                    <a:lumOff val="25000"/>
                  </a:srgbClr>
                </a:solidFill>
                <a:latin typeface="Roboto Condensed"/>
              </a:endParaRPr>
            </a:p>
          </p:txBody>
        </p:sp>
      </p:grpSp>
      <p:grpSp>
        <p:nvGrpSpPr>
          <p:cNvPr id="11" name="Group 147"/>
          <p:cNvGrpSpPr/>
          <p:nvPr/>
        </p:nvGrpSpPr>
        <p:grpSpPr>
          <a:xfrm>
            <a:off x="7735901" y="3256784"/>
            <a:ext cx="2039112" cy="2589719"/>
            <a:chOff x="6629400" y="2718831"/>
            <a:chExt cx="1793081" cy="1942289"/>
          </a:xfrm>
        </p:grpSpPr>
        <p:grpSp>
          <p:nvGrpSpPr>
            <p:cNvPr id="12" name="Group 45"/>
            <p:cNvGrpSpPr/>
            <p:nvPr/>
          </p:nvGrpSpPr>
          <p:grpSpPr>
            <a:xfrm>
              <a:off x="6629400" y="2718831"/>
              <a:ext cx="1793081" cy="1942289"/>
              <a:chOff x="793061" y="2154807"/>
              <a:chExt cx="1793081" cy="2210049"/>
            </a:xfrm>
          </p:grpSpPr>
          <p:sp>
            <p:nvSpPr>
              <p:cNvPr id="118" name="Round Same Side Corner Rectangle 117"/>
              <p:cNvSpPr/>
              <p:nvPr/>
            </p:nvSpPr>
            <p:spPr>
              <a:xfrm flipV="1">
                <a:off x="793061" y="2154807"/>
                <a:ext cx="1793081" cy="2210049"/>
              </a:xfrm>
              <a:prstGeom prst="round2SameRect">
                <a:avLst>
                  <a:gd name="adj1" fmla="val 8813"/>
                  <a:gd name="adj2" fmla="val 0"/>
                </a:avLst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119" name="Round Same Side Corner Rectangle 118"/>
              <p:cNvSpPr/>
              <p:nvPr/>
            </p:nvSpPr>
            <p:spPr>
              <a:xfrm flipV="1">
                <a:off x="793061" y="2154808"/>
                <a:ext cx="1793081" cy="2169539"/>
              </a:xfrm>
              <a:prstGeom prst="round2SameRect">
                <a:avLst>
                  <a:gd name="adj1" fmla="val 8813"/>
                  <a:gd name="adj2" fmla="val 0"/>
                </a:avLst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</p:grpSp>
        <p:sp>
          <p:nvSpPr>
            <p:cNvPr id="117" name="Text Placeholder 3"/>
            <p:cNvSpPr txBox="1">
              <a:spLocks/>
            </p:cNvSpPr>
            <p:nvPr/>
          </p:nvSpPr>
          <p:spPr>
            <a:xfrm>
              <a:off x="6763941" y="3359702"/>
              <a:ext cx="1523999" cy="523076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285750" indent="-285750" algn="l" defTabSz="121917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333" dirty="0">
                  <a:solidFill>
                    <a:schemeClr val="tx1"/>
                  </a:solidFill>
                  <a:latin typeface="Roboto Condensed"/>
                  <a:cs typeface="+mj-cs"/>
                </a:rPr>
                <a:t>Temperature</a:t>
              </a:r>
            </a:p>
            <a:p>
              <a:pPr marL="285750" indent="-285750" algn="l" defTabSz="121917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333" dirty="0">
                  <a:solidFill>
                    <a:schemeClr val="tx1"/>
                  </a:solidFill>
                  <a:latin typeface="Roboto Condensed"/>
                  <a:cs typeface="+mj-cs"/>
                </a:rPr>
                <a:t>Rain predictions</a:t>
              </a:r>
            </a:p>
            <a:p>
              <a:pPr marL="285750" indent="-285750" algn="l" defTabSz="121917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333" dirty="0">
                  <a:solidFill>
                    <a:schemeClr val="tx1"/>
                  </a:solidFill>
                  <a:latin typeface="Roboto Condensed"/>
                  <a:cs typeface="+mj-cs"/>
                </a:rPr>
                <a:t>Wind speed</a:t>
              </a:r>
              <a:endParaRPr lang="en-US" sz="1333" dirty="0">
                <a:solidFill>
                  <a:schemeClr val="tx1"/>
                </a:solidFill>
                <a:latin typeface="Roboto Condensed"/>
              </a:endParaRPr>
            </a:p>
          </p:txBody>
        </p:sp>
      </p:grpSp>
      <p:grpSp>
        <p:nvGrpSpPr>
          <p:cNvPr id="13" name="Group 141"/>
          <p:cNvGrpSpPr/>
          <p:nvPr/>
        </p:nvGrpSpPr>
        <p:grpSpPr>
          <a:xfrm>
            <a:off x="2718344" y="2346495"/>
            <a:ext cx="2039112" cy="1602872"/>
            <a:chOff x="2666999" y="2064303"/>
            <a:chExt cx="1793081" cy="1202154"/>
          </a:xfrm>
        </p:grpSpPr>
        <p:grpSp>
          <p:nvGrpSpPr>
            <p:cNvPr id="14" name="Group 49"/>
            <p:cNvGrpSpPr/>
            <p:nvPr/>
          </p:nvGrpSpPr>
          <p:grpSpPr>
            <a:xfrm rot="16200000" flipH="1" flipV="1">
              <a:off x="2962463" y="1768839"/>
              <a:ext cx="1202154" cy="1793081"/>
              <a:chOff x="7162800" y="1192655"/>
              <a:chExt cx="1318260" cy="1628775"/>
            </a:xfrm>
          </p:grpSpPr>
          <p:sp>
            <p:nvSpPr>
              <p:cNvPr id="81" name="Rectangle 24"/>
              <p:cNvSpPr/>
              <p:nvPr/>
            </p:nvSpPr>
            <p:spPr>
              <a:xfrm>
                <a:off x="7162800" y="1192655"/>
                <a:ext cx="1219200" cy="1628775"/>
              </a:xfrm>
              <a:prstGeom prst="homePlat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82" name="Rectangle 8"/>
              <p:cNvSpPr/>
              <p:nvPr/>
            </p:nvSpPr>
            <p:spPr>
              <a:xfrm>
                <a:off x="7261860" y="1192655"/>
                <a:ext cx="1219200" cy="1628775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</p:grpSp>
        <p:sp>
          <p:nvSpPr>
            <p:cNvPr id="135" name="TextBox 134"/>
            <p:cNvSpPr txBox="1"/>
            <p:nvPr/>
          </p:nvSpPr>
          <p:spPr>
            <a:xfrm>
              <a:off x="3563506" y="2747020"/>
              <a:ext cx="57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 defTabSz="1375467"/>
              <a:endParaRPr lang="en-US" sz="1600" b="1" dirty="0">
                <a:solidFill>
                  <a:srgbClr val="FFFFFF"/>
                </a:solidFill>
                <a:latin typeface="Roboto Condensed"/>
              </a:endParaRPr>
            </a:p>
          </p:txBody>
        </p:sp>
        <p:sp>
          <p:nvSpPr>
            <p:cNvPr id="136" name="Freeform 15"/>
            <p:cNvSpPr>
              <a:spLocks noEditPoints="1"/>
            </p:cNvSpPr>
            <p:nvPr/>
          </p:nvSpPr>
          <p:spPr bwMode="auto">
            <a:xfrm>
              <a:off x="3318281" y="2263385"/>
              <a:ext cx="490518" cy="367889"/>
            </a:xfrm>
            <a:custGeom>
              <a:avLst/>
              <a:gdLst/>
              <a:ahLst/>
              <a:cxnLst>
                <a:cxn ang="0">
                  <a:pos x="168" y="126"/>
                </a:cxn>
                <a:cxn ang="0">
                  <a:pos x="0" y="126"/>
                </a:cxn>
                <a:cxn ang="0">
                  <a:pos x="0" y="0"/>
                </a:cxn>
                <a:cxn ang="0">
                  <a:pos x="10" y="0"/>
                </a:cxn>
                <a:cxn ang="0">
                  <a:pos x="10" y="115"/>
                </a:cxn>
                <a:cxn ang="0">
                  <a:pos x="168" y="115"/>
                </a:cxn>
                <a:cxn ang="0">
                  <a:pos x="168" y="126"/>
                </a:cxn>
                <a:cxn ang="0">
                  <a:pos x="54" y="104"/>
                </a:cxn>
                <a:cxn ang="0">
                  <a:pos x="32" y="104"/>
                </a:cxn>
                <a:cxn ang="0">
                  <a:pos x="32" y="63"/>
                </a:cxn>
                <a:cxn ang="0">
                  <a:pos x="54" y="63"/>
                </a:cxn>
                <a:cxn ang="0">
                  <a:pos x="54" y="104"/>
                </a:cxn>
                <a:cxn ang="0">
                  <a:pos x="84" y="104"/>
                </a:cxn>
                <a:cxn ang="0">
                  <a:pos x="64" y="104"/>
                </a:cxn>
                <a:cxn ang="0">
                  <a:pos x="64" y="19"/>
                </a:cxn>
                <a:cxn ang="0">
                  <a:pos x="84" y="19"/>
                </a:cxn>
                <a:cxn ang="0">
                  <a:pos x="84" y="104"/>
                </a:cxn>
                <a:cxn ang="0">
                  <a:pos x="116" y="104"/>
                </a:cxn>
                <a:cxn ang="0">
                  <a:pos x="95" y="104"/>
                </a:cxn>
                <a:cxn ang="0">
                  <a:pos x="95" y="41"/>
                </a:cxn>
                <a:cxn ang="0">
                  <a:pos x="116" y="41"/>
                </a:cxn>
                <a:cxn ang="0">
                  <a:pos x="116" y="104"/>
                </a:cxn>
                <a:cxn ang="0">
                  <a:pos x="147" y="104"/>
                </a:cxn>
                <a:cxn ang="0">
                  <a:pos x="127" y="104"/>
                </a:cxn>
                <a:cxn ang="0">
                  <a:pos x="127" y="9"/>
                </a:cxn>
                <a:cxn ang="0">
                  <a:pos x="147" y="9"/>
                </a:cxn>
                <a:cxn ang="0">
                  <a:pos x="147" y="104"/>
                </a:cxn>
              </a:cxnLst>
              <a:rect l="0" t="0" r="r" b="b"/>
              <a:pathLst>
                <a:path w="168" h="126">
                  <a:moveTo>
                    <a:pt x="168" y="126"/>
                  </a:moveTo>
                  <a:lnTo>
                    <a:pt x="0" y="12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115"/>
                  </a:lnTo>
                  <a:lnTo>
                    <a:pt x="168" y="115"/>
                  </a:lnTo>
                  <a:lnTo>
                    <a:pt x="168" y="126"/>
                  </a:lnTo>
                  <a:close/>
                  <a:moveTo>
                    <a:pt x="54" y="104"/>
                  </a:moveTo>
                  <a:lnTo>
                    <a:pt x="32" y="104"/>
                  </a:lnTo>
                  <a:lnTo>
                    <a:pt x="32" y="63"/>
                  </a:lnTo>
                  <a:lnTo>
                    <a:pt x="54" y="63"/>
                  </a:lnTo>
                  <a:lnTo>
                    <a:pt x="54" y="104"/>
                  </a:lnTo>
                  <a:close/>
                  <a:moveTo>
                    <a:pt x="84" y="104"/>
                  </a:moveTo>
                  <a:lnTo>
                    <a:pt x="64" y="104"/>
                  </a:lnTo>
                  <a:lnTo>
                    <a:pt x="64" y="19"/>
                  </a:lnTo>
                  <a:lnTo>
                    <a:pt x="84" y="19"/>
                  </a:lnTo>
                  <a:lnTo>
                    <a:pt x="84" y="104"/>
                  </a:lnTo>
                  <a:close/>
                  <a:moveTo>
                    <a:pt x="116" y="104"/>
                  </a:moveTo>
                  <a:lnTo>
                    <a:pt x="95" y="104"/>
                  </a:lnTo>
                  <a:lnTo>
                    <a:pt x="95" y="41"/>
                  </a:lnTo>
                  <a:lnTo>
                    <a:pt x="116" y="41"/>
                  </a:lnTo>
                  <a:lnTo>
                    <a:pt x="116" y="104"/>
                  </a:lnTo>
                  <a:close/>
                  <a:moveTo>
                    <a:pt x="147" y="104"/>
                  </a:moveTo>
                  <a:lnTo>
                    <a:pt x="127" y="104"/>
                  </a:lnTo>
                  <a:lnTo>
                    <a:pt x="127" y="9"/>
                  </a:lnTo>
                  <a:lnTo>
                    <a:pt x="147" y="9"/>
                  </a:lnTo>
                  <a:lnTo>
                    <a:pt x="147" y="10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667" dirty="0">
                <a:solidFill>
                  <a:srgbClr val="262626"/>
                </a:solidFill>
                <a:latin typeface="Roboto Condensed"/>
              </a:endParaRPr>
            </a:p>
          </p:txBody>
        </p:sp>
      </p:grpSp>
      <p:grpSp>
        <p:nvGrpSpPr>
          <p:cNvPr id="15" name="Group 142"/>
          <p:cNvGrpSpPr/>
          <p:nvPr/>
        </p:nvGrpSpPr>
        <p:grpSpPr>
          <a:xfrm>
            <a:off x="5227122" y="2356460"/>
            <a:ext cx="2039112" cy="1602872"/>
            <a:chOff x="4589831" y="2064303"/>
            <a:chExt cx="1793081" cy="1202154"/>
          </a:xfrm>
        </p:grpSpPr>
        <p:grpSp>
          <p:nvGrpSpPr>
            <p:cNvPr id="16" name="Group 49"/>
            <p:cNvGrpSpPr/>
            <p:nvPr/>
          </p:nvGrpSpPr>
          <p:grpSpPr>
            <a:xfrm rot="16200000" flipH="1" flipV="1">
              <a:off x="4885295" y="1768839"/>
              <a:ext cx="1202154" cy="1793081"/>
              <a:chOff x="7162800" y="1192655"/>
              <a:chExt cx="1318260" cy="1628775"/>
            </a:xfrm>
          </p:grpSpPr>
          <p:sp>
            <p:nvSpPr>
              <p:cNvPr id="101" name="Rectangle 24"/>
              <p:cNvSpPr/>
              <p:nvPr/>
            </p:nvSpPr>
            <p:spPr>
              <a:xfrm>
                <a:off x="7162800" y="1192655"/>
                <a:ext cx="1219200" cy="1628775"/>
              </a:xfrm>
              <a:prstGeom prst="homePlat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102" name="Rectangle 8"/>
              <p:cNvSpPr/>
              <p:nvPr/>
            </p:nvSpPr>
            <p:spPr>
              <a:xfrm>
                <a:off x="7261860" y="1192655"/>
                <a:ext cx="1219200" cy="1628775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</p:grpSp>
        <p:sp>
          <p:nvSpPr>
            <p:cNvPr id="137" name="TextBox 136"/>
            <p:cNvSpPr txBox="1"/>
            <p:nvPr/>
          </p:nvSpPr>
          <p:spPr>
            <a:xfrm>
              <a:off x="5165971" y="2717836"/>
              <a:ext cx="640801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 defTabSz="1375467"/>
              <a:r>
                <a:rPr lang="en-US" sz="1600" b="1" dirty="0">
                  <a:solidFill>
                    <a:srgbClr val="FFFFFF"/>
                  </a:solidFill>
                  <a:latin typeface="Roboto Condensed"/>
                </a:rPr>
                <a:t>Location</a:t>
              </a:r>
            </a:p>
          </p:txBody>
        </p:sp>
        <p:sp>
          <p:nvSpPr>
            <p:cNvPr id="138" name="Freeform 66"/>
            <p:cNvSpPr>
              <a:spLocks noEditPoints="1"/>
            </p:cNvSpPr>
            <p:nvPr/>
          </p:nvSpPr>
          <p:spPr bwMode="auto">
            <a:xfrm>
              <a:off x="5290251" y="2274791"/>
              <a:ext cx="392242" cy="304240"/>
            </a:xfrm>
            <a:custGeom>
              <a:avLst/>
              <a:gdLst/>
              <a:ahLst/>
              <a:cxnLst>
                <a:cxn ang="0">
                  <a:pos x="29" y="41"/>
                </a:cxn>
                <a:cxn ang="0">
                  <a:pos x="22" y="40"/>
                </a:cxn>
                <a:cxn ang="0">
                  <a:pos x="11" y="45"/>
                </a:cxn>
                <a:cxn ang="0">
                  <a:pos x="7" y="46"/>
                </a:cxn>
                <a:cxn ang="0">
                  <a:pos x="7" y="46"/>
                </a:cxn>
                <a:cxn ang="0">
                  <a:pos x="6" y="45"/>
                </a:cxn>
                <a:cxn ang="0">
                  <a:pos x="6" y="43"/>
                </a:cxn>
                <a:cxn ang="0">
                  <a:pos x="11" y="36"/>
                </a:cxn>
                <a:cxn ang="0">
                  <a:pos x="0" y="20"/>
                </a:cxn>
                <a:cxn ang="0">
                  <a:pos x="29" y="0"/>
                </a:cxn>
                <a:cxn ang="0">
                  <a:pos x="57" y="20"/>
                </a:cxn>
                <a:cxn ang="0">
                  <a:pos x="29" y="41"/>
                </a:cxn>
                <a:cxn ang="0">
                  <a:pos x="62" y="47"/>
                </a:cxn>
                <a:cxn ang="0">
                  <a:pos x="66" y="53"/>
                </a:cxn>
                <a:cxn ang="0">
                  <a:pos x="67" y="55"/>
                </a:cxn>
                <a:cxn ang="0">
                  <a:pos x="66" y="56"/>
                </a:cxn>
                <a:cxn ang="0">
                  <a:pos x="62" y="55"/>
                </a:cxn>
                <a:cxn ang="0">
                  <a:pos x="51" y="50"/>
                </a:cxn>
                <a:cxn ang="0">
                  <a:pos x="44" y="51"/>
                </a:cxn>
                <a:cxn ang="0">
                  <a:pos x="25" y="46"/>
                </a:cxn>
                <a:cxn ang="0">
                  <a:pos x="29" y="46"/>
                </a:cxn>
                <a:cxn ang="0">
                  <a:pos x="52" y="39"/>
                </a:cxn>
                <a:cxn ang="0">
                  <a:pos x="62" y="20"/>
                </a:cxn>
                <a:cxn ang="0">
                  <a:pos x="61" y="14"/>
                </a:cxn>
                <a:cxn ang="0">
                  <a:pos x="72" y="30"/>
                </a:cxn>
                <a:cxn ang="0">
                  <a:pos x="62" y="47"/>
                </a:cxn>
              </a:cxnLst>
              <a:rect l="0" t="0" r="r" b="b"/>
              <a:pathLst>
                <a:path w="72" h="56">
                  <a:moveTo>
                    <a:pt x="29" y="41"/>
                  </a:moveTo>
                  <a:cubicBezTo>
                    <a:pt x="26" y="41"/>
                    <a:pt x="24" y="40"/>
                    <a:pt x="22" y="40"/>
                  </a:cubicBezTo>
                  <a:cubicBezTo>
                    <a:pt x="18" y="42"/>
                    <a:pt x="15" y="44"/>
                    <a:pt x="11" y="45"/>
                  </a:cubicBezTo>
                  <a:cubicBezTo>
                    <a:pt x="9" y="45"/>
                    <a:pt x="8" y="46"/>
                    <a:pt x="7" y="46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6" y="46"/>
                    <a:pt x="6" y="45"/>
                    <a:pt x="6" y="45"/>
                  </a:cubicBezTo>
                  <a:cubicBezTo>
                    <a:pt x="5" y="44"/>
                    <a:pt x="6" y="43"/>
                    <a:pt x="6" y="43"/>
                  </a:cubicBezTo>
                  <a:cubicBezTo>
                    <a:pt x="8" y="41"/>
                    <a:pt x="10" y="40"/>
                    <a:pt x="11" y="36"/>
                  </a:cubicBezTo>
                  <a:cubicBezTo>
                    <a:pt x="5" y="32"/>
                    <a:pt x="0" y="27"/>
                    <a:pt x="0" y="20"/>
                  </a:cubicBezTo>
                  <a:cubicBezTo>
                    <a:pt x="0" y="9"/>
                    <a:pt x="13" y="0"/>
                    <a:pt x="29" y="0"/>
                  </a:cubicBezTo>
                  <a:cubicBezTo>
                    <a:pt x="44" y="0"/>
                    <a:pt x="57" y="9"/>
                    <a:pt x="57" y="20"/>
                  </a:cubicBezTo>
                  <a:cubicBezTo>
                    <a:pt x="57" y="32"/>
                    <a:pt x="44" y="41"/>
                    <a:pt x="29" y="41"/>
                  </a:cubicBezTo>
                  <a:close/>
                  <a:moveTo>
                    <a:pt x="62" y="47"/>
                  </a:moveTo>
                  <a:cubicBezTo>
                    <a:pt x="63" y="50"/>
                    <a:pt x="65" y="51"/>
                    <a:pt x="66" y="53"/>
                  </a:cubicBezTo>
                  <a:cubicBezTo>
                    <a:pt x="67" y="54"/>
                    <a:pt x="67" y="54"/>
                    <a:pt x="67" y="55"/>
                  </a:cubicBezTo>
                  <a:cubicBezTo>
                    <a:pt x="67" y="56"/>
                    <a:pt x="67" y="56"/>
                    <a:pt x="66" y="56"/>
                  </a:cubicBezTo>
                  <a:cubicBezTo>
                    <a:pt x="65" y="56"/>
                    <a:pt x="63" y="56"/>
                    <a:pt x="62" y="55"/>
                  </a:cubicBezTo>
                  <a:cubicBezTo>
                    <a:pt x="58" y="54"/>
                    <a:pt x="55" y="53"/>
                    <a:pt x="51" y="50"/>
                  </a:cubicBezTo>
                  <a:cubicBezTo>
                    <a:pt x="49" y="51"/>
                    <a:pt x="47" y="51"/>
                    <a:pt x="44" y="51"/>
                  </a:cubicBezTo>
                  <a:cubicBezTo>
                    <a:pt x="37" y="51"/>
                    <a:pt x="30" y="49"/>
                    <a:pt x="25" y="46"/>
                  </a:cubicBezTo>
                  <a:cubicBezTo>
                    <a:pt x="26" y="46"/>
                    <a:pt x="28" y="46"/>
                    <a:pt x="29" y="46"/>
                  </a:cubicBezTo>
                  <a:cubicBezTo>
                    <a:pt x="37" y="46"/>
                    <a:pt x="46" y="43"/>
                    <a:pt x="52" y="39"/>
                  </a:cubicBezTo>
                  <a:cubicBezTo>
                    <a:pt x="58" y="34"/>
                    <a:pt x="62" y="27"/>
                    <a:pt x="62" y="20"/>
                  </a:cubicBezTo>
                  <a:cubicBezTo>
                    <a:pt x="62" y="18"/>
                    <a:pt x="62" y="16"/>
                    <a:pt x="61" y="14"/>
                  </a:cubicBezTo>
                  <a:cubicBezTo>
                    <a:pt x="68" y="18"/>
                    <a:pt x="72" y="24"/>
                    <a:pt x="72" y="30"/>
                  </a:cubicBezTo>
                  <a:cubicBezTo>
                    <a:pt x="72" y="37"/>
                    <a:pt x="68" y="43"/>
                    <a:pt x="62" y="4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667" dirty="0">
                <a:solidFill>
                  <a:srgbClr val="262626"/>
                </a:solidFill>
                <a:latin typeface="Roboto Condensed"/>
              </a:endParaRPr>
            </a:p>
          </p:txBody>
        </p:sp>
      </p:grpSp>
      <p:grpSp>
        <p:nvGrpSpPr>
          <p:cNvPr id="17" name="Group 143"/>
          <p:cNvGrpSpPr/>
          <p:nvPr/>
        </p:nvGrpSpPr>
        <p:grpSpPr>
          <a:xfrm>
            <a:off x="7735900" y="2384079"/>
            <a:ext cx="2039112" cy="1602872"/>
            <a:chOff x="6629399" y="2064303"/>
            <a:chExt cx="1793081" cy="1202154"/>
          </a:xfrm>
        </p:grpSpPr>
        <p:grpSp>
          <p:nvGrpSpPr>
            <p:cNvPr id="18" name="Group 49"/>
            <p:cNvGrpSpPr/>
            <p:nvPr/>
          </p:nvGrpSpPr>
          <p:grpSpPr>
            <a:xfrm rot="16200000" flipH="1" flipV="1">
              <a:off x="6924863" y="1768839"/>
              <a:ext cx="1202154" cy="1793081"/>
              <a:chOff x="7162800" y="1192655"/>
              <a:chExt cx="1318260" cy="1628775"/>
            </a:xfrm>
          </p:grpSpPr>
          <p:sp>
            <p:nvSpPr>
              <p:cNvPr id="121" name="Rectangle 24"/>
              <p:cNvSpPr/>
              <p:nvPr/>
            </p:nvSpPr>
            <p:spPr>
              <a:xfrm>
                <a:off x="7162800" y="1192655"/>
                <a:ext cx="1219200" cy="1628775"/>
              </a:xfrm>
              <a:prstGeom prst="homePlat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122" name="Rectangle 8"/>
              <p:cNvSpPr/>
              <p:nvPr/>
            </p:nvSpPr>
            <p:spPr>
              <a:xfrm>
                <a:off x="7261860" y="1192655"/>
                <a:ext cx="1219200" cy="1628775"/>
              </a:xfrm>
              <a:prstGeom prst="homePlat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</p:grpSp>
        <p:sp>
          <p:nvSpPr>
            <p:cNvPr id="139" name="TextBox 138"/>
            <p:cNvSpPr txBox="1"/>
            <p:nvPr/>
          </p:nvSpPr>
          <p:spPr>
            <a:xfrm>
              <a:off x="7223763" y="2735163"/>
              <a:ext cx="604348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 defTabSz="1375467"/>
              <a:r>
                <a:rPr lang="en-US" sz="1600" b="1" dirty="0">
                  <a:solidFill>
                    <a:srgbClr val="FFFFFF"/>
                  </a:solidFill>
                  <a:latin typeface="Roboto Condensed"/>
                </a:rPr>
                <a:t>Weather</a:t>
              </a:r>
            </a:p>
          </p:txBody>
        </p:sp>
        <p:sp>
          <p:nvSpPr>
            <p:cNvPr id="140" name="Freeform 105"/>
            <p:cNvSpPr>
              <a:spLocks noEditPoints="1"/>
            </p:cNvSpPr>
            <p:nvPr/>
          </p:nvSpPr>
          <p:spPr bwMode="auto">
            <a:xfrm>
              <a:off x="7339134" y="2236158"/>
              <a:ext cx="373613" cy="376054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9" y="31"/>
                </a:cxn>
                <a:cxn ang="0">
                  <a:pos x="4" y="32"/>
                </a:cxn>
                <a:cxn ang="0">
                  <a:pos x="7" y="25"/>
                </a:cxn>
                <a:cxn ang="0">
                  <a:pos x="6" y="42"/>
                </a:cxn>
                <a:cxn ang="0">
                  <a:pos x="11" y="39"/>
                </a:cxn>
                <a:cxn ang="0">
                  <a:pos x="15" y="46"/>
                </a:cxn>
                <a:cxn ang="0">
                  <a:pos x="0" y="69"/>
                </a:cxn>
                <a:cxn ang="0">
                  <a:pos x="7" y="67"/>
                </a:cxn>
                <a:cxn ang="0">
                  <a:pos x="5" y="62"/>
                </a:cxn>
                <a:cxn ang="0">
                  <a:pos x="9" y="55"/>
                </a:cxn>
                <a:cxn ang="0">
                  <a:pos x="5" y="55"/>
                </a:cxn>
                <a:cxn ang="0">
                  <a:pos x="1" y="57"/>
                </a:cxn>
                <a:cxn ang="0">
                  <a:pos x="14" y="51"/>
                </a:cxn>
                <a:cxn ang="0">
                  <a:pos x="10" y="59"/>
                </a:cxn>
                <a:cxn ang="0">
                  <a:pos x="7" y="71"/>
                </a:cxn>
                <a:cxn ang="0">
                  <a:pos x="1" y="20"/>
                </a:cxn>
                <a:cxn ang="0">
                  <a:pos x="6" y="16"/>
                </a:cxn>
                <a:cxn ang="0">
                  <a:pos x="6" y="6"/>
                </a:cxn>
                <a:cxn ang="0">
                  <a:pos x="4" y="8"/>
                </a:cxn>
                <a:cxn ang="0">
                  <a:pos x="6" y="0"/>
                </a:cxn>
                <a:cxn ang="0">
                  <a:pos x="11" y="16"/>
                </a:cxn>
                <a:cxn ang="0">
                  <a:pos x="15" y="20"/>
                </a:cxn>
                <a:cxn ang="0">
                  <a:pos x="70" y="20"/>
                </a:cxn>
                <a:cxn ang="0">
                  <a:pos x="20" y="19"/>
                </a:cxn>
                <a:cxn ang="0">
                  <a:pos x="21" y="10"/>
                </a:cxn>
                <a:cxn ang="0">
                  <a:pos x="71" y="11"/>
                </a:cxn>
                <a:cxn ang="0">
                  <a:pos x="71" y="39"/>
                </a:cxn>
                <a:cxn ang="0">
                  <a:pos x="21" y="40"/>
                </a:cxn>
                <a:cxn ang="0">
                  <a:pos x="20" y="31"/>
                </a:cxn>
                <a:cxn ang="0">
                  <a:pos x="70" y="30"/>
                </a:cxn>
                <a:cxn ang="0">
                  <a:pos x="71" y="39"/>
                </a:cxn>
                <a:cxn ang="0">
                  <a:pos x="70" y="61"/>
                </a:cxn>
                <a:cxn ang="0">
                  <a:pos x="20" y="60"/>
                </a:cxn>
                <a:cxn ang="0">
                  <a:pos x="21" y="51"/>
                </a:cxn>
                <a:cxn ang="0">
                  <a:pos x="71" y="52"/>
                </a:cxn>
              </a:cxnLst>
              <a:rect l="0" t="0" r="r" b="b"/>
              <a:pathLst>
                <a:path w="71" h="71">
                  <a:moveTo>
                    <a:pt x="15" y="46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4"/>
                    <a:pt x="0" y="43"/>
                  </a:cubicBezTo>
                  <a:cubicBezTo>
                    <a:pt x="0" y="36"/>
                    <a:pt x="9" y="35"/>
                    <a:pt x="9" y="31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9"/>
                    <a:pt x="4" y="31"/>
                    <a:pt x="4" y="3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" y="27"/>
                    <a:pt x="4" y="25"/>
                    <a:pt x="7" y="25"/>
                  </a:cubicBezTo>
                  <a:cubicBezTo>
                    <a:pt x="11" y="25"/>
                    <a:pt x="14" y="27"/>
                    <a:pt x="14" y="31"/>
                  </a:cubicBezTo>
                  <a:cubicBezTo>
                    <a:pt x="14" y="37"/>
                    <a:pt x="6" y="38"/>
                    <a:pt x="6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5" y="39"/>
                    <a:pt x="15" y="39"/>
                    <a:pt x="15" y="39"/>
                  </a:cubicBezTo>
                  <a:lnTo>
                    <a:pt x="15" y="46"/>
                  </a:lnTo>
                  <a:close/>
                  <a:moveTo>
                    <a:pt x="7" y="71"/>
                  </a:moveTo>
                  <a:cubicBezTo>
                    <a:pt x="5" y="71"/>
                    <a:pt x="2" y="70"/>
                    <a:pt x="0" y="69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4" y="66"/>
                    <a:pt x="5" y="67"/>
                    <a:pt x="7" y="67"/>
                  </a:cubicBezTo>
                  <a:cubicBezTo>
                    <a:pt x="8" y="67"/>
                    <a:pt x="10" y="66"/>
                    <a:pt x="10" y="65"/>
                  </a:cubicBezTo>
                  <a:cubicBezTo>
                    <a:pt x="10" y="62"/>
                    <a:pt x="7" y="62"/>
                    <a:pt x="5" y="62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6" y="58"/>
                    <a:pt x="7" y="56"/>
                    <a:pt x="9" y="55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8" y="55"/>
                    <a:pt x="6" y="55"/>
                    <a:pt x="5" y="55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3" y="60"/>
                    <a:pt x="15" y="62"/>
                    <a:pt x="15" y="64"/>
                  </a:cubicBezTo>
                  <a:cubicBezTo>
                    <a:pt x="15" y="69"/>
                    <a:pt x="11" y="71"/>
                    <a:pt x="7" y="71"/>
                  </a:cubicBezTo>
                  <a:close/>
                  <a:moveTo>
                    <a:pt x="15" y="20"/>
                  </a:moveTo>
                  <a:cubicBezTo>
                    <a:pt x="1" y="20"/>
                    <a:pt x="1" y="20"/>
                    <a:pt x="1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3"/>
                    <a:pt x="6" y="9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7"/>
                    <a:pt x="4" y="7"/>
                    <a:pt x="4" y="8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5" y="16"/>
                    <a:pt x="15" y="16"/>
                    <a:pt x="15" y="16"/>
                  </a:cubicBezTo>
                  <a:lnTo>
                    <a:pt x="15" y="20"/>
                  </a:lnTo>
                  <a:close/>
                  <a:moveTo>
                    <a:pt x="71" y="19"/>
                  </a:moveTo>
                  <a:cubicBezTo>
                    <a:pt x="71" y="19"/>
                    <a:pt x="71" y="20"/>
                    <a:pt x="70" y="2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0"/>
                    <a:pt x="20" y="19"/>
                    <a:pt x="20" y="19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0"/>
                    <a:pt x="21" y="10"/>
                    <a:pt x="21" y="10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71" y="10"/>
                    <a:pt x="71" y="10"/>
                    <a:pt x="71" y="11"/>
                  </a:cubicBezTo>
                  <a:lnTo>
                    <a:pt x="71" y="19"/>
                  </a:lnTo>
                  <a:close/>
                  <a:moveTo>
                    <a:pt x="71" y="39"/>
                  </a:moveTo>
                  <a:cubicBezTo>
                    <a:pt x="71" y="40"/>
                    <a:pt x="71" y="40"/>
                    <a:pt x="70" y="40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1" y="40"/>
                    <a:pt x="20" y="40"/>
                    <a:pt x="20" y="39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1" y="30"/>
                    <a:pt x="21" y="30"/>
                  </a:cubicBezTo>
                  <a:cubicBezTo>
                    <a:pt x="70" y="30"/>
                    <a:pt x="70" y="30"/>
                    <a:pt x="70" y="30"/>
                  </a:cubicBezTo>
                  <a:cubicBezTo>
                    <a:pt x="71" y="30"/>
                    <a:pt x="71" y="31"/>
                    <a:pt x="71" y="31"/>
                  </a:cubicBezTo>
                  <a:lnTo>
                    <a:pt x="71" y="39"/>
                  </a:lnTo>
                  <a:close/>
                  <a:moveTo>
                    <a:pt x="71" y="60"/>
                  </a:moveTo>
                  <a:cubicBezTo>
                    <a:pt x="71" y="60"/>
                    <a:pt x="71" y="61"/>
                    <a:pt x="70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1" y="61"/>
                    <a:pt x="20" y="60"/>
                    <a:pt x="20" y="60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0" y="51"/>
                    <a:pt x="21" y="51"/>
                    <a:pt x="21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1" y="51"/>
                    <a:pt x="71" y="51"/>
                    <a:pt x="71" y="52"/>
                  </a:cubicBezTo>
                  <a:lnTo>
                    <a:pt x="71" y="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667" dirty="0">
                <a:solidFill>
                  <a:srgbClr val="262626"/>
                </a:solidFill>
                <a:latin typeface="Roboto Condensed"/>
              </a:endParaRPr>
            </a:p>
          </p:txBody>
        </p:sp>
      </p:grpSp>
      <p:grpSp>
        <p:nvGrpSpPr>
          <p:cNvPr id="19" name="Group 156"/>
          <p:cNvGrpSpPr/>
          <p:nvPr/>
        </p:nvGrpSpPr>
        <p:grpSpPr>
          <a:xfrm>
            <a:off x="1015860" y="1593421"/>
            <a:ext cx="10470124" cy="740555"/>
            <a:chOff x="1638198" y="1613582"/>
            <a:chExt cx="5981802" cy="555416"/>
          </a:xfrm>
        </p:grpSpPr>
        <p:sp>
          <p:nvSpPr>
            <p:cNvPr id="156" name="Rectangle 155"/>
            <p:cNvSpPr/>
            <p:nvPr/>
          </p:nvSpPr>
          <p:spPr bwMode="auto">
            <a:xfrm>
              <a:off x="4549141" y="1613582"/>
              <a:ext cx="45719" cy="27236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375467"/>
              <a:endParaRPr lang="en-US" sz="2667" baseline="-25000" dirty="0">
                <a:solidFill>
                  <a:srgbClr val="262626"/>
                </a:solidFill>
                <a:latin typeface="Roboto Condensed"/>
              </a:endParaRPr>
            </a:p>
          </p:txBody>
        </p:sp>
        <p:grpSp>
          <p:nvGrpSpPr>
            <p:cNvPr id="20" name="Group 154"/>
            <p:cNvGrpSpPr/>
            <p:nvPr/>
          </p:nvGrpSpPr>
          <p:grpSpPr>
            <a:xfrm>
              <a:off x="1638198" y="1885950"/>
              <a:ext cx="5981802" cy="283048"/>
              <a:chOff x="1638198" y="1730318"/>
              <a:chExt cx="5981802" cy="43868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49" name="U-Turn Arrow 148"/>
              <p:cNvSpPr/>
              <p:nvPr/>
            </p:nvSpPr>
            <p:spPr>
              <a:xfrm>
                <a:off x="1638198" y="1730318"/>
                <a:ext cx="5981802" cy="438680"/>
              </a:xfrm>
              <a:prstGeom prst="uturnArrow">
                <a:avLst>
                  <a:gd name="adj1" fmla="val 10530"/>
                  <a:gd name="adj2" fmla="val 25000"/>
                  <a:gd name="adj3" fmla="val 0"/>
                  <a:gd name="adj4" fmla="val 10911"/>
                  <a:gd name="adj5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667" dirty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150" name="U-Turn Arrow 149"/>
              <p:cNvSpPr/>
              <p:nvPr/>
            </p:nvSpPr>
            <p:spPr>
              <a:xfrm>
                <a:off x="3134653" y="1730318"/>
                <a:ext cx="2982068" cy="438680"/>
              </a:xfrm>
              <a:prstGeom prst="uturnArrow">
                <a:avLst>
                  <a:gd name="adj1" fmla="val 10530"/>
                  <a:gd name="adj2" fmla="val 25000"/>
                  <a:gd name="adj3" fmla="val 0"/>
                  <a:gd name="adj4" fmla="val 10911"/>
                  <a:gd name="adj5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667" dirty="0">
                  <a:solidFill>
                    <a:srgbClr val="262626"/>
                  </a:solidFill>
                  <a:latin typeface="Roboto Condensed"/>
                </a:endParaRPr>
              </a:p>
            </p:txBody>
          </p:sp>
        </p:grpSp>
      </p:grpSp>
      <p:grpSp>
        <p:nvGrpSpPr>
          <p:cNvPr id="21" name="Group 152"/>
          <p:cNvGrpSpPr/>
          <p:nvPr/>
        </p:nvGrpSpPr>
        <p:grpSpPr>
          <a:xfrm>
            <a:off x="3923506" y="941871"/>
            <a:ext cx="4344987" cy="695439"/>
            <a:chOff x="2942630" y="1008183"/>
            <a:chExt cx="3258740" cy="521579"/>
          </a:xfrm>
        </p:grpSpPr>
        <p:sp>
          <p:nvSpPr>
            <p:cNvPr id="152" name="Rounded Rectangle 151"/>
            <p:cNvSpPr/>
            <p:nvPr/>
          </p:nvSpPr>
          <p:spPr bwMode="auto">
            <a:xfrm>
              <a:off x="2942630" y="1041099"/>
              <a:ext cx="3258740" cy="48866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375467"/>
              <a:endParaRPr lang="en-US" sz="2133">
                <a:solidFill>
                  <a:srgbClr val="FFFFFF"/>
                </a:solidFill>
                <a:latin typeface="Roboto Condensed"/>
              </a:endParaRPr>
            </a:p>
          </p:txBody>
        </p:sp>
        <p:sp>
          <p:nvSpPr>
            <p:cNvPr id="151" name="Rounded Rectangle 150"/>
            <p:cNvSpPr/>
            <p:nvPr/>
          </p:nvSpPr>
          <p:spPr bwMode="auto">
            <a:xfrm>
              <a:off x="2942630" y="1008183"/>
              <a:ext cx="3258740" cy="488663"/>
            </a:xfrm>
            <a:prstGeom prst="roundRect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375467"/>
              <a:r>
                <a:rPr lang="en-US" sz="2133" dirty="0">
                  <a:solidFill>
                    <a:srgbClr val="FFFFFF"/>
                  </a:solidFill>
                  <a:latin typeface="Roboto Condensed"/>
                </a:rPr>
                <a:t>Exploratory Data analysis</a:t>
              </a: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E62130D-F54A-4AB6-B351-76CABBAF5664}"/>
              </a:ext>
            </a:extLst>
          </p:cNvPr>
          <p:cNvSpPr txBox="1"/>
          <p:nvPr/>
        </p:nvSpPr>
        <p:spPr>
          <a:xfrm>
            <a:off x="270588" y="223935"/>
            <a:ext cx="291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Key questions</a:t>
            </a:r>
          </a:p>
        </p:txBody>
      </p:sp>
      <p:grpSp>
        <p:nvGrpSpPr>
          <p:cNvPr id="76" name="Group 147">
            <a:extLst>
              <a:ext uri="{FF2B5EF4-FFF2-40B4-BE49-F238E27FC236}">
                <a16:creationId xmlns:a16="http://schemas.microsoft.com/office/drawing/2014/main" id="{A3842362-B4E8-4832-A767-08FB5FD66949}"/>
              </a:ext>
            </a:extLst>
          </p:cNvPr>
          <p:cNvGrpSpPr/>
          <p:nvPr/>
        </p:nvGrpSpPr>
        <p:grpSpPr>
          <a:xfrm>
            <a:off x="9970340" y="3256784"/>
            <a:ext cx="2039112" cy="2589719"/>
            <a:chOff x="6629400" y="2718831"/>
            <a:chExt cx="1793081" cy="1942289"/>
          </a:xfrm>
        </p:grpSpPr>
        <p:grpSp>
          <p:nvGrpSpPr>
            <p:cNvPr id="80" name="Group 45">
              <a:extLst>
                <a:ext uri="{FF2B5EF4-FFF2-40B4-BE49-F238E27FC236}">
                  <a16:creationId xmlns:a16="http://schemas.microsoft.com/office/drawing/2014/main" id="{E25568D2-1819-462A-B73D-1512FCCD1A68}"/>
                </a:ext>
              </a:extLst>
            </p:cNvPr>
            <p:cNvGrpSpPr/>
            <p:nvPr/>
          </p:nvGrpSpPr>
          <p:grpSpPr>
            <a:xfrm>
              <a:off x="6629400" y="2718831"/>
              <a:ext cx="1793081" cy="1942289"/>
              <a:chOff x="793061" y="2154807"/>
              <a:chExt cx="1793081" cy="2210049"/>
            </a:xfrm>
          </p:grpSpPr>
          <p:sp>
            <p:nvSpPr>
              <p:cNvPr id="84" name="Round Same Side Corner Rectangle 117">
                <a:extLst>
                  <a:ext uri="{FF2B5EF4-FFF2-40B4-BE49-F238E27FC236}">
                    <a16:creationId xmlns:a16="http://schemas.microsoft.com/office/drawing/2014/main" id="{2BD8C0A7-2521-44AF-A9C7-81721E511EF1}"/>
                  </a:ext>
                </a:extLst>
              </p:cNvPr>
              <p:cNvSpPr/>
              <p:nvPr/>
            </p:nvSpPr>
            <p:spPr>
              <a:xfrm flipV="1">
                <a:off x="793061" y="2154807"/>
                <a:ext cx="1793081" cy="2210049"/>
              </a:xfrm>
              <a:prstGeom prst="round2SameRect">
                <a:avLst>
                  <a:gd name="adj1" fmla="val 8813"/>
                  <a:gd name="adj2" fmla="val 0"/>
                </a:avLst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85" name="Round Same Side Corner Rectangle 118">
                <a:extLst>
                  <a:ext uri="{FF2B5EF4-FFF2-40B4-BE49-F238E27FC236}">
                    <a16:creationId xmlns:a16="http://schemas.microsoft.com/office/drawing/2014/main" id="{AA25CB5D-F024-4436-8CC6-CBAF8608FFB3}"/>
                  </a:ext>
                </a:extLst>
              </p:cNvPr>
              <p:cNvSpPr/>
              <p:nvPr/>
            </p:nvSpPr>
            <p:spPr>
              <a:xfrm flipV="1">
                <a:off x="793061" y="2154808"/>
                <a:ext cx="1793081" cy="2169539"/>
              </a:xfrm>
              <a:prstGeom prst="round2SameRect">
                <a:avLst>
                  <a:gd name="adj1" fmla="val 8813"/>
                  <a:gd name="adj2" fmla="val 0"/>
                </a:avLst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</p:grpSp>
        <p:sp>
          <p:nvSpPr>
            <p:cNvPr id="83" name="Text Placeholder 3">
              <a:extLst>
                <a:ext uri="{FF2B5EF4-FFF2-40B4-BE49-F238E27FC236}">
                  <a16:creationId xmlns:a16="http://schemas.microsoft.com/office/drawing/2014/main" id="{6EB01AD2-6AEA-4757-AA4A-262D9887581F}"/>
                </a:ext>
              </a:extLst>
            </p:cNvPr>
            <p:cNvSpPr txBox="1">
              <a:spLocks/>
            </p:cNvSpPr>
            <p:nvPr/>
          </p:nvSpPr>
          <p:spPr>
            <a:xfrm>
              <a:off x="6763941" y="3359702"/>
              <a:ext cx="1523999" cy="861534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285750" indent="-285750" algn="l" defTabSz="121917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333" dirty="0">
                  <a:solidFill>
                    <a:schemeClr val="tx1"/>
                  </a:solidFill>
                  <a:latin typeface="Roboto Condensed"/>
                  <a:cs typeface="+mj-cs"/>
                </a:rPr>
                <a:t>Median age near the station</a:t>
              </a:r>
            </a:p>
            <a:p>
              <a:pPr marL="285750" indent="-285750" algn="l" defTabSz="121917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333" dirty="0">
                  <a:solidFill>
                    <a:schemeClr val="tx1"/>
                  </a:solidFill>
                  <a:latin typeface="Roboto Condensed"/>
                  <a:cs typeface="+mj-cs"/>
                </a:rPr>
                <a:t>Gender</a:t>
              </a:r>
            </a:p>
            <a:p>
              <a:pPr marL="285750" indent="-285750" algn="l" defTabSz="121917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333" dirty="0">
                  <a:solidFill>
                    <a:schemeClr val="tx1"/>
                  </a:solidFill>
                  <a:latin typeface="Roboto Condensed"/>
                  <a:cs typeface="+mj-cs"/>
                </a:rPr>
                <a:t>Occupation</a:t>
              </a:r>
            </a:p>
            <a:p>
              <a:pPr defTabSz="1219170">
                <a:spcBef>
                  <a:spcPct val="20000"/>
                </a:spcBef>
                <a:defRPr/>
              </a:pPr>
              <a:endParaRPr lang="en-US" sz="1333" dirty="0">
                <a:solidFill>
                  <a:srgbClr val="262626">
                    <a:lumMod val="75000"/>
                    <a:lumOff val="25000"/>
                  </a:srgbClr>
                </a:solidFill>
                <a:latin typeface="Roboto Condensed"/>
              </a:endParaRPr>
            </a:p>
          </p:txBody>
        </p:sp>
      </p:grpSp>
      <p:grpSp>
        <p:nvGrpSpPr>
          <p:cNvPr id="86" name="Group 143">
            <a:extLst>
              <a:ext uri="{FF2B5EF4-FFF2-40B4-BE49-F238E27FC236}">
                <a16:creationId xmlns:a16="http://schemas.microsoft.com/office/drawing/2014/main" id="{87749A9E-B1A9-45EA-B841-FE316574D5D1}"/>
              </a:ext>
            </a:extLst>
          </p:cNvPr>
          <p:cNvGrpSpPr/>
          <p:nvPr/>
        </p:nvGrpSpPr>
        <p:grpSpPr>
          <a:xfrm>
            <a:off x="9970341" y="2384078"/>
            <a:ext cx="2039112" cy="1602873"/>
            <a:chOff x="6629401" y="2064303"/>
            <a:chExt cx="1793081" cy="1202155"/>
          </a:xfrm>
        </p:grpSpPr>
        <p:grpSp>
          <p:nvGrpSpPr>
            <p:cNvPr id="87" name="Group 49">
              <a:extLst>
                <a:ext uri="{FF2B5EF4-FFF2-40B4-BE49-F238E27FC236}">
                  <a16:creationId xmlns:a16="http://schemas.microsoft.com/office/drawing/2014/main" id="{6A65D5CE-BC51-4CD7-88C3-4E89C357A0EF}"/>
                </a:ext>
              </a:extLst>
            </p:cNvPr>
            <p:cNvGrpSpPr/>
            <p:nvPr/>
          </p:nvGrpSpPr>
          <p:grpSpPr>
            <a:xfrm rot="16200000" flipH="1" flipV="1">
              <a:off x="6924864" y="1768840"/>
              <a:ext cx="1202155" cy="1793081"/>
              <a:chOff x="7162800" y="1192655"/>
              <a:chExt cx="1318261" cy="1628775"/>
            </a:xfrm>
          </p:grpSpPr>
          <p:sp>
            <p:nvSpPr>
              <p:cNvPr id="90" name="Rectangle 24">
                <a:extLst>
                  <a:ext uri="{FF2B5EF4-FFF2-40B4-BE49-F238E27FC236}">
                    <a16:creationId xmlns:a16="http://schemas.microsoft.com/office/drawing/2014/main" id="{B507F644-95D3-4409-AF4D-2DEB373EFAE7}"/>
                  </a:ext>
                </a:extLst>
              </p:cNvPr>
              <p:cNvSpPr/>
              <p:nvPr/>
            </p:nvSpPr>
            <p:spPr>
              <a:xfrm>
                <a:off x="7162800" y="1192655"/>
                <a:ext cx="1219200" cy="1628775"/>
              </a:xfrm>
              <a:prstGeom prst="homePlat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91" name="Rectangle 8">
                <a:extLst>
                  <a:ext uri="{FF2B5EF4-FFF2-40B4-BE49-F238E27FC236}">
                    <a16:creationId xmlns:a16="http://schemas.microsoft.com/office/drawing/2014/main" id="{8860CD9F-E504-4F3B-8A6B-122967954414}"/>
                  </a:ext>
                </a:extLst>
              </p:cNvPr>
              <p:cNvSpPr/>
              <p:nvPr/>
            </p:nvSpPr>
            <p:spPr>
              <a:xfrm>
                <a:off x="7261861" y="1192655"/>
                <a:ext cx="1219200" cy="1628775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77906D0-8389-4D93-827C-1DA8F6DD0250}"/>
                </a:ext>
              </a:extLst>
            </p:cNvPr>
            <p:cNvSpPr txBox="1"/>
            <p:nvPr/>
          </p:nvSpPr>
          <p:spPr>
            <a:xfrm>
              <a:off x="6900076" y="2735163"/>
              <a:ext cx="1251717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 defTabSz="1375467"/>
              <a:r>
                <a:rPr lang="en-US" sz="1600" b="1" dirty="0">
                  <a:solidFill>
                    <a:srgbClr val="FFFFFF"/>
                  </a:solidFill>
                  <a:latin typeface="Roboto Condensed"/>
                </a:rPr>
                <a:t>Demographics</a:t>
              </a:r>
            </a:p>
          </p:txBody>
        </p:sp>
        <p:sp>
          <p:nvSpPr>
            <p:cNvPr id="89" name="Freeform 105">
              <a:extLst>
                <a:ext uri="{FF2B5EF4-FFF2-40B4-BE49-F238E27FC236}">
                  <a16:creationId xmlns:a16="http://schemas.microsoft.com/office/drawing/2014/main" id="{7B4CA408-22CA-4600-B368-9A2FC6ABE3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39134" y="2236158"/>
              <a:ext cx="373613" cy="376054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9" y="31"/>
                </a:cxn>
                <a:cxn ang="0">
                  <a:pos x="4" y="32"/>
                </a:cxn>
                <a:cxn ang="0">
                  <a:pos x="7" y="25"/>
                </a:cxn>
                <a:cxn ang="0">
                  <a:pos x="6" y="42"/>
                </a:cxn>
                <a:cxn ang="0">
                  <a:pos x="11" y="39"/>
                </a:cxn>
                <a:cxn ang="0">
                  <a:pos x="15" y="46"/>
                </a:cxn>
                <a:cxn ang="0">
                  <a:pos x="0" y="69"/>
                </a:cxn>
                <a:cxn ang="0">
                  <a:pos x="7" y="67"/>
                </a:cxn>
                <a:cxn ang="0">
                  <a:pos x="5" y="62"/>
                </a:cxn>
                <a:cxn ang="0">
                  <a:pos x="9" y="55"/>
                </a:cxn>
                <a:cxn ang="0">
                  <a:pos x="5" y="55"/>
                </a:cxn>
                <a:cxn ang="0">
                  <a:pos x="1" y="57"/>
                </a:cxn>
                <a:cxn ang="0">
                  <a:pos x="14" y="51"/>
                </a:cxn>
                <a:cxn ang="0">
                  <a:pos x="10" y="59"/>
                </a:cxn>
                <a:cxn ang="0">
                  <a:pos x="7" y="71"/>
                </a:cxn>
                <a:cxn ang="0">
                  <a:pos x="1" y="20"/>
                </a:cxn>
                <a:cxn ang="0">
                  <a:pos x="6" y="16"/>
                </a:cxn>
                <a:cxn ang="0">
                  <a:pos x="6" y="6"/>
                </a:cxn>
                <a:cxn ang="0">
                  <a:pos x="4" y="8"/>
                </a:cxn>
                <a:cxn ang="0">
                  <a:pos x="6" y="0"/>
                </a:cxn>
                <a:cxn ang="0">
                  <a:pos x="11" y="16"/>
                </a:cxn>
                <a:cxn ang="0">
                  <a:pos x="15" y="20"/>
                </a:cxn>
                <a:cxn ang="0">
                  <a:pos x="70" y="20"/>
                </a:cxn>
                <a:cxn ang="0">
                  <a:pos x="20" y="19"/>
                </a:cxn>
                <a:cxn ang="0">
                  <a:pos x="21" y="10"/>
                </a:cxn>
                <a:cxn ang="0">
                  <a:pos x="71" y="11"/>
                </a:cxn>
                <a:cxn ang="0">
                  <a:pos x="71" y="39"/>
                </a:cxn>
                <a:cxn ang="0">
                  <a:pos x="21" y="40"/>
                </a:cxn>
                <a:cxn ang="0">
                  <a:pos x="20" y="31"/>
                </a:cxn>
                <a:cxn ang="0">
                  <a:pos x="70" y="30"/>
                </a:cxn>
                <a:cxn ang="0">
                  <a:pos x="71" y="39"/>
                </a:cxn>
                <a:cxn ang="0">
                  <a:pos x="70" y="61"/>
                </a:cxn>
                <a:cxn ang="0">
                  <a:pos x="20" y="60"/>
                </a:cxn>
                <a:cxn ang="0">
                  <a:pos x="21" y="51"/>
                </a:cxn>
                <a:cxn ang="0">
                  <a:pos x="71" y="52"/>
                </a:cxn>
              </a:cxnLst>
              <a:rect l="0" t="0" r="r" b="b"/>
              <a:pathLst>
                <a:path w="71" h="71">
                  <a:moveTo>
                    <a:pt x="15" y="46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4"/>
                    <a:pt x="0" y="43"/>
                  </a:cubicBezTo>
                  <a:cubicBezTo>
                    <a:pt x="0" y="36"/>
                    <a:pt x="9" y="35"/>
                    <a:pt x="9" y="31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9"/>
                    <a:pt x="4" y="31"/>
                    <a:pt x="4" y="3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" y="27"/>
                    <a:pt x="4" y="25"/>
                    <a:pt x="7" y="25"/>
                  </a:cubicBezTo>
                  <a:cubicBezTo>
                    <a:pt x="11" y="25"/>
                    <a:pt x="14" y="27"/>
                    <a:pt x="14" y="31"/>
                  </a:cubicBezTo>
                  <a:cubicBezTo>
                    <a:pt x="14" y="37"/>
                    <a:pt x="6" y="38"/>
                    <a:pt x="6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5" y="39"/>
                    <a:pt x="15" y="39"/>
                    <a:pt x="15" y="39"/>
                  </a:cubicBezTo>
                  <a:lnTo>
                    <a:pt x="15" y="46"/>
                  </a:lnTo>
                  <a:close/>
                  <a:moveTo>
                    <a:pt x="7" y="71"/>
                  </a:moveTo>
                  <a:cubicBezTo>
                    <a:pt x="5" y="71"/>
                    <a:pt x="2" y="70"/>
                    <a:pt x="0" y="69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4" y="66"/>
                    <a:pt x="5" y="67"/>
                    <a:pt x="7" y="67"/>
                  </a:cubicBezTo>
                  <a:cubicBezTo>
                    <a:pt x="8" y="67"/>
                    <a:pt x="10" y="66"/>
                    <a:pt x="10" y="65"/>
                  </a:cubicBezTo>
                  <a:cubicBezTo>
                    <a:pt x="10" y="62"/>
                    <a:pt x="7" y="62"/>
                    <a:pt x="5" y="62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6" y="58"/>
                    <a:pt x="7" y="56"/>
                    <a:pt x="9" y="55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8" y="55"/>
                    <a:pt x="6" y="55"/>
                    <a:pt x="5" y="55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3" y="60"/>
                    <a:pt x="15" y="62"/>
                    <a:pt x="15" y="64"/>
                  </a:cubicBezTo>
                  <a:cubicBezTo>
                    <a:pt x="15" y="69"/>
                    <a:pt x="11" y="71"/>
                    <a:pt x="7" y="71"/>
                  </a:cubicBezTo>
                  <a:close/>
                  <a:moveTo>
                    <a:pt x="15" y="20"/>
                  </a:moveTo>
                  <a:cubicBezTo>
                    <a:pt x="1" y="20"/>
                    <a:pt x="1" y="20"/>
                    <a:pt x="1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3"/>
                    <a:pt x="6" y="9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7"/>
                    <a:pt x="4" y="7"/>
                    <a:pt x="4" y="8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5" y="16"/>
                    <a:pt x="15" y="16"/>
                    <a:pt x="15" y="16"/>
                  </a:cubicBezTo>
                  <a:lnTo>
                    <a:pt x="15" y="20"/>
                  </a:lnTo>
                  <a:close/>
                  <a:moveTo>
                    <a:pt x="71" y="19"/>
                  </a:moveTo>
                  <a:cubicBezTo>
                    <a:pt x="71" y="19"/>
                    <a:pt x="71" y="20"/>
                    <a:pt x="70" y="2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0"/>
                    <a:pt x="20" y="19"/>
                    <a:pt x="20" y="19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0"/>
                    <a:pt x="21" y="10"/>
                    <a:pt x="21" y="10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71" y="10"/>
                    <a:pt x="71" y="10"/>
                    <a:pt x="71" y="11"/>
                  </a:cubicBezTo>
                  <a:lnTo>
                    <a:pt x="71" y="19"/>
                  </a:lnTo>
                  <a:close/>
                  <a:moveTo>
                    <a:pt x="71" y="39"/>
                  </a:moveTo>
                  <a:cubicBezTo>
                    <a:pt x="71" y="40"/>
                    <a:pt x="71" y="40"/>
                    <a:pt x="70" y="40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1" y="40"/>
                    <a:pt x="20" y="40"/>
                    <a:pt x="20" y="39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1" y="30"/>
                    <a:pt x="21" y="30"/>
                  </a:cubicBezTo>
                  <a:cubicBezTo>
                    <a:pt x="70" y="30"/>
                    <a:pt x="70" y="30"/>
                    <a:pt x="70" y="30"/>
                  </a:cubicBezTo>
                  <a:cubicBezTo>
                    <a:pt x="71" y="30"/>
                    <a:pt x="71" y="31"/>
                    <a:pt x="71" y="31"/>
                  </a:cubicBezTo>
                  <a:lnTo>
                    <a:pt x="71" y="39"/>
                  </a:lnTo>
                  <a:close/>
                  <a:moveTo>
                    <a:pt x="71" y="60"/>
                  </a:moveTo>
                  <a:cubicBezTo>
                    <a:pt x="71" y="60"/>
                    <a:pt x="71" y="61"/>
                    <a:pt x="70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1" y="61"/>
                    <a:pt x="20" y="60"/>
                    <a:pt x="20" y="60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0" y="51"/>
                    <a:pt x="21" y="51"/>
                    <a:pt x="21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1" y="51"/>
                    <a:pt x="71" y="51"/>
                    <a:pt x="71" y="52"/>
                  </a:cubicBezTo>
                  <a:lnTo>
                    <a:pt x="71" y="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667" dirty="0">
                <a:solidFill>
                  <a:srgbClr val="262626"/>
                </a:solidFill>
                <a:latin typeface="Roboto Condensed"/>
              </a:endParaRP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2969979E-ABE9-45A9-9217-F62275D342B5}"/>
              </a:ext>
            </a:extLst>
          </p:cNvPr>
          <p:cNvSpPr txBox="1"/>
          <p:nvPr/>
        </p:nvSpPr>
        <p:spPr>
          <a:xfrm>
            <a:off x="3500072" y="3294367"/>
            <a:ext cx="475579" cy="24622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 defTabSz="1375467"/>
            <a:r>
              <a:rPr lang="en-US" sz="1600" b="1" dirty="0">
                <a:solidFill>
                  <a:srgbClr val="FFFFFF"/>
                </a:solidFill>
              </a:rPr>
              <a:t>Time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2150C3-4DE5-4F59-A0DB-6F4B713CC804}"/>
              </a:ext>
            </a:extLst>
          </p:cNvPr>
          <p:cNvSpPr/>
          <p:nvPr/>
        </p:nvSpPr>
        <p:spPr>
          <a:xfrm>
            <a:off x="363564" y="4060380"/>
            <a:ext cx="173211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Locals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Tourists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Frequent riders</a:t>
            </a:r>
          </a:p>
        </p:txBody>
      </p:sp>
    </p:spTree>
    <p:extLst>
      <p:ext uri="{BB962C8B-B14F-4D97-AF65-F5344CB8AC3E}">
        <p14:creationId xmlns:p14="http://schemas.microsoft.com/office/powerpoint/2010/main" val="3536819241"/>
      </p:ext>
    </p:extLst>
  </p:cSld>
  <p:clrMapOvr>
    <a:masterClrMapping/>
  </p:clrMapOvr>
  <p:transition spd="med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F66B0E-6F5C-4B91-8FC2-79EFD8EB21A4}"/>
              </a:ext>
            </a:extLst>
          </p:cNvPr>
          <p:cNvSpPr txBox="1"/>
          <p:nvPr/>
        </p:nvSpPr>
        <p:spPr>
          <a:xfrm>
            <a:off x="270588" y="223935"/>
            <a:ext cx="2388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Time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798DCF-241C-440E-B807-23A6EABE709D}"/>
              </a:ext>
            </a:extLst>
          </p:cNvPr>
          <p:cNvSpPr txBox="1"/>
          <p:nvPr/>
        </p:nvSpPr>
        <p:spPr>
          <a:xfrm>
            <a:off x="1464906" y="899633"/>
            <a:ext cx="356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4D4D83-D632-4BEB-9F8E-583C30B09BA1}"/>
              </a:ext>
            </a:extLst>
          </p:cNvPr>
          <p:cNvSpPr txBox="1"/>
          <p:nvPr/>
        </p:nvSpPr>
        <p:spPr>
          <a:xfrm>
            <a:off x="4957665" y="862310"/>
            <a:ext cx="356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7D1EC7-DE80-435B-B957-477432EE6034}"/>
              </a:ext>
            </a:extLst>
          </p:cNvPr>
          <p:cNvSpPr txBox="1"/>
          <p:nvPr/>
        </p:nvSpPr>
        <p:spPr>
          <a:xfrm>
            <a:off x="8282474" y="875534"/>
            <a:ext cx="356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F3AEF7-A540-4B22-AAA9-99E622903F5E}"/>
              </a:ext>
            </a:extLst>
          </p:cNvPr>
          <p:cNvSpPr txBox="1"/>
          <p:nvPr/>
        </p:nvSpPr>
        <p:spPr>
          <a:xfrm>
            <a:off x="1607976" y="3925861"/>
            <a:ext cx="356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D717CB-31A0-4116-BBED-957BB7FBA547}"/>
              </a:ext>
            </a:extLst>
          </p:cNvPr>
          <p:cNvSpPr txBox="1"/>
          <p:nvPr/>
        </p:nvSpPr>
        <p:spPr>
          <a:xfrm>
            <a:off x="4957665" y="3925861"/>
            <a:ext cx="356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A38079-A5D9-4A23-B735-C6287912AF60}"/>
              </a:ext>
            </a:extLst>
          </p:cNvPr>
          <p:cNvSpPr txBox="1"/>
          <p:nvPr/>
        </p:nvSpPr>
        <p:spPr>
          <a:xfrm>
            <a:off x="7899918" y="3925861"/>
            <a:ext cx="356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Finding</a:t>
            </a:r>
          </a:p>
        </p:txBody>
      </p:sp>
    </p:spTree>
    <p:extLst>
      <p:ext uri="{BB962C8B-B14F-4D97-AF65-F5344CB8AC3E}">
        <p14:creationId xmlns:p14="http://schemas.microsoft.com/office/powerpoint/2010/main" val="3051016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F66B0E-6F5C-4B91-8FC2-79EFD8EB21A4}"/>
              </a:ext>
            </a:extLst>
          </p:cNvPr>
          <p:cNvSpPr txBox="1"/>
          <p:nvPr/>
        </p:nvSpPr>
        <p:spPr>
          <a:xfrm>
            <a:off x="270588" y="223935"/>
            <a:ext cx="2388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Location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798DCF-241C-440E-B807-23A6EABE709D}"/>
              </a:ext>
            </a:extLst>
          </p:cNvPr>
          <p:cNvSpPr txBox="1"/>
          <p:nvPr/>
        </p:nvSpPr>
        <p:spPr>
          <a:xfrm>
            <a:off x="1464906" y="899633"/>
            <a:ext cx="356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4D4D83-D632-4BEB-9F8E-583C30B09BA1}"/>
              </a:ext>
            </a:extLst>
          </p:cNvPr>
          <p:cNvSpPr txBox="1"/>
          <p:nvPr/>
        </p:nvSpPr>
        <p:spPr>
          <a:xfrm>
            <a:off x="4957665" y="862310"/>
            <a:ext cx="356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7D1EC7-DE80-435B-B957-477432EE6034}"/>
              </a:ext>
            </a:extLst>
          </p:cNvPr>
          <p:cNvSpPr txBox="1"/>
          <p:nvPr/>
        </p:nvSpPr>
        <p:spPr>
          <a:xfrm>
            <a:off x="8282474" y="875534"/>
            <a:ext cx="356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F3AEF7-A540-4B22-AAA9-99E622903F5E}"/>
              </a:ext>
            </a:extLst>
          </p:cNvPr>
          <p:cNvSpPr txBox="1"/>
          <p:nvPr/>
        </p:nvSpPr>
        <p:spPr>
          <a:xfrm>
            <a:off x="1607976" y="3925861"/>
            <a:ext cx="356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D717CB-31A0-4116-BBED-957BB7FBA547}"/>
              </a:ext>
            </a:extLst>
          </p:cNvPr>
          <p:cNvSpPr txBox="1"/>
          <p:nvPr/>
        </p:nvSpPr>
        <p:spPr>
          <a:xfrm>
            <a:off x="4957665" y="3925861"/>
            <a:ext cx="356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A38079-A5D9-4A23-B735-C6287912AF60}"/>
              </a:ext>
            </a:extLst>
          </p:cNvPr>
          <p:cNvSpPr txBox="1"/>
          <p:nvPr/>
        </p:nvSpPr>
        <p:spPr>
          <a:xfrm>
            <a:off x="7899918" y="3925861"/>
            <a:ext cx="356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Finding</a:t>
            </a:r>
          </a:p>
        </p:txBody>
      </p:sp>
    </p:spTree>
    <p:extLst>
      <p:ext uri="{BB962C8B-B14F-4D97-AF65-F5344CB8AC3E}">
        <p14:creationId xmlns:p14="http://schemas.microsoft.com/office/powerpoint/2010/main" val="3588955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F66B0E-6F5C-4B91-8FC2-79EFD8EB21A4}"/>
              </a:ext>
            </a:extLst>
          </p:cNvPr>
          <p:cNvSpPr txBox="1"/>
          <p:nvPr/>
        </p:nvSpPr>
        <p:spPr>
          <a:xfrm>
            <a:off x="270588" y="223935"/>
            <a:ext cx="2388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Membership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798DCF-241C-440E-B807-23A6EABE709D}"/>
              </a:ext>
            </a:extLst>
          </p:cNvPr>
          <p:cNvSpPr txBox="1"/>
          <p:nvPr/>
        </p:nvSpPr>
        <p:spPr>
          <a:xfrm>
            <a:off x="1464906" y="899633"/>
            <a:ext cx="356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4D4D83-D632-4BEB-9F8E-583C30B09BA1}"/>
              </a:ext>
            </a:extLst>
          </p:cNvPr>
          <p:cNvSpPr txBox="1"/>
          <p:nvPr/>
        </p:nvSpPr>
        <p:spPr>
          <a:xfrm>
            <a:off x="4957665" y="862310"/>
            <a:ext cx="356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7D1EC7-DE80-435B-B957-477432EE6034}"/>
              </a:ext>
            </a:extLst>
          </p:cNvPr>
          <p:cNvSpPr txBox="1"/>
          <p:nvPr/>
        </p:nvSpPr>
        <p:spPr>
          <a:xfrm>
            <a:off x="8282474" y="875534"/>
            <a:ext cx="356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F3AEF7-A540-4B22-AAA9-99E622903F5E}"/>
              </a:ext>
            </a:extLst>
          </p:cNvPr>
          <p:cNvSpPr txBox="1"/>
          <p:nvPr/>
        </p:nvSpPr>
        <p:spPr>
          <a:xfrm>
            <a:off x="1607976" y="3925861"/>
            <a:ext cx="356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D717CB-31A0-4116-BBED-957BB7FBA547}"/>
              </a:ext>
            </a:extLst>
          </p:cNvPr>
          <p:cNvSpPr txBox="1"/>
          <p:nvPr/>
        </p:nvSpPr>
        <p:spPr>
          <a:xfrm>
            <a:off x="4957665" y="3925861"/>
            <a:ext cx="356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A38079-A5D9-4A23-B735-C6287912AF60}"/>
              </a:ext>
            </a:extLst>
          </p:cNvPr>
          <p:cNvSpPr txBox="1"/>
          <p:nvPr/>
        </p:nvSpPr>
        <p:spPr>
          <a:xfrm>
            <a:off x="7899918" y="3925861"/>
            <a:ext cx="356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Finding</a:t>
            </a:r>
          </a:p>
        </p:txBody>
      </p:sp>
    </p:spTree>
    <p:extLst>
      <p:ext uri="{BB962C8B-B14F-4D97-AF65-F5344CB8AC3E}">
        <p14:creationId xmlns:p14="http://schemas.microsoft.com/office/powerpoint/2010/main" val="2238122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F66B0E-6F5C-4B91-8FC2-79EFD8EB21A4}"/>
              </a:ext>
            </a:extLst>
          </p:cNvPr>
          <p:cNvSpPr txBox="1"/>
          <p:nvPr/>
        </p:nvSpPr>
        <p:spPr>
          <a:xfrm>
            <a:off x="270588" y="223935"/>
            <a:ext cx="2388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Weather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798DCF-241C-440E-B807-23A6EABE709D}"/>
              </a:ext>
            </a:extLst>
          </p:cNvPr>
          <p:cNvSpPr txBox="1"/>
          <p:nvPr/>
        </p:nvSpPr>
        <p:spPr>
          <a:xfrm>
            <a:off x="1464906" y="899633"/>
            <a:ext cx="356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4D4D83-D632-4BEB-9F8E-583C30B09BA1}"/>
              </a:ext>
            </a:extLst>
          </p:cNvPr>
          <p:cNvSpPr txBox="1"/>
          <p:nvPr/>
        </p:nvSpPr>
        <p:spPr>
          <a:xfrm>
            <a:off x="4957665" y="862310"/>
            <a:ext cx="356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7D1EC7-DE80-435B-B957-477432EE6034}"/>
              </a:ext>
            </a:extLst>
          </p:cNvPr>
          <p:cNvSpPr txBox="1"/>
          <p:nvPr/>
        </p:nvSpPr>
        <p:spPr>
          <a:xfrm>
            <a:off x="8282474" y="875534"/>
            <a:ext cx="356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F3AEF7-A540-4B22-AAA9-99E622903F5E}"/>
              </a:ext>
            </a:extLst>
          </p:cNvPr>
          <p:cNvSpPr txBox="1"/>
          <p:nvPr/>
        </p:nvSpPr>
        <p:spPr>
          <a:xfrm>
            <a:off x="1607976" y="3925861"/>
            <a:ext cx="356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D717CB-31A0-4116-BBED-957BB7FBA547}"/>
              </a:ext>
            </a:extLst>
          </p:cNvPr>
          <p:cNvSpPr txBox="1"/>
          <p:nvPr/>
        </p:nvSpPr>
        <p:spPr>
          <a:xfrm>
            <a:off x="4957665" y="3925861"/>
            <a:ext cx="356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A38079-A5D9-4A23-B735-C6287912AF60}"/>
              </a:ext>
            </a:extLst>
          </p:cNvPr>
          <p:cNvSpPr txBox="1"/>
          <p:nvPr/>
        </p:nvSpPr>
        <p:spPr>
          <a:xfrm>
            <a:off x="7899918" y="3925861"/>
            <a:ext cx="356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Finding</a:t>
            </a:r>
          </a:p>
        </p:txBody>
      </p:sp>
    </p:spTree>
    <p:extLst>
      <p:ext uri="{BB962C8B-B14F-4D97-AF65-F5344CB8AC3E}">
        <p14:creationId xmlns:p14="http://schemas.microsoft.com/office/powerpoint/2010/main" val="4133821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0_New theme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237DB9"/>
      </a:accent1>
      <a:accent2>
        <a:srgbClr val="15AA96"/>
      </a:accent2>
      <a:accent3>
        <a:srgbClr val="9BB955"/>
      </a:accent3>
      <a:accent4>
        <a:srgbClr val="F19B14"/>
      </a:accent4>
      <a:accent5>
        <a:srgbClr val="BE382C"/>
      </a:accent5>
      <a:accent6>
        <a:srgbClr val="633247"/>
      </a:accent6>
      <a:hlink>
        <a:srgbClr val="FFFFFF"/>
      </a:hlink>
      <a:folHlink>
        <a:srgbClr val="595959"/>
      </a:folHlink>
    </a:clrScheme>
    <a:fontScheme name="Roboto">
      <a:majorFont>
        <a:latin typeface="Roboto Medium"/>
        <a:ea typeface=""/>
        <a:cs typeface="FontAwesome"/>
      </a:majorFont>
      <a:minorFont>
        <a:latin typeface="Roboto Condensed"/>
        <a:ea typeface=""/>
        <a:cs typeface="FontAwesom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>
          <a:noFill/>
          <a:round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</Words>
  <Application>Microsoft Office PowerPoint</Application>
  <PresentationFormat>Widescreen</PresentationFormat>
  <Paragraphs>143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FontAwesome</vt:lpstr>
      <vt:lpstr>Roboto Condensed</vt:lpstr>
      <vt:lpstr>Roboto Medium</vt:lpstr>
      <vt:lpstr>Office Theme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Approach slide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NARAPAREDDY, AKHILESH REDDY</dc:creator>
  <cp:lastModifiedBy>NARAPAREDDY, AKHILESH REDDY</cp:lastModifiedBy>
  <cp:revision>9</cp:revision>
  <dcterms:created xsi:type="dcterms:W3CDTF">2018-08-10T20:07:50Z</dcterms:created>
  <dcterms:modified xsi:type="dcterms:W3CDTF">2018-08-11T22:45:58Z</dcterms:modified>
</cp:coreProperties>
</file>