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9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DA669-AA7D-4199-AD05-2C721D2F95B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DB09-CE94-46F2-ABBB-2BEE60F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FA4A7-4FBA-4748-8F76-A81223AA98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553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7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58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6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975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2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587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560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290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025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892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290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589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1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830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3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83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754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848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1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282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443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5776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2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3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877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05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0783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955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We ran models in order to predict the demand which will in turn help us identify the stations that require rebalancing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+mn-ea"/>
              </a:rPr>
              <a:t>Modelling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Note: ARIMA prediction period is for 50 days starting from 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 Jan 2017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A2B54-8DF1-4344-AB8E-AB29CDD976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6970" y="2951304"/>
          <a:ext cx="4116874" cy="237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437">
                  <a:extLst>
                    <a:ext uri="{9D8B030D-6E8A-4147-A177-3AD203B41FA5}">
                      <a16:colId xmlns:a16="http://schemas.microsoft.com/office/drawing/2014/main" val="1169424959"/>
                    </a:ext>
                  </a:extLst>
                </a:gridCol>
                <a:gridCol w="2058437">
                  <a:extLst>
                    <a:ext uri="{9D8B030D-6E8A-4147-A177-3AD203B41FA5}">
                      <a16:colId xmlns:a16="http://schemas.microsoft.com/office/drawing/2014/main" val="19234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RMSE in prediction of trips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6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Riverside @ Lamar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Rainey </a:t>
                      </a:r>
                      <a:r>
                        <a:rPr lang="en-US" sz="12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Cummings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6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Hall / Lavaca &amp; 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6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 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1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5th &amp;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098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2C9B0-2AD4-49AB-970E-CC0AC9DDB132}"/>
              </a:ext>
            </a:extLst>
          </p:cNvPr>
          <p:cNvSpPr txBox="1"/>
          <p:nvPr/>
        </p:nvSpPr>
        <p:spPr>
          <a:xfrm>
            <a:off x="1608493" y="133184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955"/>
                </a:solidFill>
                <a:effectLst/>
                <a:uLnTx/>
                <a:uFillTx/>
                <a:latin typeface="Roboto Condensed"/>
                <a:ea typeface="+mn-ea"/>
              </a:rPr>
              <a:t>ARIMA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FD5B49-9295-4F5B-B7B8-BC1C649CA0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37308" y="2951303"/>
          <a:ext cx="4116874" cy="2372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437">
                  <a:extLst>
                    <a:ext uri="{9D8B030D-6E8A-4147-A177-3AD203B41FA5}">
                      <a16:colId xmlns:a16="http://schemas.microsoft.com/office/drawing/2014/main" val="1169424959"/>
                    </a:ext>
                  </a:extLst>
                </a:gridCol>
                <a:gridCol w="2058437">
                  <a:extLst>
                    <a:ext uri="{9D8B030D-6E8A-4147-A177-3AD203B41FA5}">
                      <a16:colId xmlns:a16="http://schemas.microsoft.com/office/drawing/2014/main" val="192345456"/>
                    </a:ext>
                  </a:extLst>
                </a:gridCol>
              </a:tblGrid>
              <a:tr h="3953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Baseline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61566"/>
                  </a:ext>
                </a:extLst>
              </a:tr>
              <a:tr h="3953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Riverside @ Lamar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08504"/>
                  </a:ext>
                </a:extLst>
              </a:tr>
              <a:tr h="395393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Rainey </a:t>
                      </a:r>
                      <a:r>
                        <a:rPr lang="en-US" sz="12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@ Cummings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67053"/>
                  </a:ext>
                </a:extLst>
              </a:tr>
              <a:tr h="395393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Hall / Lavaca &amp; 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65.27%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66026"/>
                  </a:ext>
                </a:extLst>
              </a:tr>
              <a:tr h="395393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2nd Congress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64.36%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13915"/>
                  </a:ext>
                </a:extLst>
              </a:tr>
              <a:tr h="395393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5th &amp;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69.75%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098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499D3A2-7563-4E77-A3B1-BD9DE60DC3DF}"/>
              </a:ext>
            </a:extLst>
          </p:cNvPr>
          <p:cNvSpPr txBox="1"/>
          <p:nvPr/>
        </p:nvSpPr>
        <p:spPr>
          <a:xfrm>
            <a:off x="7657840" y="133184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955"/>
                </a:solidFill>
                <a:effectLst/>
                <a:uLnTx/>
                <a:uFillTx/>
                <a:latin typeface="Roboto Condensed"/>
                <a:ea typeface="+mn-ea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E1FAD-EC65-4113-BBF7-0EC92445E20E}"/>
              </a:ext>
            </a:extLst>
          </p:cNvPr>
          <p:cNvSpPr txBox="1"/>
          <p:nvPr/>
        </p:nvSpPr>
        <p:spPr>
          <a:xfrm>
            <a:off x="986970" y="1875453"/>
            <a:ext cx="411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90000"/>
                    <a:lumOff val="1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Objective: To predict the number of bikes that would be borrowed from a particular station at a particular point of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95363-1875-41A5-A613-8F2F07263ECF}"/>
              </a:ext>
            </a:extLst>
          </p:cNvPr>
          <p:cNvSpPr txBox="1"/>
          <p:nvPr/>
        </p:nvSpPr>
        <p:spPr>
          <a:xfrm>
            <a:off x="6937308" y="1792406"/>
            <a:ext cx="411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90000"/>
                    <a:lumOff val="1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Objective: To identify the stations by class(more borrows/more returns) using the factors like time, weekdays, weather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90000"/>
                    <a:lumOff val="1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e.t.c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90000"/>
                  <a:lumOff val="10000"/>
                </a:srgbClr>
              </a:solidFill>
              <a:effectLst/>
              <a:uLnTx/>
              <a:uFillTx/>
              <a:latin typeface="Roboto Condensed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4ED4-EC97-40B0-A124-56ACC87C49C8}"/>
              </a:ext>
            </a:extLst>
          </p:cNvPr>
          <p:cNvSpPr txBox="1"/>
          <p:nvPr/>
        </p:nvSpPr>
        <p:spPr>
          <a:xfrm>
            <a:off x="1041918" y="5694281"/>
            <a:ext cx="1016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7DB9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</a:rPr>
              <a:t>Modelling was not fruitful in predicting either the number of bikes or the class for a particular station as we can see that the error rates are not satisfactory</a:t>
            </a:r>
          </a:p>
        </p:txBody>
      </p:sp>
    </p:spTree>
    <p:extLst>
      <p:ext uri="{BB962C8B-B14F-4D97-AF65-F5344CB8AC3E}">
        <p14:creationId xmlns:p14="http://schemas.microsoft.com/office/powerpoint/2010/main" val="29595241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FontAwesome</vt:lpstr>
      <vt:lpstr>Roboto Condensed</vt:lpstr>
      <vt:lpstr>Roboto Medium</vt:lpstr>
      <vt:lpstr>1_Custom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NARAPAREDDY, AKHILESH REDDY</cp:lastModifiedBy>
  <cp:revision>1</cp:revision>
  <dcterms:created xsi:type="dcterms:W3CDTF">2018-08-13T15:50:14Z</dcterms:created>
  <dcterms:modified xsi:type="dcterms:W3CDTF">2018-08-13T15:50:32Z</dcterms:modified>
</cp:coreProperties>
</file>