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9"/>
  </p:notesMasterIdLst>
  <p:sldIdLst>
    <p:sldId id="1324" r:id="rId2"/>
    <p:sldId id="1315" r:id="rId3"/>
    <p:sldId id="1310" r:id="rId4"/>
    <p:sldId id="1309" r:id="rId5"/>
    <p:sldId id="1313" r:id="rId6"/>
    <p:sldId id="1326" r:id="rId7"/>
    <p:sldId id="132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피시" id="{0CE8D268-6156-44F9-9B7E-E8DB817B2AA3}">
          <p14:sldIdLst>
            <p14:sldId id="1324"/>
            <p14:sldId id="1315"/>
            <p14:sldId id="1310"/>
            <p14:sldId id="1309"/>
            <p14:sldId id="1313"/>
            <p14:sldId id="1326"/>
            <p14:sldId id="1325"/>
          </p14:sldIdLst>
        </p14:section>
      </p14:sectionLst>
    </p:ext>
    <p:ext uri="{EFAFB233-063F-42B5-8137-9DF3F51BA10A}">
      <p15:sldGuideLst xmlns:p15="http://schemas.microsoft.com/office/powerpoint/2012/main">
        <p15:guide id="2" pos="6607" userDrawn="1">
          <p15:clr>
            <a:srgbClr val="A4A3A4"/>
          </p15:clr>
        </p15:guide>
        <p15:guide id="5" pos="4997" userDrawn="1">
          <p15:clr>
            <a:srgbClr val="A4A3A4"/>
          </p15:clr>
        </p15:guide>
        <p15:guide id="8" pos="7537" userDrawn="1">
          <p15:clr>
            <a:srgbClr val="A4A3A4"/>
          </p15:clr>
        </p15:guide>
        <p15:guide id="9" orient="horz" pos="1661" userDrawn="1">
          <p15:clr>
            <a:srgbClr val="A4A3A4"/>
          </p15:clr>
        </p15:guide>
        <p15:guide id="10" pos="302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pos="846" userDrawn="1">
          <p15:clr>
            <a:srgbClr val="A4A3A4"/>
          </p15:clr>
        </p15:guide>
        <p15:guide id="13" pos="5042" userDrawn="1">
          <p15:clr>
            <a:srgbClr val="A4A3A4"/>
          </p15:clr>
        </p15:guide>
        <p15:guide id="14" pos="801" userDrawn="1">
          <p15:clr>
            <a:srgbClr val="A4A3A4"/>
          </p15:clr>
        </p15:guide>
        <p15:guide id="15" orient="horz" pos="3317" userDrawn="1">
          <p15:clr>
            <a:srgbClr val="A4A3A4"/>
          </p15:clr>
        </p15:guide>
        <p15:guide id="16" orient="horz" pos="2976" userDrawn="1">
          <p15:clr>
            <a:srgbClr val="A4A3A4"/>
          </p15:clr>
        </p15:guide>
        <p15:guide id="17" pos="75" userDrawn="1">
          <p15:clr>
            <a:srgbClr val="A4A3A4"/>
          </p15:clr>
        </p15:guide>
        <p15:guide id="19" orient="horz" pos="3113" userDrawn="1">
          <p15:clr>
            <a:srgbClr val="A4A3A4"/>
          </p15:clr>
        </p15:guide>
        <p15:guide id="20" orient="horz" pos="777" userDrawn="1">
          <p15:clr>
            <a:srgbClr val="A4A3A4"/>
          </p15:clr>
        </p15:guide>
        <p15:guide id="21" orient="horz" pos="3181" userDrawn="1">
          <p15:clr>
            <a:srgbClr val="A4A3A4"/>
          </p15:clr>
        </p15:guide>
        <p15:guide id="22" orient="horz" pos="845" userDrawn="1">
          <p15:clr>
            <a:srgbClr val="A4A3A4"/>
          </p15:clr>
        </p15:guide>
        <p15:guide id="23" pos="1391" userDrawn="1">
          <p15:clr>
            <a:srgbClr val="A4A3A4"/>
          </p15:clr>
        </p15:guide>
        <p15:guide id="24" pos="1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588C09-5131-7894-241F-D5562BB86E40}" name="김 태현" initials="김태" userId="f6b333262dea9441" providerId="Windows Live"/>
  <p188:author id="{81F97299-493D-DAA9-E907-34514DDA3AC4}" name="jasmine" initials="j" userId="S::jasmine@vintwire.com::853af89a-9f28-4452-a30a-59ca7556ea8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올더-기획02" initials="올" lastIdx="1" clrIdx="0">
    <p:extLst>
      <p:ext uri="{19B8F6BF-5375-455C-9EA6-DF929625EA0E}">
        <p15:presenceInfo xmlns:p15="http://schemas.microsoft.com/office/powerpoint/2012/main" userId="올더-기획0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A6A6A6"/>
    <a:srgbClr val="F2F2F2"/>
    <a:srgbClr val="D9D9D9"/>
    <a:srgbClr val="4C9BD3"/>
    <a:srgbClr val="7F7F7F"/>
    <a:srgbClr val="FFFFFF"/>
    <a:srgbClr val="BFBFBF"/>
    <a:srgbClr val="E9EBF5"/>
    <a:srgbClr val="F4F4F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8" autoAdjust="0"/>
    <p:restoredTop sz="95822" autoAdjust="0"/>
  </p:normalViewPr>
  <p:slideViewPr>
    <p:cSldViewPr>
      <p:cViewPr varScale="1">
        <p:scale>
          <a:sx n="110" d="100"/>
          <a:sy n="110" d="100"/>
        </p:scale>
        <p:origin x="708" y="108"/>
      </p:cViewPr>
      <p:guideLst>
        <p:guide pos="6607"/>
        <p:guide pos="4997"/>
        <p:guide pos="7537"/>
        <p:guide orient="horz" pos="1661"/>
        <p:guide pos="302"/>
        <p:guide orient="horz" pos="754"/>
        <p:guide pos="846"/>
        <p:guide pos="5042"/>
        <p:guide pos="801"/>
        <p:guide orient="horz" pos="3317"/>
        <p:guide orient="horz" pos="2976"/>
        <p:guide pos="75"/>
        <p:guide orient="horz" pos="3113"/>
        <p:guide orient="horz" pos="777"/>
        <p:guide orient="horz" pos="3181"/>
        <p:guide orient="horz" pos="845"/>
        <p:guide pos="1391"/>
        <p:guide pos="166"/>
      </p:guideLst>
    </p:cSldViewPr>
  </p:slideViewPr>
  <p:outlineViewPr>
    <p:cViewPr>
      <p:scale>
        <a:sx n="33" d="100"/>
        <a:sy n="33" d="100"/>
      </p:scale>
      <p:origin x="0" y="-155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186"/>
    </p:cViewPr>
  </p:sorterViewPr>
  <p:notesViewPr>
    <p:cSldViewPr>
      <p:cViewPr varScale="1">
        <p:scale>
          <a:sx n="76" d="100"/>
          <a:sy n="76" d="100"/>
        </p:scale>
        <p:origin x="210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C4823-743A-46A6-B136-1471D85308F1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35BA4-4044-409F-B424-CB1635771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6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5BA4-4044-409F-B424-CB16357718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0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5BA4-4044-409F-B424-CB16357718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6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5BA4-4044-409F-B424-CB16357718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5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5BA4-4044-409F-B424-CB16357718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34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5BA4-4044-409F-B424-CB16357718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5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5BA4-4044-409F-B424-CB16357718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43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5BA4-4044-409F-B424-CB16357718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4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678A3-F56E-43F5-8189-01CDF2C07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360709-314E-427E-B7F1-C2DCAB70F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0385D-58CB-498D-9E8A-655F6D74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A2B9-986C-42AA-BC6B-092A5FB25FC5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127D6-5040-4722-A49B-6CA6210E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AE59E-0115-44DE-9846-BB7DA2E3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4BE3-7807-452A-8A0D-41804C903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5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51208-6A4B-4EB3-8548-6E4009E9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CD976C-71AD-428C-A539-588A1106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C2442-6176-4305-9E2F-A6B2A421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A2B9-986C-42AA-BC6B-092A5FB25FC5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8D149-BFA7-45F6-9E6D-9644B91D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77C29-3DAE-4052-9B26-828F7A6A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4BE3-7807-452A-8A0D-41804C903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7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53D309-1A34-41AB-ADF2-0574E3E1B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7CF2B1-BD04-45E2-9432-E05B36AB1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56A63-6D63-44F4-8000-53FF5C03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A2B9-986C-42AA-BC6B-092A5FB25FC5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337A1-D30E-4297-B194-EEADC4C4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25D0B-BCB5-49ED-B4DE-28FDF47F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4BE3-7807-452A-8A0D-41804C903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3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9"/>
          <p:cNvSpPr>
            <a:spLocks/>
          </p:cNvSpPr>
          <p:nvPr userDrawn="1"/>
        </p:nvSpPr>
        <p:spPr bwMode="auto">
          <a:xfrm>
            <a:off x="5786927" y="6649533"/>
            <a:ext cx="60960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865188">
              <a:defRPr/>
            </a:pPr>
            <a:fld id="{6FDFDBFA-678E-4CB6-9528-3A75FFBC609B}" type="slidenum">
              <a:rPr lang="en-US" altLang="ko-KR" sz="800" smtClean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pPr algn="r" defTabSz="865188">
                <a:defRPr/>
              </a:pPr>
              <a:t>‹#›</a:t>
            </a:fld>
            <a:r>
              <a:rPr lang="en-US" altLang="ko-KR" sz="800" dirty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kumimoji="0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Arial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02499" y="6070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baseline="0">
                <a:solidFill>
                  <a:schemeClr val="bg1">
                    <a:lumMod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YG-1 Website Renewal</a:t>
            </a:r>
            <a:endParaRPr lang="en-US" altLang="ko-KR" sz="800" b="1" baseline="0" dirty="0">
              <a:solidFill>
                <a:schemeClr val="bg1">
                  <a:lumMod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>
            <a:off x="123825" y="280988"/>
            <a:ext cx="11979782" cy="288925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10726176" y="315600"/>
            <a:ext cx="1332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"/>
          <p:cNvSpPr>
            <a:spLocks noGrp="1"/>
          </p:cNvSpPr>
          <p:nvPr>
            <p:ph type="body" idx="1"/>
          </p:nvPr>
        </p:nvSpPr>
        <p:spPr>
          <a:xfrm>
            <a:off x="10718085" y="333264"/>
            <a:ext cx="1353154" cy="204281"/>
          </a:xfrm>
        </p:spPr>
        <p:txBody>
          <a:bodyPr anchor="b">
            <a:normAutofit/>
          </a:bodyPr>
          <a:lstStyle>
            <a:lvl1pPr marL="0" indent="0">
              <a:buNone/>
              <a:defRPr sz="800" b="1">
                <a:solidFill>
                  <a:schemeClr val="bg2">
                    <a:lumMod val="1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0153392" y="315600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 ID </a:t>
            </a:r>
            <a:endParaRPr lang="ko-KR" altLang="en-US" sz="800" b="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40B91C39-8500-44BA-8E32-083AC3C9CC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47020" y="6610911"/>
            <a:ext cx="405658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865188">
              <a:spcBef>
                <a:spcPct val="50000"/>
              </a:spcBef>
              <a:defRPr/>
            </a:pP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Notice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: The enclosed material is proprietary to VINTWIRE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6983F070-DE4D-4383-959D-72D16F6B6E2D}"/>
              </a:ext>
            </a:extLst>
          </p:cNvPr>
          <p:cNvSpPr txBox="1">
            <a:spLocks/>
          </p:cNvSpPr>
          <p:nvPr userDrawn="1"/>
        </p:nvSpPr>
        <p:spPr>
          <a:xfrm>
            <a:off x="133824" y="279450"/>
            <a:ext cx="6076754" cy="290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200" b="0" kern="120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j-cs"/>
              </a:defRPr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F37FA15F-0833-4173-9ED9-1C1E340A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4" y="296652"/>
            <a:ext cx="6409928" cy="258532"/>
          </a:xfrm>
        </p:spPr>
        <p:txBody>
          <a:bodyPr wrap="square">
            <a:sp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b="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32787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273">
          <p15:clr>
            <a:srgbClr val="FBAE40"/>
          </p15:clr>
        </p15:guide>
        <p15:guide id="3" orient="horz" pos="436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75">
          <p15:clr>
            <a:srgbClr val="FBAE40"/>
          </p15:clr>
        </p15:guide>
        <p15:guide id="6" pos="760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9"/>
          <p:cNvSpPr>
            <a:spLocks/>
          </p:cNvSpPr>
          <p:nvPr userDrawn="1"/>
        </p:nvSpPr>
        <p:spPr bwMode="auto">
          <a:xfrm>
            <a:off x="5786927" y="6649533"/>
            <a:ext cx="60960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865188">
              <a:defRPr/>
            </a:pPr>
            <a:fld id="{6FDFDBFA-678E-4CB6-9528-3A75FFBC609B}" type="slidenum">
              <a:rPr lang="en-US" altLang="ko-KR" sz="800" smtClean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pPr algn="r" defTabSz="865188">
                <a:defRPr/>
              </a:pPr>
              <a:t>‹#›</a:t>
            </a:fld>
            <a:r>
              <a:rPr lang="en-US" altLang="ko-KR" sz="800" dirty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kumimoji="0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Arial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02499" y="6070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baseline="0">
                <a:solidFill>
                  <a:schemeClr val="bg1">
                    <a:lumMod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YG-1 Website Renewal</a:t>
            </a:r>
            <a:endParaRPr lang="en-US" altLang="ko-KR" sz="800" b="1" baseline="0" dirty="0">
              <a:solidFill>
                <a:schemeClr val="bg1">
                  <a:lumMod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>
            <a:off x="123825" y="280988"/>
            <a:ext cx="11979782" cy="288925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40B91C39-8500-44BA-8E32-083AC3C9CC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47020" y="6610911"/>
            <a:ext cx="405658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865188">
              <a:spcBef>
                <a:spcPct val="50000"/>
              </a:spcBef>
              <a:defRPr/>
            </a:pP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Notice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: The enclosed material is proprietary to VINTWIRE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6983F070-DE4D-4383-959D-72D16F6B6E2D}"/>
              </a:ext>
            </a:extLst>
          </p:cNvPr>
          <p:cNvSpPr txBox="1">
            <a:spLocks/>
          </p:cNvSpPr>
          <p:nvPr userDrawn="1"/>
        </p:nvSpPr>
        <p:spPr>
          <a:xfrm>
            <a:off x="133824" y="279450"/>
            <a:ext cx="6076754" cy="290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200" b="0" kern="120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j-cs"/>
              </a:defRPr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F37FA15F-0833-4173-9ED9-1C1E340A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4" y="296652"/>
            <a:ext cx="6409928" cy="258532"/>
          </a:xfrm>
        </p:spPr>
        <p:txBody>
          <a:bodyPr wrap="square">
            <a:sp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b="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895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273">
          <p15:clr>
            <a:srgbClr val="FBAE40"/>
          </p15:clr>
        </p15:guide>
        <p15:guide id="3" orient="horz" pos="436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75">
          <p15:clr>
            <a:srgbClr val="FBAE40"/>
          </p15:clr>
        </p15:guide>
        <p15:guide id="6" pos="760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9"/>
          <p:cNvSpPr>
            <a:spLocks/>
          </p:cNvSpPr>
          <p:nvPr userDrawn="1"/>
        </p:nvSpPr>
        <p:spPr bwMode="auto">
          <a:xfrm>
            <a:off x="5786927" y="6649533"/>
            <a:ext cx="60960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865188">
              <a:defRPr/>
            </a:pPr>
            <a:fld id="{6FDFDBFA-678E-4CB6-9528-3A75FFBC609B}" type="slidenum">
              <a:rPr lang="en-US" altLang="ko-KR" sz="800" smtClean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pPr algn="r" defTabSz="865188">
                <a:defRPr/>
              </a:pPr>
              <a:t>‹#›</a:t>
            </a:fld>
            <a:r>
              <a:rPr lang="en-US" altLang="ko-KR" sz="800" dirty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kumimoji="0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Arial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02499" y="6070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baseline="0">
                <a:solidFill>
                  <a:schemeClr val="bg1">
                    <a:lumMod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YG-1 Website Renewal</a:t>
            </a:r>
            <a:endParaRPr lang="en-US" altLang="ko-KR" sz="800" b="1" baseline="0" dirty="0">
              <a:solidFill>
                <a:schemeClr val="bg1">
                  <a:lumMod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>
            <a:off x="123825" y="280988"/>
            <a:ext cx="11979782" cy="288925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6983F070-DE4D-4383-959D-72D16F6B6E2D}"/>
              </a:ext>
            </a:extLst>
          </p:cNvPr>
          <p:cNvSpPr txBox="1">
            <a:spLocks/>
          </p:cNvSpPr>
          <p:nvPr userDrawn="1"/>
        </p:nvSpPr>
        <p:spPr>
          <a:xfrm>
            <a:off x="133824" y="279450"/>
            <a:ext cx="6076754" cy="290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200" b="0" kern="120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j-cs"/>
              </a:defRPr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5248C09-216F-4017-890C-03AD365F3CC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688288" y="822232"/>
            <a:ext cx="3387253" cy="5659487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Description </a:t>
            </a:r>
            <a:r>
              <a:rPr lang="ko-KR" altLang="en-US" dirty="0"/>
              <a:t>입력하세요</a:t>
            </a:r>
          </a:p>
        </p:txBody>
      </p:sp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E4C84FB5-784A-4EE6-8C03-56EC59DEC6F3}"/>
              </a:ext>
            </a:extLst>
          </p:cNvPr>
          <p:cNvSpPr/>
          <p:nvPr userDrawn="1"/>
        </p:nvSpPr>
        <p:spPr bwMode="auto">
          <a:xfrm>
            <a:off x="8688074" y="642786"/>
            <a:ext cx="3387254" cy="58389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17">
            <a:extLst>
              <a:ext uri="{FF2B5EF4-FFF2-40B4-BE49-F238E27FC236}">
                <a16:creationId xmlns:a16="http://schemas.microsoft.com/office/drawing/2014/main" id="{C2485F0E-517F-41A6-B6D3-898E1C7787FD}"/>
              </a:ext>
            </a:extLst>
          </p:cNvPr>
          <p:cNvSpPr/>
          <p:nvPr userDrawn="1"/>
        </p:nvSpPr>
        <p:spPr bwMode="auto">
          <a:xfrm>
            <a:off x="8688066" y="642786"/>
            <a:ext cx="3387294" cy="179446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Descriptions</a:t>
            </a:r>
            <a:endParaRPr kumimoji="0" lang="ko-KR" altLang="en-US" sz="800" b="1" kern="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EB6AF4F5-D567-4393-AFC5-7A6305C0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4" y="296652"/>
            <a:ext cx="6409928" cy="258532"/>
          </a:xfrm>
        </p:spPr>
        <p:txBody>
          <a:bodyPr wrap="square">
            <a:sp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b="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87275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3">
          <p15:clr>
            <a:srgbClr val="FBAE40"/>
          </p15:clr>
        </p15:guide>
        <p15:guide id="2" orient="horz" pos="1842">
          <p15:clr>
            <a:srgbClr val="FBAE40"/>
          </p15:clr>
        </p15:guide>
        <p15:guide id="3" orient="horz" pos="436">
          <p15:clr>
            <a:srgbClr val="000000"/>
          </p15:clr>
        </p15:guide>
        <p15:guide id="4" orient="horz" pos="4110">
          <p15:clr>
            <a:srgbClr val="FBAE40"/>
          </p15:clr>
        </p15:guide>
        <p15:guide id="6" pos="7605">
          <p15:clr>
            <a:srgbClr val="FBAE40"/>
          </p15:clr>
        </p15:guide>
        <p15:guide id="7" pos="5110">
          <p15:clr>
            <a:srgbClr val="000000"/>
          </p15:clr>
        </p15:guide>
        <p15:guide id="8" orient="horz" pos="3249">
          <p15:clr>
            <a:srgbClr val="000000"/>
          </p15:clr>
        </p15:guide>
        <p15:guide id="9" pos="75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9"/>
          <p:cNvSpPr>
            <a:spLocks/>
          </p:cNvSpPr>
          <p:nvPr userDrawn="1"/>
        </p:nvSpPr>
        <p:spPr bwMode="auto">
          <a:xfrm>
            <a:off x="5786927" y="6649533"/>
            <a:ext cx="60960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865188">
              <a:defRPr/>
            </a:pPr>
            <a:fld id="{6FDFDBFA-678E-4CB6-9528-3A75FFBC609B}" type="slidenum">
              <a:rPr lang="en-US" altLang="ko-KR" sz="800" smtClean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pPr algn="r" defTabSz="865188">
                <a:defRPr/>
              </a:pPr>
              <a:t>‹#›</a:t>
            </a:fld>
            <a:r>
              <a:rPr lang="en-US" altLang="ko-KR" sz="800" dirty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kumimoji="0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Arial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02499" y="6070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baseline="0">
                <a:solidFill>
                  <a:schemeClr val="bg1">
                    <a:lumMod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YG-1 Website Renewal</a:t>
            </a:r>
            <a:endParaRPr lang="en-US" altLang="ko-KR" sz="800" b="1" baseline="0" dirty="0">
              <a:solidFill>
                <a:schemeClr val="bg1">
                  <a:lumMod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>
            <a:off x="123825" y="280988"/>
            <a:ext cx="11979782" cy="288925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5248C09-216F-4017-890C-03AD365F3CC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688288" y="822232"/>
            <a:ext cx="3387253" cy="5659487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Description </a:t>
            </a:r>
            <a:r>
              <a:rPr lang="ko-KR" altLang="en-US" dirty="0"/>
              <a:t>입력하세요</a:t>
            </a:r>
          </a:p>
        </p:txBody>
      </p:sp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E4C84FB5-784A-4EE6-8C03-56EC59DEC6F3}"/>
              </a:ext>
            </a:extLst>
          </p:cNvPr>
          <p:cNvSpPr/>
          <p:nvPr userDrawn="1"/>
        </p:nvSpPr>
        <p:spPr bwMode="auto">
          <a:xfrm>
            <a:off x="8688074" y="642786"/>
            <a:ext cx="3387254" cy="58389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17">
            <a:extLst>
              <a:ext uri="{FF2B5EF4-FFF2-40B4-BE49-F238E27FC236}">
                <a16:creationId xmlns:a16="http://schemas.microsoft.com/office/drawing/2014/main" id="{C2485F0E-517F-41A6-B6D3-898E1C7787FD}"/>
              </a:ext>
            </a:extLst>
          </p:cNvPr>
          <p:cNvSpPr/>
          <p:nvPr userDrawn="1"/>
        </p:nvSpPr>
        <p:spPr bwMode="auto">
          <a:xfrm>
            <a:off x="8688066" y="642786"/>
            <a:ext cx="3387294" cy="179446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Descriptions</a:t>
            </a:r>
            <a:endParaRPr kumimoji="0" lang="ko-KR" altLang="en-US" sz="800" b="1" kern="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E3BFE7-BA88-4ABA-9994-51F135AD0C98}"/>
              </a:ext>
            </a:extLst>
          </p:cNvPr>
          <p:cNvSpPr/>
          <p:nvPr userDrawn="1"/>
        </p:nvSpPr>
        <p:spPr>
          <a:xfrm>
            <a:off x="10726176" y="315600"/>
            <a:ext cx="1332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BA35D034-84FD-441D-8981-3FA3F5BCD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8085" y="333264"/>
            <a:ext cx="1353154" cy="204281"/>
          </a:xfrm>
        </p:spPr>
        <p:txBody>
          <a:bodyPr anchor="b">
            <a:normAutofit/>
          </a:bodyPr>
          <a:lstStyle>
            <a:lvl1pPr marL="0" indent="0">
              <a:buNone/>
              <a:defRPr sz="800" b="1">
                <a:solidFill>
                  <a:schemeClr val="bg2">
                    <a:lumMod val="1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CA633-2BB7-4196-8ECE-210E856BEF80}"/>
              </a:ext>
            </a:extLst>
          </p:cNvPr>
          <p:cNvSpPr txBox="1"/>
          <p:nvPr userDrawn="1"/>
        </p:nvSpPr>
        <p:spPr>
          <a:xfrm>
            <a:off x="10153392" y="315600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 ID </a:t>
            </a:r>
            <a:endParaRPr lang="ko-KR" altLang="en-US" sz="800" b="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제목 3">
            <a:extLst>
              <a:ext uri="{FF2B5EF4-FFF2-40B4-BE49-F238E27FC236}">
                <a16:creationId xmlns:a16="http://schemas.microsoft.com/office/drawing/2014/main" id="{27FF1712-7DB8-43AB-818D-E0CF9D39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4" y="296652"/>
            <a:ext cx="6409928" cy="258532"/>
          </a:xfrm>
        </p:spPr>
        <p:txBody>
          <a:bodyPr wrap="square">
            <a:sp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b="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59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3">
          <p15:clr>
            <a:srgbClr val="FBAE40"/>
          </p15:clr>
        </p15:guide>
        <p15:guide id="2" orient="horz" pos="1842">
          <p15:clr>
            <a:srgbClr val="FBAE40"/>
          </p15:clr>
        </p15:guide>
        <p15:guide id="3" orient="horz" pos="436">
          <p15:clr>
            <a:srgbClr val="000000"/>
          </p15:clr>
        </p15:guide>
        <p15:guide id="4" orient="horz" pos="4110">
          <p15:clr>
            <a:srgbClr val="FBAE40"/>
          </p15:clr>
        </p15:guide>
        <p15:guide id="6" pos="7605">
          <p15:clr>
            <a:srgbClr val="FBAE40"/>
          </p15:clr>
        </p15:guide>
        <p15:guide id="7" pos="5110">
          <p15:clr>
            <a:srgbClr val="000000"/>
          </p15:clr>
        </p15:guide>
        <p15:guide id="8" orient="horz" pos="3249">
          <p15:clr>
            <a:srgbClr val="000000"/>
          </p15:clr>
        </p15:guide>
        <p15:guide id="9" pos="75">
          <p15:clr>
            <a:srgbClr val="00000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9"/>
          <p:cNvSpPr>
            <a:spLocks/>
          </p:cNvSpPr>
          <p:nvPr userDrawn="1"/>
        </p:nvSpPr>
        <p:spPr bwMode="auto">
          <a:xfrm>
            <a:off x="5786927" y="6649533"/>
            <a:ext cx="60960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865188">
              <a:defRPr/>
            </a:pPr>
            <a:fld id="{6FDFDBFA-678E-4CB6-9528-3A75FFBC609B}" type="slidenum">
              <a:rPr lang="en-US" altLang="ko-KR" sz="800" smtClean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pPr algn="r" defTabSz="865188">
                <a:defRPr/>
              </a:pPr>
              <a:t>‹#›</a:t>
            </a:fld>
            <a:r>
              <a:rPr lang="en-US" altLang="ko-KR" sz="800" dirty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kumimoji="0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Arial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02499" y="6070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baseline="0">
                <a:solidFill>
                  <a:schemeClr val="bg1">
                    <a:lumMod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YG-1 Website Renewal</a:t>
            </a:r>
            <a:endParaRPr lang="en-US" altLang="ko-KR" sz="800" b="1" baseline="0" dirty="0">
              <a:solidFill>
                <a:schemeClr val="bg1">
                  <a:lumMod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>
            <a:off x="123825" y="280988"/>
            <a:ext cx="11979782" cy="288925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5248C09-216F-4017-890C-03AD365F3CC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688288" y="822232"/>
            <a:ext cx="3387253" cy="5659487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Description </a:t>
            </a:r>
            <a:r>
              <a:rPr lang="ko-KR" altLang="en-US" dirty="0"/>
              <a:t>입력하세요</a:t>
            </a:r>
          </a:p>
        </p:txBody>
      </p:sp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E4C84FB5-784A-4EE6-8C03-56EC59DEC6F3}"/>
              </a:ext>
            </a:extLst>
          </p:cNvPr>
          <p:cNvSpPr/>
          <p:nvPr userDrawn="1"/>
        </p:nvSpPr>
        <p:spPr bwMode="auto">
          <a:xfrm>
            <a:off x="8688074" y="642786"/>
            <a:ext cx="3387254" cy="58389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17">
            <a:extLst>
              <a:ext uri="{FF2B5EF4-FFF2-40B4-BE49-F238E27FC236}">
                <a16:creationId xmlns:a16="http://schemas.microsoft.com/office/drawing/2014/main" id="{C2485F0E-517F-41A6-B6D3-898E1C7787FD}"/>
              </a:ext>
            </a:extLst>
          </p:cNvPr>
          <p:cNvSpPr/>
          <p:nvPr userDrawn="1"/>
        </p:nvSpPr>
        <p:spPr bwMode="auto">
          <a:xfrm>
            <a:off x="8688066" y="642786"/>
            <a:ext cx="3387294" cy="179446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Descriptions</a:t>
            </a:r>
            <a:endParaRPr kumimoji="0" lang="ko-KR" altLang="en-US" sz="800" b="1" kern="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73D66193-0EEF-459D-B1F3-8EC10526D3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015" y="692150"/>
            <a:ext cx="7992110" cy="4500563"/>
          </a:xfrm>
          <a:prstGeom prst="rect">
            <a:avLst/>
          </a:prstGeom>
        </p:spPr>
      </p:pic>
      <p:sp>
        <p:nvSpPr>
          <p:cNvPr id="13" name="제목 3">
            <a:extLst>
              <a:ext uri="{FF2B5EF4-FFF2-40B4-BE49-F238E27FC236}">
                <a16:creationId xmlns:a16="http://schemas.microsoft.com/office/drawing/2014/main" id="{6A38FB78-B1F9-4EAF-B43D-4288611A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4" y="296652"/>
            <a:ext cx="6409928" cy="258532"/>
          </a:xfrm>
        </p:spPr>
        <p:txBody>
          <a:bodyPr wrap="square">
            <a:sp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b="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470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3">
          <p15:clr>
            <a:srgbClr val="FBAE40"/>
          </p15:clr>
        </p15:guide>
        <p15:guide id="2" orient="horz" pos="1842">
          <p15:clr>
            <a:srgbClr val="FBAE40"/>
          </p15:clr>
        </p15:guide>
        <p15:guide id="3" orient="horz" pos="436">
          <p15:clr>
            <a:srgbClr val="000000"/>
          </p15:clr>
        </p15:guide>
        <p15:guide id="4" orient="horz" pos="4110">
          <p15:clr>
            <a:srgbClr val="FBAE40"/>
          </p15:clr>
        </p15:guide>
        <p15:guide id="6" pos="7605">
          <p15:clr>
            <a:srgbClr val="FBAE40"/>
          </p15:clr>
        </p15:guide>
        <p15:guide id="7" pos="5110">
          <p15:clr>
            <a:srgbClr val="000000"/>
          </p15:clr>
        </p15:guide>
        <p15:guide id="8" orient="horz" pos="3271" userDrawn="1">
          <p15:clr>
            <a:srgbClr val="000000"/>
          </p15:clr>
        </p15:guide>
        <p15:guide id="9" pos="75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9"/>
          <p:cNvSpPr>
            <a:spLocks/>
          </p:cNvSpPr>
          <p:nvPr userDrawn="1"/>
        </p:nvSpPr>
        <p:spPr bwMode="auto">
          <a:xfrm>
            <a:off x="5786927" y="6649533"/>
            <a:ext cx="60960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865188">
              <a:defRPr/>
            </a:pPr>
            <a:fld id="{6FDFDBFA-678E-4CB6-9528-3A75FFBC609B}" type="slidenum">
              <a:rPr lang="en-US" altLang="ko-KR" sz="800" smtClean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pPr algn="r" defTabSz="865188">
                <a:defRPr/>
              </a:pPr>
              <a:t>‹#›</a:t>
            </a:fld>
            <a:r>
              <a:rPr lang="en-US" altLang="ko-KR" sz="800" dirty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kumimoji="0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Arial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02499" y="6070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baseline="0">
                <a:solidFill>
                  <a:schemeClr val="bg1">
                    <a:lumMod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YG-1 Website Renewal</a:t>
            </a:r>
            <a:endParaRPr lang="en-US" altLang="ko-KR" sz="800" b="1" baseline="0" dirty="0">
              <a:solidFill>
                <a:schemeClr val="bg1">
                  <a:lumMod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>
            <a:off x="123825" y="280988"/>
            <a:ext cx="11979782" cy="288925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5248C09-216F-4017-890C-03AD365F3CC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688288" y="822232"/>
            <a:ext cx="3387253" cy="5659487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Description </a:t>
            </a:r>
            <a:r>
              <a:rPr lang="ko-KR" altLang="en-US" dirty="0"/>
              <a:t>입력하세요</a:t>
            </a:r>
          </a:p>
        </p:txBody>
      </p:sp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E4C84FB5-784A-4EE6-8C03-56EC59DEC6F3}"/>
              </a:ext>
            </a:extLst>
          </p:cNvPr>
          <p:cNvSpPr/>
          <p:nvPr userDrawn="1"/>
        </p:nvSpPr>
        <p:spPr bwMode="auto">
          <a:xfrm>
            <a:off x="8688074" y="642786"/>
            <a:ext cx="3387254" cy="58389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17">
            <a:extLst>
              <a:ext uri="{FF2B5EF4-FFF2-40B4-BE49-F238E27FC236}">
                <a16:creationId xmlns:a16="http://schemas.microsoft.com/office/drawing/2014/main" id="{C2485F0E-517F-41A6-B6D3-898E1C7787FD}"/>
              </a:ext>
            </a:extLst>
          </p:cNvPr>
          <p:cNvSpPr/>
          <p:nvPr userDrawn="1"/>
        </p:nvSpPr>
        <p:spPr bwMode="auto">
          <a:xfrm>
            <a:off x="8688066" y="642786"/>
            <a:ext cx="3387294" cy="179446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Descriptions</a:t>
            </a:r>
            <a:endParaRPr kumimoji="0" lang="ko-KR" altLang="en-US" sz="800" b="1" kern="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E3BFE7-BA88-4ABA-9994-51F135AD0C98}"/>
              </a:ext>
            </a:extLst>
          </p:cNvPr>
          <p:cNvSpPr/>
          <p:nvPr userDrawn="1"/>
        </p:nvSpPr>
        <p:spPr>
          <a:xfrm>
            <a:off x="10726176" y="315600"/>
            <a:ext cx="1332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BA35D034-84FD-441D-8981-3FA3F5BCD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8085" y="333264"/>
            <a:ext cx="1353154" cy="204281"/>
          </a:xfrm>
        </p:spPr>
        <p:txBody>
          <a:bodyPr anchor="b">
            <a:normAutofit/>
          </a:bodyPr>
          <a:lstStyle>
            <a:lvl1pPr marL="0" indent="0">
              <a:buNone/>
              <a:defRPr sz="800" b="1">
                <a:solidFill>
                  <a:schemeClr val="bg2">
                    <a:lumMod val="1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CA633-2BB7-4196-8ECE-210E856BEF80}"/>
              </a:ext>
            </a:extLst>
          </p:cNvPr>
          <p:cNvSpPr txBox="1"/>
          <p:nvPr userDrawn="1"/>
        </p:nvSpPr>
        <p:spPr>
          <a:xfrm>
            <a:off x="10153392" y="315600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 ID </a:t>
            </a:r>
            <a:endParaRPr lang="ko-KR" altLang="en-US" sz="800" b="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024A0117-8165-4535-9FE7-C6F26231C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25" y="692150"/>
            <a:ext cx="7988300" cy="4500563"/>
          </a:xfrm>
          <a:prstGeom prst="rect">
            <a:avLst/>
          </a:prstGeom>
        </p:spPr>
      </p:pic>
      <p:sp>
        <p:nvSpPr>
          <p:cNvPr id="16" name="제목 3">
            <a:extLst>
              <a:ext uri="{FF2B5EF4-FFF2-40B4-BE49-F238E27FC236}">
                <a16:creationId xmlns:a16="http://schemas.microsoft.com/office/drawing/2014/main" id="{A3047D47-3874-4A71-B506-B331AFBF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4" y="296652"/>
            <a:ext cx="6409928" cy="258532"/>
          </a:xfrm>
        </p:spPr>
        <p:txBody>
          <a:bodyPr wrap="square">
            <a:sp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b="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8898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3">
          <p15:clr>
            <a:srgbClr val="FBAE40"/>
          </p15:clr>
        </p15:guide>
        <p15:guide id="2" orient="horz" pos="1842">
          <p15:clr>
            <a:srgbClr val="FBAE40"/>
          </p15:clr>
        </p15:guide>
        <p15:guide id="3" orient="horz" pos="436">
          <p15:clr>
            <a:srgbClr val="000000"/>
          </p15:clr>
        </p15:guide>
        <p15:guide id="4" orient="horz" pos="4110">
          <p15:clr>
            <a:srgbClr val="FBAE40"/>
          </p15:clr>
        </p15:guide>
        <p15:guide id="6" pos="7605">
          <p15:clr>
            <a:srgbClr val="FBAE40"/>
          </p15:clr>
        </p15:guide>
        <p15:guide id="7" pos="5110">
          <p15:clr>
            <a:srgbClr val="000000"/>
          </p15:clr>
        </p15:guide>
        <p15:guide id="8" orient="horz" pos="3271" userDrawn="1">
          <p15:clr>
            <a:srgbClr val="000000"/>
          </p15:clr>
        </p15:guide>
        <p15:guide id="9" pos="75">
          <p15:clr>
            <a:srgbClr val="00000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9"/>
          <p:cNvSpPr>
            <a:spLocks/>
          </p:cNvSpPr>
          <p:nvPr userDrawn="1"/>
        </p:nvSpPr>
        <p:spPr bwMode="auto">
          <a:xfrm>
            <a:off x="5786927" y="6649533"/>
            <a:ext cx="60960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865188">
              <a:defRPr/>
            </a:pPr>
            <a:fld id="{6FDFDBFA-678E-4CB6-9528-3A75FFBC609B}" type="slidenum">
              <a:rPr lang="en-US" altLang="ko-KR" sz="800" smtClean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pPr algn="r" defTabSz="865188">
                <a:defRPr/>
              </a:pPr>
              <a:t>‹#›</a:t>
            </a:fld>
            <a:r>
              <a:rPr lang="en-US" altLang="ko-KR" sz="800" dirty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kumimoji="0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Arial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02499" y="6070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baseline="0">
                <a:solidFill>
                  <a:schemeClr val="bg1">
                    <a:lumMod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YG-1 Website Renewal</a:t>
            </a:r>
            <a:endParaRPr lang="en-US" altLang="ko-KR" sz="800" b="1" baseline="0" dirty="0">
              <a:solidFill>
                <a:schemeClr val="bg1">
                  <a:lumMod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>
            <a:off x="123825" y="280988"/>
            <a:ext cx="11979782" cy="288925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5248C09-216F-4017-890C-03AD365F3CC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688288" y="822232"/>
            <a:ext cx="3387253" cy="5659487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Description </a:t>
            </a:r>
            <a:r>
              <a:rPr lang="ko-KR" altLang="en-US" dirty="0"/>
              <a:t>입력하세요</a:t>
            </a:r>
          </a:p>
        </p:txBody>
      </p:sp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E4C84FB5-784A-4EE6-8C03-56EC59DEC6F3}"/>
              </a:ext>
            </a:extLst>
          </p:cNvPr>
          <p:cNvSpPr/>
          <p:nvPr userDrawn="1"/>
        </p:nvSpPr>
        <p:spPr bwMode="auto">
          <a:xfrm>
            <a:off x="8688074" y="642786"/>
            <a:ext cx="3387254" cy="58389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17">
            <a:extLst>
              <a:ext uri="{FF2B5EF4-FFF2-40B4-BE49-F238E27FC236}">
                <a16:creationId xmlns:a16="http://schemas.microsoft.com/office/drawing/2014/main" id="{C2485F0E-517F-41A6-B6D3-898E1C7787FD}"/>
              </a:ext>
            </a:extLst>
          </p:cNvPr>
          <p:cNvSpPr/>
          <p:nvPr userDrawn="1"/>
        </p:nvSpPr>
        <p:spPr bwMode="auto">
          <a:xfrm>
            <a:off x="8688066" y="642786"/>
            <a:ext cx="3387294" cy="179446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Descriptions</a:t>
            </a:r>
            <a:endParaRPr kumimoji="0" lang="ko-KR" altLang="en-US" sz="800" b="1" kern="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73D66193-0EEF-459D-B1F3-8EC10526D3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25" y="692150"/>
            <a:ext cx="7988300" cy="5832475"/>
          </a:xfrm>
          <a:prstGeom prst="rect">
            <a:avLst/>
          </a:prstGeom>
        </p:spPr>
      </p:pic>
      <p:sp>
        <p:nvSpPr>
          <p:cNvPr id="13" name="제목 3">
            <a:extLst>
              <a:ext uri="{FF2B5EF4-FFF2-40B4-BE49-F238E27FC236}">
                <a16:creationId xmlns:a16="http://schemas.microsoft.com/office/drawing/2014/main" id="{6A38FB78-B1F9-4EAF-B43D-4288611A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4" y="296652"/>
            <a:ext cx="6409928" cy="258532"/>
          </a:xfrm>
        </p:spPr>
        <p:txBody>
          <a:bodyPr wrap="square">
            <a:sp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b="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1078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3">
          <p15:clr>
            <a:srgbClr val="FBAE40"/>
          </p15:clr>
        </p15:guide>
        <p15:guide id="2" orient="horz" pos="1842">
          <p15:clr>
            <a:srgbClr val="FBAE40"/>
          </p15:clr>
        </p15:guide>
        <p15:guide id="3" orient="horz" pos="436">
          <p15:clr>
            <a:srgbClr val="000000"/>
          </p15:clr>
        </p15:guide>
        <p15:guide id="4" orient="horz" pos="4110">
          <p15:clr>
            <a:srgbClr val="FBAE40"/>
          </p15:clr>
        </p15:guide>
        <p15:guide id="6" pos="7605">
          <p15:clr>
            <a:srgbClr val="FBAE40"/>
          </p15:clr>
        </p15:guide>
        <p15:guide id="7" pos="5110">
          <p15:clr>
            <a:srgbClr val="000000"/>
          </p15:clr>
        </p15:guide>
        <p15:guide id="8" orient="horz" pos="3271">
          <p15:clr>
            <a:srgbClr val="000000"/>
          </p15:clr>
        </p15:guide>
        <p15:guide id="9" pos="75">
          <p15:clr>
            <a:srgbClr val="00000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9"/>
          <p:cNvSpPr>
            <a:spLocks/>
          </p:cNvSpPr>
          <p:nvPr userDrawn="1"/>
        </p:nvSpPr>
        <p:spPr bwMode="auto">
          <a:xfrm>
            <a:off x="5786927" y="6649533"/>
            <a:ext cx="60960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865188">
              <a:defRPr/>
            </a:pPr>
            <a:fld id="{6FDFDBFA-678E-4CB6-9528-3A75FFBC609B}" type="slidenum">
              <a:rPr lang="en-US" altLang="ko-KR" sz="800" smtClean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pPr algn="r" defTabSz="865188">
                <a:defRPr/>
              </a:pPr>
              <a:t>‹#›</a:t>
            </a:fld>
            <a:r>
              <a:rPr lang="en-US" altLang="ko-KR" sz="800" dirty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kumimoji="0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Arial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02499" y="6070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baseline="0">
                <a:solidFill>
                  <a:schemeClr val="bg1">
                    <a:lumMod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YG-1 Website Renewal</a:t>
            </a:r>
            <a:endParaRPr lang="en-US" altLang="ko-KR" sz="800" b="1" baseline="0" dirty="0">
              <a:solidFill>
                <a:schemeClr val="bg1">
                  <a:lumMod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>
            <a:off x="123825" y="280988"/>
            <a:ext cx="11979782" cy="288925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5248C09-216F-4017-890C-03AD365F3CC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688288" y="822232"/>
            <a:ext cx="3387253" cy="5659487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Description </a:t>
            </a:r>
            <a:r>
              <a:rPr lang="ko-KR" altLang="en-US" dirty="0"/>
              <a:t>입력하세요</a:t>
            </a:r>
          </a:p>
        </p:txBody>
      </p:sp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E4C84FB5-784A-4EE6-8C03-56EC59DEC6F3}"/>
              </a:ext>
            </a:extLst>
          </p:cNvPr>
          <p:cNvSpPr/>
          <p:nvPr userDrawn="1"/>
        </p:nvSpPr>
        <p:spPr bwMode="auto">
          <a:xfrm>
            <a:off x="8688074" y="642786"/>
            <a:ext cx="3387254" cy="58389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17">
            <a:extLst>
              <a:ext uri="{FF2B5EF4-FFF2-40B4-BE49-F238E27FC236}">
                <a16:creationId xmlns:a16="http://schemas.microsoft.com/office/drawing/2014/main" id="{C2485F0E-517F-41A6-B6D3-898E1C7787FD}"/>
              </a:ext>
            </a:extLst>
          </p:cNvPr>
          <p:cNvSpPr/>
          <p:nvPr userDrawn="1"/>
        </p:nvSpPr>
        <p:spPr bwMode="auto">
          <a:xfrm>
            <a:off x="8688066" y="642786"/>
            <a:ext cx="3387294" cy="179446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Descriptions</a:t>
            </a:r>
            <a:endParaRPr kumimoji="0" lang="ko-KR" altLang="en-US" sz="800" b="1" kern="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E3BFE7-BA88-4ABA-9994-51F135AD0C98}"/>
              </a:ext>
            </a:extLst>
          </p:cNvPr>
          <p:cNvSpPr/>
          <p:nvPr userDrawn="1"/>
        </p:nvSpPr>
        <p:spPr>
          <a:xfrm>
            <a:off x="10726176" y="315600"/>
            <a:ext cx="1332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BA35D034-84FD-441D-8981-3FA3F5BCD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8085" y="333264"/>
            <a:ext cx="1353154" cy="204281"/>
          </a:xfrm>
        </p:spPr>
        <p:txBody>
          <a:bodyPr anchor="b">
            <a:normAutofit/>
          </a:bodyPr>
          <a:lstStyle>
            <a:lvl1pPr marL="0" indent="0">
              <a:buNone/>
              <a:defRPr sz="800" b="1">
                <a:solidFill>
                  <a:schemeClr val="bg2">
                    <a:lumMod val="1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CA633-2BB7-4196-8ECE-210E856BEF80}"/>
              </a:ext>
            </a:extLst>
          </p:cNvPr>
          <p:cNvSpPr txBox="1"/>
          <p:nvPr userDrawn="1"/>
        </p:nvSpPr>
        <p:spPr>
          <a:xfrm>
            <a:off x="10153392" y="315600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 ID </a:t>
            </a:r>
            <a:endParaRPr lang="ko-KR" altLang="en-US" sz="800" b="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024A0117-8165-4535-9FE7-C6F26231C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25" y="692150"/>
            <a:ext cx="7988300" cy="5832475"/>
          </a:xfrm>
          <a:prstGeom prst="rect">
            <a:avLst/>
          </a:prstGeom>
        </p:spPr>
      </p:pic>
      <p:sp>
        <p:nvSpPr>
          <p:cNvPr id="16" name="제목 3">
            <a:extLst>
              <a:ext uri="{FF2B5EF4-FFF2-40B4-BE49-F238E27FC236}">
                <a16:creationId xmlns:a16="http://schemas.microsoft.com/office/drawing/2014/main" id="{A3047D47-3874-4A71-B506-B331AFBF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4" y="296652"/>
            <a:ext cx="6409928" cy="258532"/>
          </a:xfrm>
        </p:spPr>
        <p:txBody>
          <a:bodyPr wrap="square">
            <a:sp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b="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18141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3">
          <p15:clr>
            <a:srgbClr val="FBAE40"/>
          </p15:clr>
        </p15:guide>
        <p15:guide id="2" orient="horz" pos="1842">
          <p15:clr>
            <a:srgbClr val="FBAE40"/>
          </p15:clr>
        </p15:guide>
        <p15:guide id="3" orient="horz" pos="436">
          <p15:clr>
            <a:srgbClr val="000000"/>
          </p15:clr>
        </p15:guide>
        <p15:guide id="4" orient="horz" pos="4110">
          <p15:clr>
            <a:srgbClr val="FBAE40"/>
          </p15:clr>
        </p15:guide>
        <p15:guide id="6" pos="7605">
          <p15:clr>
            <a:srgbClr val="FBAE40"/>
          </p15:clr>
        </p15:guide>
        <p15:guide id="7" pos="5110">
          <p15:clr>
            <a:srgbClr val="000000"/>
          </p15:clr>
        </p15:guide>
        <p15:guide id="8" orient="horz" pos="3271">
          <p15:clr>
            <a:srgbClr val="000000"/>
          </p15:clr>
        </p15:guide>
        <p15:guide id="9" pos="75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BC381-C2C0-4E2E-8260-C4267CCE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F69B0-1000-4888-B4BD-8C290EE63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B6EAF-4A4C-4AE6-AB62-C589A27C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A2B9-986C-42AA-BC6B-092A5FB25FC5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85A10-C23A-4256-88E3-E94C592D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7CED3-3A1C-4AAF-A9E4-4DEF9227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4BE3-7807-452A-8A0D-41804C903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85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9"/>
          <p:cNvSpPr>
            <a:spLocks/>
          </p:cNvSpPr>
          <p:nvPr userDrawn="1"/>
        </p:nvSpPr>
        <p:spPr bwMode="auto">
          <a:xfrm>
            <a:off x="5786927" y="6649533"/>
            <a:ext cx="60960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865188">
              <a:defRPr/>
            </a:pPr>
            <a:fld id="{6FDFDBFA-678E-4CB6-9528-3A75FFBC609B}" type="slidenum">
              <a:rPr lang="en-US" altLang="ko-KR" sz="800" smtClean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pPr algn="r" defTabSz="865188">
                <a:defRPr/>
              </a:pPr>
              <a:t>‹#›</a:t>
            </a:fld>
            <a:r>
              <a:rPr lang="en-US" altLang="ko-KR" sz="800" dirty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kumimoji="0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Arial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02499" y="6070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baseline="0">
                <a:solidFill>
                  <a:schemeClr val="bg1">
                    <a:lumMod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YG-1 Website Renewal</a:t>
            </a:r>
            <a:endParaRPr lang="en-US" altLang="ko-KR" sz="800" b="1" baseline="0" dirty="0">
              <a:solidFill>
                <a:schemeClr val="bg1">
                  <a:lumMod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>
            <a:off x="123825" y="280988"/>
            <a:ext cx="11979782" cy="288925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40B91C39-8500-44BA-8E32-083AC3C9CC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47020" y="6610911"/>
            <a:ext cx="405658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865188">
              <a:spcBef>
                <a:spcPct val="50000"/>
              </a:spcBef>
              <a:defRPr/>
            </a:pP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Notice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: The enclosed material is proprietary to VINTWIRE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D8F19D3-C1E4-404A-B768-CDF9BAFEB9E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688288" y="822232"/>
            <a:ext cx="3387253" cy="5659487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Description </a:t>
            </a:r>
            <a:r>
              <a:rPr lang="ko-KR" altLang="en-US" dirty="0"/>
              <a:t>입력하세요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D6DA5D7-3EC4-42AD-BDCE-DD37AA3CE350}"/>
              </a:ext>
            </a:extLst>
          </p:cNvPr>
          <p:cNvSpPr/>
          <p:nvPr userDrawn="1"/>
        </p:nvSpPr>
        <p:spPr bwMode="auto">
          <a:xfrm>
            <a:off x="8688074" y="642786"/>
            <a:ext cx="3387254" cy="58389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846CC8C-ADF6-49BC-A0E1-6FBD00034B0D}"/>
              </a:ext>
            </a:extLst>
          </p:cNvPr>
          <p:cNvSpPr/>
          <p:nvPr userDrawn="1"/>
        </p:nvSpPr>
        <p:spPr bwMode="auto">
          <a:xfrm>
            <a:off x="8688066" y="642786"/>
            <a:ext cx="3387294" cy="179446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Descriptions</a:t>
            </a:r>
            <a:endParaRPr kumimoji="0" lang="ko-KR" altLang="en-US" sz="800" b="1" kern="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2C3444DE-13F5-47AD-A613-0B656AED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4" y="296652"/>
            <a:ext cx="6409928" cy="258532"/>
          </a:xfrm>
        </p:spPr>
        <p:txBody>
          <a:bodyPr wrap="square">
            <a:sp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b="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CD825BC2-33B2-4B91-89C9-72664E93DA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63" y="694876"/>
            <a:ext cx="2700337" cy="58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05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7">
          <p15:clr>
            <a:srgbClr val="FBAE40"/>
          </p15:clr>
        </p15:guide>
        <p15:guide id="2" orient="horz" pos="2273">
          <p15:clr>
            <a:srgbClr val="FBAE40"/>
          </p15:clr>
        </p15:guide>
        <p15:guide id="3" orient="horz" pos="436">
          <p15:clr>
            <a:srgbClr val="000000"/>
          </p15:clr>
        </p15:guide>
        <p15:guide id="6" pos="7605">
          <p15:clr>
            <a:srgbClr val="FBAE40"/>
          </p15:clr>
        </p15:guide>
        <p15:guide id="7" pos="5337">
          <p15:clr>
            <a:srgbClr val="000000"/>
          </p15:clr>
        </p15:guide>
        <p15:guide id="8" orient="horz" pos="4110">
          <p15:clr>
            <a:srgbClr val="000000"/>
          </p15:clr>
        </p15:guide>
        <p15:guide id="9" pos="75">
          <p15:clr>
            <a:srgbClr val="000000"/>
          </p15:clr>
        </p15:guide>
        <p15:guide id="10" pos="2706">
          <p15:clr>
            <a:srgbClr val="FBAE40"/>
          </p15:clr>
        </p15:guide>
        <p15:guide id="11" pos="4498">
          <p15:clr>
            <a:srgbClr val="FBAE40"/>
          </p15:clr>
        </p15:guide>
        <p15:guide id="12" pos="1776" userDrawn="1">
          <p15:clr>
            <a:srgbClr val="00000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9"/>
          <p:cNvSpPr>
            <a:spLocks/>
          </p:cNvSpPr>
          <p:nvPr userDrawn="1"/>
        </p:nvSpPr>
        <p:spPr bwMode="auto">
          <a:xfrm>
            <a:off x="5786927" y="6649533"/>
            <a:ext cx="60960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865188">
              <a:defRPr/>
            </a:pPr>
            <a:fld id="{6FDFDBFA-678E-4CB6-9528-3A75FFBC609B}" type="slidenum">
              <a:rPr lang="en-US" altLang="ko-KR" sz="800" smtClean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pPr algn="r" defTabSz="865188">
                <a:defRPr/>
              </a:pPr>
              <a:t>‹#›</a:t>
            </a:fld>
            <a:r>
              <a:rPr lang="en-US" altLang="ko-KR" sz="800" dirty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kumimoji="0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Arial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02499" y="6070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baseline="0">
                <a:solidFill>
                  <a:schemeClr val="bg1">
                    <a:lumMod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YG-1 Website Renewal</a:t>
            </a:r>
            <a:endParaRPr lang="en-US" altLang="ko-KR" sz="800" b="1" baseline="0" dirty="0">
              <a:solidFill>
                <a:schemeClr val="bg1">
                  <a:lumMod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>
            <a:off x="123825" y="280988"/>
            <a:ext cx="11979782" cy="288925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40B91C39-8500-44BA-8E32-083AC3C9CC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47020" y="6610911"/>
            <a:ext cx="405658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865188">
              <a:spcBef>
                <a:spcPct val="50000"/>
              </a:spcBef>
              <a:defRPr/>
            </a:pP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Notice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: The enclosed material is proprietary to VINTWIRE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D8F19D3-C1E4-404A-B768-CDF9BAFEB9E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688288" y="822232"/>
            <a:ext cx="3387253" cy="5659487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Description </a:t>
            </a:r>
            <a:r>
              <a:rPr lang="ko-KR" altLang="en-US" dirty="0"/>
              <a:t>입력하세요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D6DA5D7-3EC4-42AD-BDCE-DD37AA3CE350}"/>
              </a:ext>
            </a:extLst>
          </p:cNvPr>
          <p:cNvSpPr/>
          <p:nvPr userDrawn="1"/>
        </p:nvSpPr>
        <p:spPr bwMode="auto">
          <a:xfrm>
            <a:off x="8688074" y="642786"/>
            <a:ext cx="3387254" cy="58389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846CC8C-ADF6-49BC-A0E1-6FBD00034B0D}"/>
              </a:ext>
            </a:extLst>
          </p:cNvPr>
          <p:cNvSpPr/>
          <p:nvPr userDrawn="1"/>
        </p:nvSpPr>
        <p:spPr bwMode="auto">
          <a:xfrm>
            <a:off x="8688066" y="642786"/>
            <a:ext cx="3387294" cy="179446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Descriptions</a:t>
            </a:r>
            <a:endParaRPr kumimoji="0" lang="ko-KR" altLang="en-US" sz="800" b="1" kern="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759633-8477-4D36-8FC5-22E3BDC9DCC8}"/>
              </a:ext>
            </a:extLst>
          </p:cNvPr>
          <p:cNvSpPr/>
          <p:nvPr userDrawn="1"/>
        </p:nvSpPr>
        <p:spPr>
          <a:xfrm>
            <a:off x="10726176" y="315600"/>
            <a:ext cx="1332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716102D4-1B65-46B1-91BD-4D60AB8A6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8085" y="333264"/>
            <a:ext cx="1353154" cy="204281"/>
          </a:xfrm>
        </p:spPr>
        <p:txBody>
          <a:bodyPr anchor="b">
            <a:normAutofit/>
          </a:bodyPr>
          <a:lstStyle>
            <a:lvl1pPr marL="0" indent="0">
              <a:buNone/>
              <a:defRPr sz="800" b="1">
                <a:solidFill>
                  <a:schemeClr val="bg2">
                    <a:lumMod val="1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7F1901-F905-43DD-A96D-42DF68EFF006}"/>
              </a:ext>
            </a:extLst>
          </p:cNvPr>
          <p:cNvSpPr txBox="1"/>
          <p:nvPr userDrawn="1"/>
        </p:nvSpPr>
        <p:spPr>
          <a:xfrm>
            <a:off x="10153392" y="315600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 ID </a:t>
            </a:r>
            <a:endParaRPr lang="ko-KR" altLang="en-US" sz="800" b="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제목 3">
            <a:extLst>
              <a:ext uri="{FF2B5EF4-FFF2-40B4-BE49-F238E27FC236}">
                <a16:creationId xmlns:a16="http://schemas.microsoft.com/office/drawing/2014/main" id="{597072B7-DC69-458F-9A5F-B12F0C40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4" y="296652"/>
            <a:ext cx="6409928" cy="258532"/>
          </a:xfrm>
        </p:spPr>
        <p:txBody>
          <a:bodyPr wrap="square">
            <a:sp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b="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67460DAC-2A0C-40DE-86B6-3AAB008EDD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63" y="694876"/>
            <a:ext cx="2694527" cy="58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98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7">
          <p15:clr>
            <a:srgbClr val="FBAE40"/>
          </p15:clr>
        </p15:guide>
        <p15:guide id="2" orient="horz" pos="2273">
          <p15:clr>
            <a:srgbClr val="FBAE40"/>
          </p15:clr>
        </p15:guide>
        <p15:guide id="3" orient="horz" pos="436">
          <p15:clr>
            <a:srgbClr val="000000"/>
          </p15:clr>
        </p15:guide>
        <p15:guide id="6" pos="7605">
          <p15:clr>
            <a:srgbClr val="FBAE40"/>
          </p15:clr>
        </p15:guide>
        <p15:guide id="7" pos="5337">
          <p15:clr>
            <a:srgbClr val="000000"/>
          </p15:clr>
        </p15:guide>
        <p15:guide id="8" orient="horz" pos="4110">
          <p15:clr>
            <a:srgbClr val="000000"/>
          </p15:clr>
        </p15:guide>
        <p15:guide id="9" pos="75">
          <p15:clr>
            <a:srgbClr val="000000"/>
          </p15:clr>
        </p15:guide>
        <p15:guide id="10" pos="2706">
          <p15:clr>
            <a:srgbClr val="FBAE40"/>
          </p15:clr>
        </p15:guide>
        <p15:guide id="11" pos="449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9"/>
          <p:cNvSpPr>
            <a:spLocks/>
          </p:cNvSpPr>
          <p:nvPr userDrawn="1"/>
        </p:nvSpPr>
        <p:spPr bwMode="auto">
          <a:xfrm>
            <a:off x="5786927" y="6649533"/>
            <a:ext cx="60960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865188">
              <a:defRPr/>
            </a:pPr>
            <a:fld id="{6FDFDBFA-678E-4CB6-9528-3A75FFBC609B}" type="slidenum">
              <a:rPr lang="en-US" altLang="ko-KR" sz="800" smtClean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pPr algn="r" defTabSz="865188">
                <a:defRPr/>
              </a:pPr>
              <a:t>‹#›</a:t>
            </a:fld>
            <a:r>
              <a:rPr lang="en-US" altLang="ko-KR" sz="800" dirty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kumimoji="0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Arial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02499" y="6070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baseline="0">
                <a:solidFill>
                  <a:schemeClr val="bg1">
                    <a:lumMod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YG-1 Website Renewal</a:t>
            </a:r>
            <a:endParaRPr lang="en-US" altLang="ko-KR" sz="800" b="1" baseline="0" dirty="0">
              <a:solidFill>
                <a:schemeClr val="bg1">
                  <a:lumMod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>
            <a:off x="123825" y="280988"/>
            <a:ext cx="11979782" cy="288925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40B91C39-8500-44BA-8E32-083AC3C9CC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47020" y="6610911"/>
            <a:ext cx="405658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865188">
              <a:spcBef>
                <a:spcPct val="50000"/>
              </a:spcBef>
              <a:defRPr/>
            </a:pP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Notice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: The enclosed material is proprietary to VINTWIRE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D8F19D3-C1E4-404A-B768-CDF9BAFEB9E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688288" y="822232"/>
            <a:ext cx="3387253" cy="5659487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Description </a:t>
            </a:r>
            <a:r>
              <a:rPr lang="ko-KR" altLang="en-US" dirty="0"/>
              <a:t>입력하세요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D6DA5D7-3EC4-42AD-BDCE-DD37AA3CE350}"/>
              </a:ext>
            </a:extLst>
          </p:cNvPr>
          <p:cNvSpPr/>
          <p:nvPr userDrawn="1"/>
        </p:nvSpPr>
        <p:spPr bwMode="auto">
          <a:xfrm>
            <a:off x="8688074" y="642786"/>
            <a:ext cx="3387254" cy="58389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846CC8C-ADF6-49BC-A0E1-6FBD00034B0D}"/>
              </a:ext>
            </a:extLst>
          </p:cNvPr>
          <p:cNvSpPr/>
          <p:nvPr userDrawn="1"/>
        </p:nvSpPr>
        <p:spPr bwMode="auto">
          <a:xfrm>
            <a:off x="8688066" y="642786"/>
            <a:ext cx="3387294" cy="179446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Descriptions</a:t>
            </a:r>
            <a:endParaRPr kumimoji="0" lang="ko-KR" altLang="en-US" sz="800" b="1" kern="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FAD51418-7019-4944-95D1-8FB6317F6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3652" y="694876"/>
            <a:ext cx="2694527" cy="5829749"/>
          </a:xfrm>
          <a:prstGeom prst="rect">
            <a:avLst/>
          </a:prstGeom>
        </p:spPr>
      </p:pic>
      <p:sp>
        <p:nvSpPr>
          <p:cNvPr id="15" name="제목 3">
            <a:extLst>
              <a:ext uri="{FF2B5EF4-FFF2-40B4-BE49-F238E27FC236}">
                <a16:creationId xmlns:a16="http://schemas.microsoft.com/office/drawing/2014/main" id="{0CEC925B-B065-48B7-8B4D-5A0A08FA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4" y="296652"/>
            <a:ext cx="6409928" cy="258532"/>
          </a:xfrm>
        </p:spPr>
        <p:txBody>
          <a:bodyPr wrap="square">
            <a:sp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b="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9377F5D9-BDEE-41A8-9778-A80739B1E8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63" y="694876"/>
            <a:ext cx="2694527" cy="58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96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7" userDrawn="1">
          <p15:clr>
            <a:srgbClr val="FBAE40"/>
          </p15:clr>
        </p15:guide>
        <p15:guide id="2" orient="horz" pos="2273" userDrawn="1">
          <p15:clr>
            <a:srgbClr val="FBAE40"/>
          </p15:clr>
        </p15:guide>
        <p15:guide id="3" orient="horz" pos="436">
          <p15:clr>
            <a:srgbClr val="000000"/>
          </p15:clr>
        </p15:guide>
        <p15:guide id="6" pos="7605">
          <p15:clr>
            <a:srgbClr val="FBAE40"/>
          </p15:clr>
        </p15:guide>
        <p15:guide id="7" pos="5337" userDrawn="1">
          <p15:clr>
            <a:srgbClr val="000000"/>
          </p15:clr>
        </p15:guide>
        <p15:guide id="8" orient="horz" pos="4110" userDrawn="1">
          <p15:clr>
            <a:srgbClr val="000000"/>
          </p15:clr>
        </p15:guide>
        <p15:guide id="9" pos="75">
          <p15:clr>
            <a:srgbClr val="000000"/>
          </p15:clr>
        </p15:guide>
        <p15:guide id="10" pos="2706" userDrawn="1">
          <p15:clr>
            <a:srgbClr val="FBAE40"/>
          </p15:clr>
        </p15:guide>
        <p15:guide id="11" pos="449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9"/>
          <p:cNvSpPr>
            <a:spLocks/>
          </p:cNvSpPr>
          <p:nvPr userDrawn="1"/>
        </p:nvSpPr>
        <p:spPr bwMode="auto">
          <a:xfrm>
            <a:off x="5786927" y="6649533"/>
            <a:ext cx="60960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865188">
              <a:defRPr/>
            </a:pPr>
            <a:fld id="{6FDFDBFA-678E-4CB6-9528-3A75FFBC609B}" type="slidenum">
              <a:rPr lang="en-US" altLang="ko-KR" sz="800" smtClean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pPr algn="r" defTabSz="865188">
                <a:defRPr/>
              </a:pPr>
              <a:t>‹#›</a:t>
            </a:fld>
            <a:r>
              <a:rPr lang="en-US" altLang="ko-KR" sz="800" dirty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kumimoji="0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Arial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02499" y="6070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baseline="0">
                <a:solidFill>
                  <a:schemeClr val="bg1">
                    <a:lumMod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YG-1 Website Renewal</a:t>
            </a:r>
            <a:endParaRPr lang="en-US" altLang="ko-KR" sz="800" b="1" baseline="0" dirty="0">
              <a:solidFill>
                <a:schemeClr val="bg1">
                  <a:lumMod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>
            <a:off x="123825" y="280988"/>
            <a:ext cx="11979782" cy="288925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40B91C39-8500-44BA-8E32-083AC3C9CC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47020" y="6610911"/>
            <a:ext cx="405658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865188">
              <a:spcBef>
                <a:spcPct val="50000"/>
              </a:spcBef>
              <a:defRPr/>
            </a:pP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Notice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: The enclosed material is proprietary to VINTWIRE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D8F19D3-C1E4-404A-B768-CDF9BAFEB9E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688288" y="822232"/>
            <a:ext cx="3387253" cy="5659487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Description </a:t>
            </a:r>
            <a:r>
              <a:rPr lang="ko-KR" altLang="en-US" dirty="0"/>
              <a:t>입력하세요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D6DA5D7-3EC4-42AD-BDCE-DD37AA3CE350}"/>
              </a:ext>
            </a:extLst>
          </p:cNvPr>
          <p:cNvSpPr/>
          <p:nvPr userDrawn="1"/>
        </p:nvSpPr>
        <p:spPr bwMode="auto">
          <a:xfrm>
            <a:off x="8688074" y="642786"/>
            <a:ext cx="3387254" cy="58389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846CC8C-ADF6-49BC-A0E1-6FBD00034B0D}"/>
              </a:ext>
            </a:extLst>
          </p:cNvPr>
          <p:cNvSpPr/>
          <p:nvPr userDrawn="1"/>
        </p:nvSpPr>
        <p:spPr bwMode="auto">
          <a:xfrm>
            <a:off x="8688066" y="642786"/>
            <a:ext cx="3387294" cy="179446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Descriptions</a:t>
            </a:r>
            <a:endParaRPr kumimoji="0" lang="ko-KR" altLang="en-US" sz="800" b="1" kern="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FAD51418-7019-4944-95D1-8FB6317F6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3652" y="694876"/>
            <a:ext cx="2694527" cy="582974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1535F1-60A6-4936-AF12-5C4B905E203F}"/>
              </a:ext>
            </a:extLst>
          </p:cNvPr>
          <p:cNvSpPr/>
          <p:nvPr userDrawn="1"/>
        </p:nvSpPr>
        <p:spPr>
          <a:xfrm>
            <a:off x="10726176" y="315600"/>
            <a:ext cx="1332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486CE25B-F54F-47E3-9041-026F26DAF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8085" y="333264"/>
            <a:ext cx="1353154" cy="204281"/>
          </a:xfrm>
        </p:spPr>
        <p:txBody>
          <a:bodyPr anchor="b">
            <a:normAutofit/>
          </a:bodyPr>
          <a:lstStyle>
            <a:lvl1pPr marL="0" indent="0">
              <a:buNone/>
              <a:defRPr sz="800" b="1">
                <a:solidFill>
                  <a:schemeClr val="bg2">
                    <a:lumMod val="1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75549-5724-4A23-A415-86208EAAB663}"/>
              </a:ext>
            </a:extLst>
          </p:cNvPr>
          <p:cNvSpPr txBox="1"/>
          <p:nvPr userDrawn="1"/>
        </p:nvSpPr>
        <p:spPr>
          <a:xfrm>
            <a:off x="10153392" y="315600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 ID </a:t>
            </a:r>
            <a:endParaRPr lang="ko-KR" altLang="en-US" sz="800" b="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제목 3">
            <a:extLst>
              <a:ext uri="{FF2B5EF4-FFF2-40B4-BE49-F238E27FC236}">
                <a16:creationId xmlns:a16="http://schemas.microsoft.com/office/drawing/2014/main" id="{3398A312-B86F-4DCA-8085-29534B2C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4" y="296652"/>
            <a:ext cx="6409928" cy="258532"/>
          </a:xfrm>
        </p:spPr>
        <p:txBody>
          <a:bodyPr wrap="square">
            <a:sp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b="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C041951A-0B45-4B70-B405-920D33E5AD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63" y="694876"/>
            <a:ext cx="2694527" cy="58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88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7">
          <p15:clr>
            <a:srgbClr val="FBAE40"/>
          </p15:clr>
        </p15:guide>
        <p15:guide id="2" orient="horz" pos="2273">
          <p15:clr>
            <a:srgbClr val="FBAE40"/>
          </p15:clr>
        </p15:guide>
        <p15:guide id="3" orient="horz" pos="436">
          <p15:clr>
            <a:srgbClr val="000000"/>
          </p15:clr>
        </p15:guide>
        <p15:guide id="6" pos="7605">
          <p15:clr>
            <a:srgbClr val="FBAE40"/>
          </p15:clr>
        </p15:guide>
        <p15:guide id="7" pos="5337">
          <p15:clr>
            <a:srgbClr val="000000"/>
          </p15:clr>
        </p15:guide>
        <p15:guide id="8" orient="horz" pos="4110">
          <p15:clr>
            <a:srgbClr val="000000"/>
          </p15:clr>
        </p15:guide>
        <p15:guide id="9" pos="75">
          <p15:clr>
            <a:srgbClr val="000000"/>
          </p15:clr>
        </p15:guide>
        <p15:guide id="10" pos="2706">
          <p15:clr>
            <a:srgbClr val="FBAE40"/>
          </p15:clr>
        </p15:guide>
        <p15:guide id="11" pos="449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9"/>
          <p:cNvSpPr>
            <a:spLocks/>
          </p:cNvSpPr>
          <p:nvPr userDrawn="1"/>
        </p:nvSpPr>
        <p:spPr bwMode="auto">
          <a:xfrm>
            <a:off x="5786927" y="6649533"/>
            <a:ext cx="60960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865188">
              <a:defRPr/>
            </a:pPr>
            <a:fld id="{6FDFDBFA-678E-4CB6-9528-3A75FFBC609B}" type="slidenum">
              <a:rPr lang="en-US" altLang="ko-KR" sz="800" smtClean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pPr algn="r" defTabSz="865188">
                <a:defRPr/>
              </a:pPr>
              <a:t>‹#›</a:t>
            </a:fld>
            <a:r>
              <a:rPr lang="en-US" altLang="ko-KR" sz="800" dirty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kumimoji="0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Arial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02499" y="6070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baseline="0">
                <a:solidFill>
                  <a:schemeClr val="bg1">
                    <a:lumMod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YG-1 Website Renewal</a:t>
            </a:r>
            <a:endParaRPr lang="en-US" altLang="ko-KR" sz="800" b="1" baseline="0" dirty="0">
              <a:solidFill>
                <a:schemeClr val="bg1">
                  <a:lumMod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>
            <a:off x="123825" y="280988"/>
            <a:ext cx="11979782" cy="288925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40B91C39-8500-44BA-8E32-083AC3C9CC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47020" y="6610911"/>
            <a:ext cx="405658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865188">
              <a:spcBef>
                <a:spcPct val="50000"/>
              </a:spcBef>
              <a:defRPr/>
            </a:pP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Notice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: The enclosed material is proprietary to VINTWIRE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D8F19D3-C1E4-404A-B768-CDF9BAFEB9E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688288" y="822232"/>
            <a:ext cx="3387253" cy="5659487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Description </a:t>
            </a:r>
            <a:r>
              <a:rPr lang="ko-KR" altLang="en-US" dirty="0"/>
              <a:t>입력하세요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D6DA5D7-3EC4-42AD-BDCE-DD37AA3CE350}"/>
              </a:ext>
            </a:extLst>
          </p:cNvPr>
          <p:cNvSpPr/>
          <p:nvPr userDrawn="1"/>
        </p:nvSpPr>
        <p:spPr bwMode="auto">
          <a:xfrm>
            <a:off x="8688074" y="642786"/>
            <a:ext cx="3387254" cy="58389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846CC8C-ADF6-49BC-A0E1-6FBD00034B0D}"/>
              </a:ext>
            </a:extLst>
          </p:cNvPr>
          <p:cNvSpPr/>
          <p:nvPr userDrawn="1"/>
        </p:nvSpPr>
        <p:spPr bwMode="auto">
          <a:xfrm>
            <a:off x="8688066" y="642786"/>
            <a:ext cx="3387294" cy="179446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Descriptions</a:t>
            </a:r>
            <a:endParaRPr kumimoji="0" lang="ko-KR" altLang="en-US" sz="800" b="1" kern="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FAD51418-7019-4944-95D1-8FB6317F6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3652" y="694876"/>
            <a:ext cx="2694527" cy="5829749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5B31812-6B0E-489F-8633-E8B54D074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3480" y="694876"/>
            <a:ext cx="2694527" cy="5829749"/>
          </a:xfrm>
          <a:prstGeom prst="rect">
            <a:avLst/>
          </a:prstGeom>
        </p:spPr>
      </p:pic>
      <p:sp>
        <p:nvSpPr>
          <p:cNvPr id="16" name="제목 3">
            <a:extLst>
              <a:ext uri="{FF2B5EF4-FFF2-40B4-BE49-F238E27FC236}">
                <a16:creationId xmlns:a16="http://schemas.microsoft.com/office/drawing/2014/main" id="{30232FF3-CD3F-40CB-AEA1-FDEE2882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4" y="296652"/>
            <a:ext cx="6409928" cy="258532"/>
          </a:xfrm>
        </p:spPr>
        <p:txBody>
          <a:bodyPr wrap="square">
            <a:sp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b="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C880B627-DB1D-41C6-AA8A-C4890D4138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63" y="694876"/>
            <a:ext cx="2694527" cy="58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13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7">
          <p15:clr>
            <a:srgbClr val="FBAE40"/>
          </p15:clr>
        </p15:guide>
        <p15:guide id="2" orient="horz" pos="2273">
          <p15:clr>
            <a:srgbClr val="FBAE40"/>
          </p15:clr>
        </p15:guide>
        <p15:guide id="3" orient="horz" pos="436">
          <p15:clr>
            <a:srgbClr val="000000"/>
          </p15:clr>
        </p15:guide>
        <p15:guide id="6" pos="7605">
          <p15:clr>
            <a:srgbClr val="FBAE40"/>
          </p15:clr>
        </p15:guide>
        <p15:guide id="7" pos="5337">
          <p15:clr>
            <a:srgbClr val="000000"/>
          </p15:clr>
        </p15:guide>
        <p15:guide id="8" orient="horz" pos="4110">
          <p15:clr>
            <a:srgbClr val="000000"/>
          </p15:clr>
        </p15:guide>
        <p15:guide id="9" pos="75">
          <p15:clr>
            <a:srgbClr val="000000"/>
          </p15:clr>
        </p15:guide>
        <p15:guide id="10" pos="2706">
          <p15:clr>
            <a:srgbClr val="FBAE40"/>
          </p15:clr>
        </p15:guide>
        <p15:guide id="11" pos="449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9"/>
          <p:cNvSpPr>
            <a:spLocks/>
          </p:cNvSpPr>
          <p:nvPr userDrawn="1"/>
        </p:nvSpPr>
        <p:spPr bwMode="auto">
          <a:xfrm>
            <a:off x="5786927" y="6649533"/>
            <a:ext cx="60960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865188">
              <a:defRPr/>
            </a:pPr>
            <a:fld id="{6FDFDBFA-678E-4CB6-9528-3A75FFBC609B}" type="slidenum">
              <a:rPr lang="en-US" altLang="ko-KR" sz="800" smtClean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pPr algn="r" defTabSz="865188">
                <a:defRPr/>
              </a:pPr>
              <a:t>‹#›</a:t>
            </a:fld>
            <a:r>
              <a:rPr lang="en-US" altLang="ko-KR" sz="800" dirty="0">
                <a:solidFill>
                  <a:srgbClr val="EE2B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kumimoji="0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Arial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02499" y="6070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baseline="0">
                <a:solidFill>
                  <a:schemeClr val="bg1">
                    <a:lumMod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YG-1 Website Renewal</a:t>
            </a:r>
            <a:endParaRPr lang="en-US" altLang="ko-KR" sz="800" b="1" baseline="0" dirty="0">
              <a:solidFill>
                <a:schemeClr val="bg1">
                  <a:lumMod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>
            <a:off x="123825" y="280988"/>
            <a:ext cx="11979782" cy="288925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40B91C39-8500-44BA-8E32-083AC3C9CC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47020" y="6610911"/>
            <a:ext cx="405658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865188">
              <a:spcBef>
                <a:spcPct val="50000"/>
              </a:spcBef>
              <a:defRPr/>
            </a:pP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Notice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: The enclosed material is proprietary to VINTWIRE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D8F19D3-C1E4-404A-B768-CDF9BAFEB9E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688288" y="822232"/>
            <a:ext cx="3387253" cy="5659487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Description </a:t>
            </a:r>
            <a:r>
              <a:rPr lang="ko-KR" altLang="en-US" dirty="0"/>
              <a:t>입력하세요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D6DA5D7-3EC4-42AD-BDCE-DD37AA3CE350}"/>
              </a:ext>
            </a:extLst>
          </p:cNvPr>
          <p:cNvSpPr/>
          <p:nvPr userDrawn="1"/>
        </p:nvSpPr>
        <p:spPr bwMode="auto">
          <a:xfrm>
            <a:off x="8688074" y="642786"/>
            <a:ext cx="3387254" cy="58389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846CC8C-ADF6-49BC-A0E1-6FBD00034B0D}"/>
              </a:ext>
            </a:extLst>
          </p:cNvPr>
          <p:cNvSpPr/>
          <p:nvPr userDrawn="1"/>
        </p:nvSpPr>
        <p:spPr bwMode="auto">
          <a:xfrm>
            <a:off x="8688066" y="642786"/>
            <a:ext cx="3387294" cy="179446"/>
          </a:xfrm>
          <a:prstGeom prst="roundRect">
            <a:avLst>
              <a:gd name="adj" fmla="val 10121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36000" tIns="18000" rIns="36000" bIns="18000" anchor="ctr"/>
          <a:lstStyle/>
          <a:p>
            <a:pPr algn="ctr" defTabSz="79375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Descriptions</a:t>
            </a:r>
            <a:endParaRPr kumimoji="0" lang="ko-KR" altLang="en-US" sz="800" b="1" kern="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F580CE5-591A-4BE4-921E-9CFDFB0BC6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63" y="694876"/>
            <a:ext cx="2694527" cy="5829749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FAD51418-7019-4944-95D1-8FB6317F6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3652" y="694876"/>
            <a:ext cx="2694527" cy="5829749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5B31812-6B0E-489F-8633-E8B54D074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3480" y="694876"/>
            <a:ext cx="2694527" cy="582974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FD8B6D-56A5-4F86-AC3A-3BB03AF5B9E7}"/>
              </a:ext>
            </a:extLst>
          </p:cNvPr>
          <p:cNvSpPr/>
          <p:nvPr userDrawn="1"/>
        </p:nvSpPr>
        <p:spPr>
          <a:xfrm>
            <a:off x="10726176" y="315600"/>
            <a:ext cx="1332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7F5720AC-BDC7-4237-935A-21C93510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8085" y="333264"/>
            <a:ext cx="1353154" cy="204281"/>
          </a:xfrm>
        </p:spPr>
        <p:txBody>
          <a:bodyPr anchor="b">
            <a:normAutofit/>
          </a:bodyPr>
          <a:lstStyle>
            <a:lvl1pPr marL="0" indent="0">
              <a:buNone/>
              <a:defRPr sz="800" b="1">
                <a:solidFill>
                  <a:schemeClr val="bg2">
                    <a:lumMod val="1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622D8-A844-4114-870A-9668740BFFF2}"/>
              </a:ext>
            </a:extLst>
          </p:cNvPr>
          <p:cNvSpPr txBox="1"/>
          <p:nvPr userDrawn="1"/>
        </p:nvSpPr>
        <p:spPr>
          <a:xfrm>
            <a:off x="10153392" y="315600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Page ID </a:t>
            </a:r>
            <a:endParaRPr lang="ko-KR" altLang="en-US" sz="800" b="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제목 3">
            <a:extLst>
              <a:ext uri="{FF2B5EF4-FFF2-40B4-BE49-F238E27FC236}">
                <a16:creationId xmlns:a16="http://schemas.microsoft.com/office/drawing/2014/main" id="{E225BD6D-EB9D-47A2-9E24-66BC8959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4" y="296652"/>
            <a:ext cx="6409928" cy="258532"/>
          </a:xfrm>
        </p:spPr>
        <p:txBody>
          <a:bodyPr wrap="square">
            <a:sp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b="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69973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7">
          <p15:clr>
            <a:srgbClr val="FBAE40"/>
          </p15:clr>
        </p15:guide>
        <p15:guide id="2" orient="horz" pos="2273">
          <p15:clr>
            <a:srgbClr val="FBAE40"/>
          </p15:clr>
        </p15:guide>
        <p15:guide id="3" orient="horz" pos="436">
          <p15:clr>
            <a:srgbClr val="000000"/>
          </p15:clr>
        </p15:guide>
        <p15:guide id="6" pos="7605">
          <p15:clr>
            <a:srgbClr val="FBAE40"/>
          </p15:clr>
        </p15:guide>
        <p15:guide id="7" pos="5337">
          <p15:clr>
            <a:srgbClr val="000000"/>
          </p15:clr>
        </p15:guide>
        <p15:guide id="8" orient="horz" pos="4110">
          <p15:clr>
            <a:srgbClr val="000000"/>
          </p15:clr>
        </p15:guide>
        <p15:guide id="9" pos="75">
          <p15:clr>
            <a:srgbClr val="000000"/>
          </p15:clr>
        </p15:guide>
        <p15:guide id="10" pos="2706">
          <p15:clr>
            <a:srgbClr val="FBAE40"/>
          </p15:clr>
        </p15:guide>
        <p15:guide id="11" pos="449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2F77E-85A8-44A9-AF9F-A0164BBF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3EED4-8BB6-41AA-ABC1-2680A5AC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A0016-8766-4E37-B328-FD8CA638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A2B9-986C-42AA-BC6B-092A5FB25FC5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7513D-A8D0-48CE-8BD9-106EDC01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8220B-6838-4305-9092-A4FA3531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4BE3-7807-452A-8A0D-41804C903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9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C4B86-3E03-42D9-9CED-D6ABDF90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83E0B-FFB6-447D-A2ED-A7FC197B3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B63453-560E-4F55-9891-1ACA4E069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284AF-A8EC-43A0-98AF-EEEC877F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A2B9-986C-42AA-BC6B-092A5FB25FC5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DAF0D-2AC2-4231-8FCE-AED48BA2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4087C-4AD7-4DCD-A501-F06EC411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4BE3-7807-452A-8A0D-41804C903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9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896B-2632-462D-812D-7E833630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0FD66-76BA-4D10-8112-95D044B7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18C783-9AA5-4EB7-9ECC-AFCEA3356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EBB6A-9CF4-43CB-83F8-92601D2E7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1A6EC2-1910-4EC2-823E-CF67AA1D8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B6B270-58D0-4BA7-BFE7-D26685EE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A2B9-986C-42AA-BC6B-092A5FB25FC5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ADF855-9EE1-4CC0-9093-C5570A03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0FB3A2-3B6E-4DC7-88DA-B5B6D1DB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4BE3-7807-452A-8A0D-41804C903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9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C14F0-3F38-4E8B-B445-27621EB0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A61933-D45A-41F4-8802-217628DF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A2B9-986C-42AA-BC6B-092A5FB25FC5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2F4FD0-49E4-404B-921C-DA5F6316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95D96B-5F81-4BC1-9BE4-D93D4F82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4BE3-7807-452A-8A0D-41804C903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6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5F0526-B0AB-444C-A624-D7E38472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A2B9-986C-42AA-BC6B-092A5FB25FC5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DE6E21-CAEF-4337-B981-3ADF5720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A35FDA-AD3E-40C1-912C-EF0C29F9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4BE3-7807-452A-8A0D-41804C903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6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0420E-F0DC-42EB-9D28-B6EFDA65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BA713-7F2B-48E0-81F3-AB4A432CD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698C9F-2B8A-4E0A-AB78-A15155D67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00279-4F21-423B-A953-BB7E376E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A2B9-986C-42AA-BC6B-092A5FB25FC5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B5CE5-8EB3-4339-B52E-15633416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432D3-A32D-464D-941B-6BCEADB3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4BE3-7807-452A-8A0D-41804C903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C749D-B496-4A01-B2B6-EBB34C14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FE8639-EED2-4A16-AF43-7C25359DC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5CC9F2-7B99-4269-8317-E3311BFA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F1E4B-851E-49AB-BA7A-7A17DA53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A2B9-986C-42AA-BC6B-092A5FB25FC5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100F2-2DB5-4314-B7C6-179DCC15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9AD06-7B0D-4036-8242-CCCABD11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4BE3-7807-452A-8A0D-41804C903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63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2020B7-A396-41F4-ADF8-D6A690E9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40020-A4A2-4386-AD80-30F3F95A3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51947-D540-4F1F-9289-66D78C505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A2B9-986C-42AA-BC6B-092A5FB25FC5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CD34B-1575-403A-96E0-B312629AF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2E82E-99A3-45BC-9ACB-300DDFA6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4BE3-7807-452A-8A0D-41804C903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  <p:sldLayoutId id="2147483758" r:id="rId13"/>
    <p:sldLayoutId id="2147483737" r:id="rId14"/>
    <p:sldLayoutId id="2147483738" r:id="rId15"/>
    <p:sldLayoutId id="2147483739" r:id="rId16"/>
    <p:sldLayoutId id="2147483740" r:id="rId17"/>
    <p:sldLayoutId id="2147483756" r:id="rId18"/>
    <p:sldLayoutId id="2147483757" r:id="rId19"/>
    <p:sldLayoutId id="2147483731" r:id="rId20"/>
    <p:sldLayoutId id="2147483732" r:id="rId21"/>
    <p:sldLayoutId id="2147483730" r:id="rId22"/>
    <p:sldLayoutId id="2147483734" r:id="rId23"/>
    <p:sldLayoutId id="2147483733" r:id="rId24"/>
    <p:sldLayoutId id="2147483735" r:id="rId2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A03B461-2B31-426C-82D8-BF062129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정의 </a:t>
            </a:r>
            <a:r>
              <a:rPr lang="en-US" altLang="ko-KR" dirty="0"/>
              <a:t>(</a:t>
            </a:r>
            <a:r>
              <a:rPr lang="ko-KR" altLang="en-US" dirty="0"/>
              <a:t>메인 화면 제외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0" name="Body">
            <a:extLst>
              <a:ext uri="{FF2B5EF4-FFF2-40B4-BE49-F238E27FC236}">
                <a16:creationId xmlns:a16="http://schemas.microsoft.com/office/drawing/2014/main" id="{A296DD5B-C09D-DEA9-D142-7068E70271DC}"/>
              </a:ext>
            </a:extLst>
          </p:cNvPr>
          <p:cNvSpPr txBox="1"/>
          <p:nvPr/>
        </p:nvSpPr>
        <p:spPr>
          <a:xfrm>
            <a:off x="5526194" y="5504350"/>
            <a:ext cx="2103396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페이지 이동 버튼 </a:t>
            </a:r>
            <a:r>
              <a:rPr lang="en-US" altLang="ko-KR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이전</a:t>
            </a:r>
            <a:r>
              <a:rPr lang="en-US" altLang="ko-KR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lang="ko-KR" alt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이후</a:t>
            </a:r>
            <a:r>
              <a:rPr lang="en-US" altLang="ko-KR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 버튼 </a:t>
            </a:r>
            <a:r>
              <a:rPr lang="en-US" altLang="ko-KR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 </a:t>
            </a:r>
            <a:r>
              <a:rPr lang="ko-KR" alt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전시회 홈 페이지로 이동</a:t>
            </a:r>
            <a:endParaRPr lang="en-US" altLang="ko-KR" sz="9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ody">
            <a:extLst>
              <a:ext uri="{FF2B5EF4-FFF2-40B4-BE49-F238E27FC236}">
                <a16:creationId xmlns:a16="http://schemas.microsoft.com/office/drawing/2014/main" id="{288CA5A7-1AD2-41BD-8663-601C19408881}"/>
              </a:ext>
            </a:extLst>
          </p:cNvPr>
          <p:cNvSpPr txBox="1"/>
          <p:nvPr/>
        </p:nvSpPr>
        <p:spPr>
          <a:xfrm>
            <a:off x="8616280" y="5484942"/>
            <a:ext cx="1826077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언어 설정</a:t>
            </a:r>
            <a:endParaRPr lang="en-US" altLang="ko-KR" sz="9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기본 </a:t>
            </a:r>
            <a:r>
              <a:rPr lang="en-US" altLang="ko-KR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(Default) </a:t>
            </a:r>
            <a:r>
              <a:rPr lang="ko-KR" alt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언어 </a:t>
            </a:r>
            <a:r>
              <a:rPr lang="en-US" altLang="ko-KR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ENGLISH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F7E401-FEFE-5A46-A622-EE33E0241225}"/>
              </a:ext>
            </a:extLst>
          </p:cNvPr>
          <p:cNvSpPr/>
          <p:nvPr/>
        </p:nvSpPr>
        <p:spPr>
          <a:xfrm>
            <a:off x="2391480" y="1119901"/>
            <a:ext cx="7177788" cy="430807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11ECF2-8675-89EA-DAA8-CAA07DA293F6}"/>
              </a:ext>
            </a:extLst>
          </p:cNvPr>
          <p:cNvGrpSpPr/>
          <p:nvPr/>
        </p:nvGrpSpPr>
        <p:grpSpPr>
          <a:xfrm>
            <a:off x="2392125" y="5153903"/>
            <a:ext cx="7177788" cy="274069"/>
            <a:chOff x="2392125" y="5375444"/>
            <a:chExt cx="7177788" cy="27406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EBCEF6-90BC-0B58-571E-1F2E749BD94D}"/>
                </a:ext>
              </a:extLst>
            </p:cNvPr>
            <p:cNvSpPr>
              <a:spLocks/>
            </p:cNvSpPr>
            <p:nvPr/>
          </p:nvSpPr>
          <p:spPr>
            <a:xfrm>
              <a:off x="2392125" y="5375444"/>
              <a:ext cx="7177788" cy="2740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DDDE804-DEA0-F733-5F72-79553058BE2E}"/>
                </a:ext>
              </a:extLst>
            </p:cNvPr>
            <p:cNvGrpSpPr/>
            <p:nvPr/>
          </p:nvGrpSpPr>
          <p:grpSpPr>
            <a:xfrm>
              <a:off x="5748585" y="5445928"/>
              <a:ext cx="464871" cy="138499"/>
              <a:chOff x="5711178" y="5445928"/>
              <a:chExt cx="464871" cy="13849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1A22F02-EF09-FF69-9B2E-ABCEE4448A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11178" y="5445928"/>
                <a:ext cx="464871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&lt;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</a:rPr>
                  <a:t> |      |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&gt;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Go Home">
                <a:extLst>
                  <a:ext uri="{FF2B5EF4-FFF2-40B4-BE49-F238E27FC236}">
                    <a16:creationId xmlns:a16="http://schemas.microsoft.com/office/drawing/2014/main" id="{BA516292-296B-EFF5-2A78-C5B5E78B69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87660" y="5459768"/>
                <a:ext cx="111905" cy="110818"/>
              </a:xfrm>
              <a:custGeom>
                <a:avLst/>
                <a:gdLst>
                  <a:gd name="T0" fmla="*/ 331 w 667"/>
                  <a:gd name="T1" fmla="*/ 0 h 666"/>
                  <a:gd name="T2" fmla="*/ 324 w 667"/>
                  <a:gd name="T3" fmla="*/ 5 h 666"/>
                  <a:gd name="T4" fmla="*/ 5 w 667"/>
                  <a:gd name="T5" fmla="*/ 336 h 666"/>
                  <a:gd name="T6" fmla="*/ 6 w 667"/>
                  <a:gd name="T7" fmla="*/ 355 h 666"/>
                  <a:gd name="T8" fmla="*/ 25 w 667"/>
                  <a:gd name="T9" fmla="*/ 355 h 666"/>
                  <a:gd name="T10" fmla="*/ 67 w 667"/>
                  <a:gd name="T11" fmla="*/ 311 h 666"/>
                  <a:gd name="T12" fmla="*/ 67 w 667"/>
                  <a:gd name="T13" fmla="*/ 666 h 666"/>
                  <a:gd name="T14" fmla="*/ 600 w 667"/>
                  <a:gd name="T15" fmla="*/ 666 h 666"/>
                  <a:gd name="T16" fmla="*/ 600 w 667"/>
                  <a:gd name="T17" fmla="*/ 311 h 666"/>
                  <a:gd name="T18" fmla="*/ 642 w 667"/>
                  <a:gd name="T19" fmla="*/ 355 h 666"/>
                  <a:gd name="T20" fmla="*/ 661 w 667"/>
                  <a:gd name="T21" fmla="*/ 355 h 666"/>
                  <a:gd name="T22" fmla="*/ 662 w 667"/>
                  <a:gd name="T23" fmla="*/ 336 h 666"/>
                  <a:gd name="T24" fmla="*/ 343 w 667"/>
                  <a:gd name="T25" fmla="*/ 5 h 666"/>
                  <a:gd name="T26" fmla="*/ 331 w 667"/>
                  <a:gd name="T27" fmla="*/ 0 h 666"/>
                  <a:gd name="T28" fmla="*/ 333 w 667"/>
                  <a:gd name="T29" fmla="*/ 33 h 666"/>
                  <a:gd name="T30" fmla="*/ 573 w 667"/>
                  <a:gd name="T31" fmla="*/ 283 h 666"/>
                  <a:gd name="T32" fmla="*/ 573 w 667"/>
                  <a:gd name="T33" fmla="*/ 640 h 666"/>
                  <a:gd name="T34" fmla="*/ 427 w 667"/>
                  <a:gd name="T35" fmla="*/ 640 h 666"/>
                  <a:gd name="T36" fmla="*/ 427 w 667"/>
                  <a:gd name="T37" fmla="*/ 360 h 666"/>
                  <a:gd name="T38" fmla="*/ 240 w 667"/>
                  <a:gd name="T39" fmla="*/ 360 h 666"/>
                  <a:gd name="T40" fmla="*/ 240 w 667"/>
                  <a:gd name="T41" fmla="*/ 640 h 666"/>
                  <a:gd name="T42" fmla="*/ 93 w 667"/>
                  <a:gd name="T43" fmla="*/ 640 h 666"/>
                  <a:gd name="T44" fmla="*/ 93 w 667"/>
                  <a:gd name="T45" fmla="*/ 283 h 666"/>
                  <a:gd name="T46" fmla="*/ 333 w 667"/>
                  <a:gd name="T47" fmla="*/ 33 h 666"/>
                  <a:gd name="T48" fmla="*/ 467 w 667"/>
                  <a:gd name="T49" fmla="*/ 66 h 666"/>
                  <a:gd name="T50" fmla="*/ 467 w 667"/>
                  <a:gd name="T51" fmla="*/ 107 h 666"/>
                  <a:gd name="T52" fmla="*/ 493 w 667"/>
                  <a:gd name="T53" fmla="*/ 134 h 666"/>
                  <a:gd name="T54" fmla="*/ 493 w 667"/>
                  <a:gd name="T55" fmla="*/ 93 h 666"/>
                  <a:gd name="T56" fmla="*/ 520 w 667"/>
                  <a:gd name="T57" fmla="*/ 93 h 666"/>
                  <a:gd name="T58" fmla="*/ 520 w 667"/>
                  <a:gd name="T59" fmla="*/ 162 h 666"/>
                  <a:gd name="T60" fmla="*/ 547 w 667"/>
                  <a:gd name="T61" fmla="*/ 190 h 666"/>
                  <a:gd name="T62" fmla="*/ 547 w 667"/>
                  <a:gd name="T63" fmla="*/ 66 h 666"/>
                  <a:gd name="T64" fmla="*/ 467 w 667"/>
                  <a:gd name="T65" fmla="*/ 66 h 666"/>
                  <a:gd name="T66" fmla="*/ 267 w 667"/>
                  <a:gd name="T67" fmla="*/ 386 h 666"/>
                  <a:gd name="T68" fmla="*/ 400 w 667"/>
                  <a:gd name="T69" fmla="*/ 386 h 666"/>
                  <a:gd name="T70" fmla="*/ 400 w 667"/>
                  <a:gd name="T71" fmla="*/ 640 h 666"/>
                  <a:gd name="T72" fmla="*/ 267 w 667"/>
                  <a:gd name="T73" fmla="*/ 640 h 666"/>
                  <a:gd name="T74" fmla="*/ 267 w 667"/>
                  <a:gd name="T75" fmla="*/ 386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7" h="666">
                    <a:moveTo>
                      <a:pt x="331" y="0"/>
                    </a:moveTo>
                    <a:cubicBezTo>
                      <a:pt x="328" y="1"/>
                      <a:pt x="326" y="2"/>
                      <a:pt x="324" y="5"/>
                    </a:cubicBezTo>
                    <a:lnTo>
                      <a:pt x="5" y="336"/>
                    </a:lnTo>
                    <a:cubicBezTo>
                      <a:pt x="0" y="341"/>
                      <a:pt x="1" y="350"/>
                      <a:pt x="6" y="355"/>
                    </a:cubicBezTo>
                    <a:cubicBezTo>
                      <a:pt x="11" y="360"/>
                      <a:pt x="20" y="360"/>
                      <a:pt x="25" y="355"/>
                    </a:cubicBezTo>
                    <a:lnTo>
                      <a:pt x="67" y="311"/>
                    </a:lnTo>
                    <a:lnTo>
                      <a:pt x="67" y="666"/>
                    </a:lnTo>
                    <a:lnTo>
                      <a:pt x="600" y="666"/>
                    </a:lnTo>
                    <a:lnTo>
                      <a:pt x="600" y="311"/>
                    </a:lnTo>
                    <a:lnTo>
                      <a:pt x="642" y="355"/>
                    </a:lnTo>
                    <a:cubicBezTo>
                      <a:pt x="647" y="360"/>
                      <a:pt x="656" y="360"/>
                      <a:pt x="661" y="355"/>
                    </a:cubicBezTo>
                    <a:cubicBezTo>
                      <a:pt x="666" y="350"/>
                      <a:pt x="667" y="341"/>
                      <a:pt x="662" y="336"/>
                    </a:cubicBezTo>
                    <a:lnTo>
                      <a:pt x="343" y="5"/>
                    </a:lnTo>
                    <a:cubicBezTo>
                      <a:pt x="340" y="1"/>
                      <a:pt x="335" y="0"/>
                      <a:pt x="331" y="0"/>
                    </a:cubicBezTo>
                    <a:close/>
                    <a:moveTo>
                      <a:pt x="333" y="33"/>
                    </a:moveTo>
                    <a:lnTo>
                      <a:pt x="573" y="283"/>
                    </a:lnTo>
                    <a:lnTo>
                      <a:pt x="573" y="640"/>
                    </a:lnTo>
                    <a:lnTo>
                      <a:pt x="427" y="640"/>
                    </a:lnTo>
                    <a:lnTo>
                      <a:pt x="427" y="360"/>
                    </a:lnTo>
                    <a:lnTo>
                      <a:pt x="240" y="360"/>
                    </a:lnTo>
                    <a:lnTo>
                      <a:pt x="240" y="640"/>
                    </a:lnTo>
                    <a:lnTo>
                      <a:pt x="93" y="640"/>
                    </a:lnTo>
                    <a:lnTo>
                      <a:pt x="93" y="283"/>
                    </a:lnTo>
                    <a:lnTo>
                      <a:pt x="333" y="33"/>
                    </a:lnTo>
                    <a:close/>
                    <a:moveTo>
                      <a:pt x="467" y="66"/>
                    </a:moveTo>
                    <a:lnTo>
                      <a:pt x="467" y="107"/>
                    </a:lnTo>
                    <a:lnTo>
                      <a:pt x="493" y="134"/>
                    </a:lnTo>
                    <a:lnTo>
                      <a:pt x="493" y="93"/>
                    </a:lnTo>
                    <a:lnTo>
                      <a:pt x="520" y="93"/>
                    </a:lnTo>
                    <a:lnTo>
                      <a:pt x="520" y="162"/>
                    </a:lnTo>
                    <a:lnTo>
                      <a:pt x="547" y="190"/>
                    </a:lnTo>
                    <a:lnTo>
                      <a:pt x="547" y="66"/>
                    </a:lnTo>
                    <a:lnTo>
                      <a:pt x="467" y="66"/>
                    </a:lnTo>
                    <a:close/>
                    <a:moveTo>
                      <a:pt x="267" y="386"/>
                    </a:moveTo>
                    <a:lnTo>
                      <a:pt x="400" y="386"/>
                    </a:lnTo>
                    <a:lnTo>
                      <a:pt x="400" y="640"/>
                    </a:lnTo>
                    <a:lnTo>
                      <a:pt x="267" y="640"/>
                    </a:lnTo>
                    <a:lnTo>
                      <a:pt x="267" y="386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5D9D39-A10A-1081-73DA-6A73047CDDF6}"/>
              </a:ext>
            </a:extLst>
          </p:cNvPr>
          <p:cNvSpPr/>
          <p:nvPr/>
        </p:nvSpPr>
        <p:spPr>
          <a:xfrm>
            <a:off x="8173800" y="5237076"/>
            <a:ext cx="395941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430901-2223-6228-8BE1-8D0E96753036}"/>
              </a:ext>
            </a:extLst>
          </p:cNvPr>
          <p:cNvSpPr/>
          <p:nvPr/>
        </p:nvSpPr>
        <p:spPr>
          <a:xfrm>
            <a:off x="8628447" y="5210873"/>
            <a:ext cx="895347" cy="160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Chevron Down">
            <a:extLst>
              <a:ext uri="{FF2B5EF4-FFF2-40B4-BE49-F238E27FC236}">
                <a16:creationId xmlns:a16="http://schemas.microsoft.com/office/drawing/2014/main" id="{D34BBECE-DE09-4625-0B14-DCA5C5580439}"/>
              </a:ext>
            </a:extLst>
          </p:cNvPr>
          <p:cNvSpPr>
            <a:spLocks noChangeAspect="1"/>
          </p:cNvSpPr>
          <p:nvPr/>
        </p:nvSpPr>
        <p:spPr bwMode="auto">
          <a:xfrm>
            <a:off x="9334374" y="5261364"/>
            <a:ext cx="107648" cy="59147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068794-4364-EAFE-F07F-BE1A82999384}"/>
              </a:ext>
            </a:extLst>
          </p:cNvPr>
          <p:cNvSpPr/>
          <p:nvPr/>
        </p:nvSpPr>
        <p:spPr>
          <a:xfrm>
            <a:off x="8695680" y="5244771"/>
            <a:ext cx="309380" cy="92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ENGLISH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5D37C78-0D05-CB21-BB56-3452A915AD98}"/>
              </a:ext>
            </a:extLst>
          </p:cNvPr>
          <p:cNvGrpSpPr/>
          <p:nvPr/>
        </p:nvGrpSpPr>
        <p:grpSpPr>
          <a:xfrm>
            <a:off x="2395159" y="836712"/>
            <a:ext cx="7174109" cy="274068"/>
            <a:chOff x="227348" y="689926"/>
            <a:chExt cx="7174109" cy="274068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B1CCC978-523E-3FEA-B60A-A7DFDB941416}"/>
                </a:ext>
              </a:extLst>
            </p:cNvPr>
            <p:cNvSpPr/>
            <p:nvPr/>
          </p:nvSpPr>
          <p:spPr>
            <a:xfrm>
              <a:off x="227348" y="689926"/>
              <a:ext cx="7174109" cy="2740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66E3DF74-9A0A-91DE-FB68-B9635EAE040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299629" y="744615"/>
              <a:ext cx="723370" cy="195211"/>
              <a:chOff x="3864744" y="2328044"/>
              <a:chExt cx="1008112" cy="1008112"/>
            </a:xfrm>
            <a:solidFill>
              <a:srgbClr val="FFFFFF"/>
            </a:solidFill>
          </p:grpSpPr>
          <p:grpSp>
            <p:nvGrpSpPr>
              <p:cNvPr id="10" name="Placeholder">
                <a:extLst>
                  <a:ext uri="{FF2B5EF4-FFF2-40B4-BE49-F238E27FC236}">
                    <a16:creationId xmlns:a16="http://schemas.microsoft.com/office/drawing/2014/main" id="{B3EEC12E-661D-2D8E-C8FD-5152F5FEAF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4" y="2328044"/>
                <a:ext cx="1008112" cy="1008112"/>
                <a:chOff x="508000" y="1397000"/>
                <a:chExt cx="1008112" cy="1008112"/>
              </a:xfrm>
              <a:grpFill/>
            </p:grpSpPr>
            <p:sp>
              <p:nvSpPr>
                <p:cNvPr id="12" name="Border">
                  <a:extLst>
                    <a:ext uri="{FF2B5EF4-FFF2-40B4-BE49-F238E27FC236}">
                      <a16:creationId xmlns:a16="http://schemas.microsoft.com/office/drawing/2014/main" id="{48F774B5-7D4F-0AC5-F36F-DEBEBBC851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Line 2">
                  <a:extLst>
                    <a:ext uri="{FF2B5EF4-FFF2-40B4-BE49-F238E27FC236}">
                      <a16:creationId xmlns:a16="http://schemas.microsoft.com/office/drawing/2014/main" id="{79DECDA1-6849-A644-966D-0362E201B4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Line 1">
                  <a:extLst>
                    <a:ext uri="{FF2B5EF4-FFF2-40B4-BE49-F238E27FC236}">
                      <a16:creationId xmlns:a16="http://schemas.microsoft.com/office/drawing/2014/main" id="{E69B35EA-A7E7-B5E0-F97D-0F18D26E00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666DD3D3-8A7E-B214-9EA4-D8FFA349E601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271552" y="2672714"/>
                <a:ext cx="194495" cy="318772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>
                    <a:solidFill>
                      <a:srgbClr val="FF0000"/>
                    </a:solidFill>
                  </a:rPr>
                  <a:t>logo</a:t>
                </a:r>
              </a:p>
            </p:txBody>
          </p:sp>
        </p:grpSp>
      </p:grpSp>
      <p:grpSp>
        <p:nvGrpSpPr>
          <p:cNvPr id="56" name="Scroll Indicator">
            <a:extLst>
              <a:ext uri="{FF2B5EF4-FFF2-40B4-BE49-F238E27FC236}">
                <a16:creationId xmlns:a16="http://schemas.microsoft.com/office/drawing/2014/main" id="{F321390D-BA9F-BC44-1E56-429FE51DB49F}"/>
              </a:ext>
            </a:extLst>
          </p:cNvPr>
          <p:cNvGrpSpPr/>
          <p:nvPr/>
        </p:nvGrpSpPr>
        <p:grpSpPr>
          <a:xfrm>
            <a:off x="9416199" y="1467047"/>
            <a:ext cx="25400" cy="3016250"/>
            <a:chOff x="892175" y="1261242"/>
            <a:chExt cx="25400" cy="3016250"/>
          </a:xfrm>
        </p:grpSpPr>
        <p:cxnSp>
          <p:nvCxnSpPr>
            <p:cNvPr id="57" name="Track">
              <a:extLst>
                <a:ext uri="{FF2B5EF4-FFF2-40B4-BE49-F238E27FC236}">
                  <a16:creationId xmlns:a16="http://schemas.microsoft.com/office/drawing/2014/main" id="{472E15DD-ED22-80AE-C03F-563816F1026B}"/>
                </a:ext>
              </a:extLst>
            </p:cNvPr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28575">
              <a:solidFill>
                <a:schemeClr val="bg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humb">
              <a:extLst>
                <a:ext uri="{FF2B5EF4-FFF2-40B4-BE49-F238E27FC236}">
                  <a16:creationId xmlns:a16="http://schemas.microsoft.com/office/drawing/2014/main" id="{9895807D-749F-2E1B-F477-E632CB6CBC46}"/>
                </a:ext>
              </a:extLst>
            </p:cNvPr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C1F74BC-CFE0-9057-17FE-71D6AD2F0806}"/>
              </a:ext>
            </a:extLst>
          </p:cNvPr>
          <p:cNvGrpSpPr/>
          <p:nvPr/>
        </p:nvGrpSpPr>
        <p:grpSpPr>
          <a:xfrm>
            <a:off x="9416199" y="850241"/>
            <a:ext cx="1360321" cy="350865"/>
            <a:chOff x="7360079" y="822507"/>
            <a:chExt cx="1360321" cy="350865"/>
          </a:xfrm>
        </p:grpSpPr>
        <p:sp>
          <p:nvSpPr>
            <p:cNvPr id="38" name="Body">
              <a:extLst>
                <a:ext uri="{FF2B5EF4-FFF2-40B4-BE49-F238E27FC236}">
                  <a16:creationId xmlns:a16="http://schemas.microsoft.com/office/drawing/2014/main" id="{D6E2D857-9603-2C9D-0E1B-3775CEF5C4A2}"/>
                </a:ext>
              </a:extLst>
            </p:cNvPr>
            <p:cNvSpPr txBox="1"/>
            <p:nvPr/>
          </p:nvSpPr>
          <p:spPr>
            <a:xfrm>
              <a:off x="7896200" y="822507"/>
              <a:ext cx="824200" cy="35086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로고  </a:t>
              </a:r>
              <a:r>
                <a:rPr lang="en-US" altLang="ko-KR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고정 영역</a:t>
              </a:r>
              <a:endParaRPr 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2EED6E3-FEDE-C752-74B4-A1D6B59172CA}"/>
                </a:ext>
              </a:extLst>
            </p:cNvPr>
            <p:cNvGrpSpPr/>
            <p:nvPr/>
          </p:nvGrpSpPr>
          <p:grpSpPr>
            <a:xfrm>
              <a:off x="7360079" y="905831"/>
              <a:ext cx="473828" cy="45719"/>
              <a:chOff x="7360079" y="905831"/>
              <a:chExt cx="473828" cy="45719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C6BA036-8565-9B40-F9AC-7372A3F9E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5902" y="928690"/>
                <a:ext cx="44504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E3BE44A1-A92B-52C4-CB7F-55738FE7976A}"/>
                  </a:ext>
                </a:extLst>
              </p:cNvPr>
              <p:cNvSpPr/>
              <p:nvPr/>
            </p:nvSpPr>
            <p:spPr>
              <a:xfrm>
                <a:off x="7788188" y="90583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8A853BC9-B5EA-ED8A-5F84-E4D1D4B1286B}"/>
                  </a:ext>
                </a:extLst>
              </p:cNvPr>
              <p:cNvSpPr/>
              <p:nvPr/>
            </p:nvSpPr>
            <p:spPr>
              <a:xfrm>
                <a:off x="7360079" y="90583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0" name="Body">
            <a:extLst>
              <a:ext uri="{FF2B5EF4-FFF2-40B4-BE49-F238E27FC236}">
                <a16:creationId xmlns:a16="http://schemas.microsoft.com/office/drawing/2014/main" id="{AE130A97-9B1E-67F8-FBCB-2534FE65CD5A}"/>
              </a:ext>
            </a:extLst>
          </p:cNvPr>
          <p:cNvSpPr txBox="1"/>
          <p:nvPr/>
        </p:nvSpPr>
        <p:spPr>
          <a:xfrm>
            <a:off x="167124" y="4738615"/>
            <a:ext cx="2129044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페이지 이동 버튼 및 언어 설정 영역</a:t>
            </a:r>
            <a:endParaRPr lang="en-US" altLang="ko-KR" sz="9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고정 영역</a:t>
            </a:r>
            <a:endParaRPr lang="en-US" sz="9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F532C524-381A-A4D7-091B-C318255281AC}"/>
              </a:ext>
            </a:extLst>
          </p:cNvPr>
          <p:cNvGrpSpPr/>
          <p:nvPr/>
        </p:nvGrpSpPr>
        <p:grpSpPr>
          <a:xfrm>
            <a:off x="1393964" y="864446"/>
            <a:ext cx="1114811" cy="212366"/>
            <a:chOff x="6719096" y="797218"/>
            <a:chExt cx="1114811" cy="212366"/>
          </a:xfrm>
        </p:grpSpPr>
        <p:sp>
          <p:nvSpPr>
            <p:cNvPr id="129" name="Body">
              <a:extLst>
                <a:ext uri="{FF2B5EF4-FFF2-40B4-BE49-F238E27FC236}">
                  <a16:creationId xmlns:a16="http://schemas.microsoft.com/office/drawing/2014/main" id="{D04CDE94-966C-37E8-E26B-45308069465E}"/>
                </a:ext>
              </a:extLst>
            </p:cNvPr>
            <p:cNvSpPr txBox="1"/>
            <p:nvPr/>
          </p:nvSpPr>
          <p:spPr>
            <a:xfrm>
              <a:off x="6719096" y="797218"/>
              <a:ext cx="551689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로고</a:t>
              </a:r>
              <a:endParaRPr 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55A3EBD8-BCD2-31B1-9189-667BF40B8C05}"/>
                </a:ext>
              </a:extLst>
            </p:cNvPr>
            <p:cNvGrpSpPr/>
            <p:nvPr/>
          </p:nvGrpSpPr>
          <p:grpSpPr>
            <a:xfrm>
              <a:off x="7360079" y="905831"/>
              <a:ext cx="473828" cy="45719"/>
              <a:chOff x="7360079" y="905831"/>
              <a:chExt cx="473828" cy="45719"/>
            </a:xfrm>
          </p:grpSpPr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EF29EDB-570A-FB4F-2DB8-4119B7E13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5902" y="928690"/>
                <a:ext cx="44504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23A5BEE4-C575-9F0E-9815-930769A611A6}"/>
                  </a:ext>
                </a:extLst>
              </p:cNvPr>
              <p:cNvSpPr/>
              <p:nvPr/>
            </p:nvSpPr>
            <p:spPr>
              <a:xfrm>
                <a:off x="7788188" y="90583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FE3EF85-E02F-5C36-430A-2DA322BDE3FD}"/>
                  </a:ext>
                </a:extLst>
              </p:cNvPr>
              <p:cNvSpPr/>
              <p:nvPr/>
            </p:nvSpPr>
            <p:spPr>
              <a:xfrm>
                <a:off x="7360079" y="90583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8" name="Body">
            <a:extLst>
              <a:ext uri="{FF2B5EF4-FFF2-40B4-BE49-F238E27FC236}">
                <a16:creationId xmlns:a16="http://schemas.microsoft.com/office/drawing/2014/main" id="{C9C0C412-A4FB-B425-A63D-9F0B93A1E77F}"/>
              </a:ext>
            </a:extLst>
          </p:cNvPr>
          <p:cNvSpPr txBox="1"/>
          <p:nvPr/>
        </p:nvSpPr>
        <p:spPr>
          <a:xfrm>
            <a:off x="10164452" y="6132958"/>
            <a:ext cx="1731500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화면 해상도 </a:t>
            </a:r>
            <a:r>
              <a:rPr lang="en-US" altLang="ko-KR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1980 x 1080 </a:t>
            </a:r>
            <a:r>
              <a:rPr lang="en-US" altLang="ko-KR" sz="900" dirty="0" err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px</a:t>
            </a:r>
            <a:endParaRPr lang="en-US" altLang="ko-KR" sz="9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004056-EBD6-6D1F-3DDC-13B3E1B04857}"/>
              </a:ext>
            </a:extLst>
          </p:cNvPr>
          <p:cNvGrpSpPr/>
          <p:nvPr/>
        </p:nvGrpSpPr>
        <p:grpSpPr>
          <a:xfrm>
            <a:off x="9454417" y="2046875"/>
            <a:ext cx="1466119" cy="212366"/>
            <a:chOff x="7360079" y="822507"/>
            <a:chExt cx="1466119" cy="212366"/>
          </a:xfrm>
        </p:grpSpPr>
        <p:sp>
          <p:nvSpPr>
            <p:cNvPr id="8" name="Body">
              <a:extLst>
                <a:ext uri="{FF2B5EF4-FFF2-40B4-BE49-F238E27FC236}">
                  <a16:creationId xmlns:a16="http://schemas.microsoft.com/office/drawing/2014/main" id="{35485196-B718-0FA8-EDC6-16FF2AF09E58}"/>
                </a:ext>
              </a:extLst>
            </p:cNvPr>
            <p:cNvSpPr txBox="1"/>
            <p:nvPr/>
          </p:nvSpPr>
          <p:spPr>
            <a:xfrm>
              <a:off x="7896200" y="822507"/>
              <a:ext cx="92999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스크롤 영역</a:t>
              </a:r>
              <a:endParaRPr 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724C068-B939-11E4-5EE0-B3E0F8328616}"/>
                </a:ext>
              </a:extLst>
            </p:cNvPr>
            <p:cNvGrpSpPr/>
            <p:nvPr/>
          </p:nvGrpSpPr>
          <p:grpSpPr>
            <a:xfrm>
              <a:off x="7360079" y="905831"/>
              <a:ext cx="473828" cy="45719"/>
              <a:chOff x="7360079" y="905831"/>
              <a:chExt cx="473828" cy="45719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7E0441B-AE4E-E68A-4F72-F24FAC95E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5902" y="928690"/>
                <a:ext cx="44504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E1BEF0E-E9ED-9CCB-29E9-B4C612B85453}"/>
                  </a:ext>
                </a:extLst>
              </p:cNvPr>
              <p:cNvSpPr/>
              <p:nvPr/>
            </p:nvSpPr>
            <p:spPr>
              <a:xfrm>
                <a:off x="7788188" y="90583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C86597F7-D90D-6252-6D4F-43FBFE08C25D}"/>
                  </a:ext>
                </a:extLst>
              </p:cNvPr>
              <p:cNvSpPr/>
              <p:nvPr/>
            </p:nvSpPr>
            <p:spPr>
              <a:xfrm>
                <a:off x="7360079" y="90583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C1C6E1B-43A2-E6E6-55FC-1DEDFAD1B4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t="13799" r="5298" b="23258"/>
          <a:stretch/>
        </p:blipFill>
        <p:spPr>
          <a:xfrm>
            <a:off x="2540238" y="5236739"/>
            <a:ext cx="1251506" cy="143622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F59F275F-FEBB-3FD6-D2A8-327F1B7602E1}"/>
              </a:ext>
            </a:extLst>
          </p:cNvPr>
          <p:cNvGrpSpPr/>
          <p:nvPr/>
        </p:nvGrpSpPr>
        <p:grpSpPr>
          <a:xfrm>
            <a:off x="1415480" y="5397927"/>
            <a:ext cx="3895554" cy="885348"/>
            <a:chOff x="1415480" y="5619468"/>
            <a:chExt cx="3895554" cy="885348"/>
          </a:xfrm>
        </p:grpSpPr>
        <p:sp>
          <p:nvSpPr>
            <p:cNvPr id="34" name="Body">
              <a:extLst>
                <a:ext uri="{FF2B5EF4-FFF2-40B4-BE49-F238E27FC236}">
                  <a16:creationId xmlns:a16="http://schemas.microsoft.com/office/drawing/2014/main" id="{8953CBD4-C7F0-7687-A7B6-BDF665A9CDE5}"/>
                </a:ext>
              </a:extLst>
            </p:cNvPr>
            <p:cNvSpPr txBox="1"/>
            <p:nvPr/>
          </p:nvSpPr>
          <p:spPr>
            <a:xfrm>
              <a:off x="1415480" y="6153951"/>
              <a:ext cx="3895554" cy="35086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영문 </a:t>
              </a:r>
              <a:r>
                <a:rPr lang="en-US" altLang="ko-KR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SNS : </a:t>
              </a:r>
              <a:r>
                <a:rPr lang="ko-KR" altLang="en-US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유튜브</a:t>
              </a:r>
              <a:r>
                <a:rPr lang="en-US" altLang="ko-KR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페이스북</a:t>
              </a:r>
              <a:r>
                <a:rPr lang="en-US" altLang="ko-KR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 dirty="0" err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링크드인</a:t>
              </a:r>
              <a:r>
                <a:rPr lang="en-US" altLang="ko-KR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 dirty="0" err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위쳇</a:t>
              </a:r>
              <a:r>
                <a:rPr lang="en-US" altLang="ko-KR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트위터</a:t>
              </a:r>
              <a:r>
                <a:rPr lang="en-US" altLang="ko-KR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인스타그램</a:t>
              </a:r>
              <a:endParaRPr lang="en-US" altLang="ko-KR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국문 </a:t>
              </a:r>
              <a:r>
                <a:rPr lang="en-US" altLang="ko-KR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SNS : </a:t>
              </a:r>
              <a:r>
                <a:rPr lang="ko-KR" altLang="en-US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유튜브</a:t>
              </a:r>
              <a:r>
                <a:rPr lang="en-US" altLang="ko-KR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페이스북</a:t>
              </a:r>
              <a:r>
                <a:rPr lang="en-US" altLang="ko-KR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 dirty="0" err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링크드인</a:t>
              </a:r>
              <a:r>
                <a:rPr lang="en-US" altLang="ko-KR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 dirty="0" err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위쳇</a:t>
              </a:r>
              <a:r>
                <a:rPr lang="en-US" altLang="ko-KR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트위터</a:t>
              </a:r>
              <a:r>
                <a:rPr lang="en-US" altLang="ko-KR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인스타그램</a:t>
              </a:r>
              <a:r>
                <a:rPr lang="en-US" altLang="ko-KR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카카오톡</a:t>
              </a:r>
              <a:endParaRPr 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7E500A6-3AF8-1DFE-62E8-A54E8FBC2333}"/>
                </a:ext>
              </a:extLst>
            </p:cNvPr>
            <p:cNvGrpSpPr/>
            <p:nvPr/>
          </p:nvGrpSpPr>
          <p:grpSpPr>
            <a:xfrm rot="5400000">
              <a:off x="3459962" y="5833522"/>
              <a:ext cx="473828" cy="45719"/>
              <a:chOff x="7360079" y="905831"/>
              <a:chExt cx="473828" cy="45719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09D2DC0E-5C9E-E4C9-D8F9-379292FD7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5914" y="928690"/>
                <a:ext cx="44504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B65E601F-FEAA-0C10-B82A-D445DD33FE92}"/>
                  </a:ext>
                </a:extLst>
              </p:cNvPr>
              <p:cNvSpPr/>
              <p:nvPr/>
            </p:nvSpPr>
            <p:spPr>
              <a:xfrm>
                <a:off x="7788188" y="90583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A1CBB0D-4941-7E82-AF2B-C8175CAADA7D}"/>
                  </a:ext>
                </a:extLst>
              </p:cNvPr>
              <p:cNvSpPr/>
              <p:nvPr/>
            </p:nvSpPr>
            <p:spPr>
              <a:xfrm>
                <a:off x="7360079" y="90583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2BAA7BB1-C4D8-C4DF-2DD5-A8A7D8178D49}"/>
              </a:ext>
            </a:extLst>
          </p:cNvPr>
          <p:cNvCxnSpPr>
            <a:cxnSpLocks/>
            <a:stCxn id="50" idx="2"/>
            <a:endCxn id="19" idx="1"/>
          </p:cNvCxnSpPr>
          <p:nvPr/>
        </p:nvCxnSpPr>
        <p:spPr>
          <a:xfrm rot="16200000" flipH="1">
            <a:off x="1711156" y="4609969"/>
            <a:ext cx="201458" cy="116047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ody">
            <a:extLst>
              <a:ext uri="{FF2B5EF4-FFF2-40B4-BE49-F238E27FC236}">
                <a16:creationId xmlns:a16="http://schemas.microsoft.com/office/drawing/2014/main" id="{04C0D406-9013-3C6A-43D7-469F815981C2}"/>
              </a:ext>
            </a:extLst>
          </p:cNvPr>
          <p:cNvSpPr txBox="1"/>
          <p:nvPr/>
        </p:nvSpPr>
        <p:spPr>
          <a:xfrm>
            <a:off x="9990538" y="4132432"/>
            <a:ext cx="2070054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-87313">
              <a:buFont typeface="Arial" panose="020B0604020202020204" pitchFamily="34" charset="0"/>
              <a:buChar char="•"/>
            </a:pPr>
            <a:r>
              <a:rPr lang="en-US" altLang="ko-KR" sz="9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  <a:r>
              <a:rPr lang="ko-KR" altLang="en-US" sz="9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ko-KR" alt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최신 버전 기종 사이즈</a:t>
            </a:r>
            <a:endParaRPr lang="en-US" altLang="ko-KR" sz="9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안드로이드 </a:t>
            </a:r>
            <a:r>
              <a:rPr lang="en-US" altLang="ko-KR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9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최신 버전 기종 사이즈 </a:t>
            </a:r>
            <a:endParaRPr lang="en-US" altLang="ko-KR" sz="9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CD42AD-BFA4-4AEA-910E-8B5727DD140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ko-KR" sz="1000" b="1" dirty="0"/>
              <a:t>1.</a:t>
            </a:r>
            <a:r>
              <a:rPr lang="ko-KR" altLang="en-US" sz="1000" b="1" dirty="0"/>
              <a:t> 제품 카테고리 페이지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실사 이미지 등록 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카테고리 선택 시</a:t>
            </a:r>
            <a:r>
              <a:rPr lang="en-US" altLang="ko-KR" sz="900" dirty="0"/>
              <a:t>, </a:t>
            </a:r>
            <a:r>
              <a:rPr lang="ko-KR" altLang="en-US" sz="900" dirty="0"/>
              <a:t>해당 제품 리스트 페이지로 이동 </a:t>
            </a:r>
            <a:br>
              <a:rPr lang="en-US" altLang="ko-KR" sz="900" dirty="0"/>
            </a:br>
            <a:br>
              <a:rPr lang="en-US" altLang="ko-KR" sz="900" b="1" dirty="0"/>
            </a:br>
            <a:r>
              <a:rPr lang="en-US" altLang="ko-KR" sz="1000" b="1" dirty="0"/>
              <a:t>2. </a:t>
            </a:r>
            <a:r>
              <a:rPr lang="ko-KR" altLang="en-US" sz="1000" b="1" dirty="0"/>
              <a:t>이전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이후 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홈 버튼</a:t>
            </a:r>
            <a:br>
              <a:rPr lang="en-US" altLang="ko-KR" sz="1000" b="1" dirty="0"/>
            </a:br>
            <a:r>
              <a:rPr lang="en-US" altLang="ko-KR" sz="900" dirty="0"/>
              <a:t> -  GNB</a:t>
            </a:r>
            <a:r>
              <a:rPr lang="ko-KR" altLang="en-US" sz="900" dirty="0"/>
              <a:t>를 대체하여 앞뒤 페이지 이동 기능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홈 버튼 선택 시</a:t>
            </a:r>
            <a:r>
              <a:rPr lang="en-US" altLang="ko-KR" sz="900" dirty="0"/>
              <a:t>, </a:t>
            </a:r>
            <a:r>
              <a:rPr lang="ko-KR" altLang="en-US" sz="900" dirty="0"/>
              <a:t>전시회 메인 홈 으로 이동 </a:t>
            </a:r>
            <a:r>
              <a:rPr lang="en-US" altLang="ko-KR" sz="900" dirty="0"/>
              <a:t>(</a:t>
            </a:r>
            <a:r>
              <a:rPr lang="ko-KR" altLang="en-US" sz="900" dirty="0"/>
              <a:t>현재 페이지 화면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pPr lvl="0"/>
            <a:r>
              <a:rPr lang="en-US" altLang="ko-KR" sz="1000" b="1" dirty="0"/>
              <a:t>3. </a:t>
            </a:r>
            <a:r>
              <a:rPr lang="ko-KR" altLang="en-US" sz="1000" b="1" dirty="0"/>
              <a:t>다국어 선택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기본 언어 </a:t>
            </a:r>
            <a:r>
              <a:rPr lang="en-US" altLang="ko-KR" sz="900" dirty="0"/>
              <a:t>: </a:t>
            </a:r>
            <a:r>
              <a:rPr lang="ko-KR" altLang="en-US" sz="900" dirty="0"/>
              <a:t>영어</a:t>
            </a:r>
            <a:br>
              <a:rPr lang="en-US" altLang="ko-KR" sz="1000" b="1" dirty="0"/>
            </a:br>
            <a:br>
              <a:rPr lang="en-US" altLang="ko-KR" sz="1000" b="1" dirty="0"/>
            </a:br>
            <a:r>
              <a:rPr lang="en-US" altLang="ko-KR" sz="1000" b="1" dirty="0"/>
              <a:t>4. SNS</a:t>
            </a:r>
            <a:br>
              <a:rPr lang="en-US" altLang="ko-KR" sz="1000" b="1" dirty="0"/>
            </a:br>
            <a:r>
              <a:rPr lang="en-US" altLang="ko-KR" sz="900" dirty="0"/>
              <a:t> -  </a:t>
            </a:r>
            <a:r>
              <a:rPr lang="ko-KR" altLang="en-US" sz="900" dirty="0"/>
              <a:t>선택 시</a:t>
            </a:r>
            <a:r>
              <a:rPr lang="en-US" altLang="ko-KR" sz="900" dirty="0"/>
              <a:t>, </a:t>
            </a:r>
            <a:r>
              <a:rPr lang="ko-KR" altLang="en-US" sz="900" dirty="0"/>
              <a:t>팝업 </a:t>
            </a:r>
            <a:r>
              <a:rPr lang="en-US" altLang="ko-KR" sz="900" dirty="0"/>
              <a:t>QR </a:t>
            </a:r>
            <a:r>
              <a:rPr lang="ko-KR" altLang="en-US" sz="900" dirty="0"/>
              <a:t>코드 출력 </a:t>
            </a:r>
            <a:r>
              <a:rPr lang="en-US" altLang="ko-KR" sz="900" dirty="0"/>
              <a:t>(</a:t>
            </a:r>
            <a:r>
              <a:rPr lang="ko-KR" altLang="en-US" sz="900" dirty="0"/>
              <a:t>예</a:t>
            </a:r>
            <a:r>
              <a:rPr lang="en-US" altLang="ko-KR" sz="900" dirty="0"/>
              <a:t>:WeChat </a:t>
            </a:r>
            <a:r>
              <a:rPr lang="ko-KR" altLang="en-US" sz="900" dirty="0"/>
              <a:t>버튼 눌렀을 때 와 유사한 형태</a:t>
            </a:r>
            <a:r>
              <a:rPr lang="en-US" altLang="ko-KR" sz="900" dirty="0"/>
              <a:t> / SNS </a:t>
            </a:r>
            <a:r>
              <a:rPr lang="ko-KR" altLang="en-US" sz="900" dirty="0"/>
              <a:t>아이콘별 관리 기능은 불 필요</a:t>
            </a:r>
            <a:r>
              <a:rPr lang="en-US" altLang="ko-KR" sz="900" dirty="0"/>
              <a:t>)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sz="900" dirty="0"/>
              <a:t> </a:t>
            </a:r>
            <a:r>
              <a:rPr lang="en-US" altLang="ko-KR" sz="900" b="1" dirty="0"/>
              <a:t>[</a:t>
            </a:r>
            <a:r>
              <a:rPr lang="ko-KR" altLang="en-US" sz="900" b="1" dirty="0"/>
              <a:t>언어별 출력 </a:t>
            </a:r>
            <a:r>
              <a:rPr lang="en-US" altLang="ko-KR" sz="900" b="1" dirty="0" err="1"/>
              <a:t>sns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계정 목록</a:t>
            </a:r>
            <a:r>
              <a:rPr lang="en-US" altLang="ko-KR" sz="900" b="1" dirty="0"/>
              <a:t>]</a:t>
            </a:r>
            <a:br>
              <a:rPr lang="en-US" altLang="ko-KR" sz="900" b="1" dirty="0"/>
            </a:br>
            <a:r>
              <a:rPr lang="en-US" altLang="ko-KR" sz="900" dirty="0"/>
              <a:t> -  </a:t>
            </a:r>
            <a:r>
              <a:rPr lang="ko-KR" altLang="en-US" sz="900" dirty="0"/>
              <a:t>다국어 </a:t>
            </a:r>
            <a:r>
              <a:rPr lang="en-US" altLang="ko-KR" sz="900" dirty="0"/>
              <a:t>: </a:t>
            </a:r>
            <a:r>
              <a:rPr lang="ko-KR" altLang="en-US" sz="900" dirty="0"/>
              <a:t>유튜브</a:t>
            </a:r>
            <a:r>
              <a:rPr lang="en-US" altLang="ko-KR" sz="900" dirty="0"/>
              <a:t>,</a:t>
            </a:r>
            <a:r>
              <a:rPr lang="ko-KR" altLang="en-US" sz="900" dirty="0"/>
              <a:t>페이스북</a:t>
            </a:r>
            <a:r>
              <a:rPr lang="en-US" altLang="ko-KR" sz="900" dirty="0"/>
              <a:t>,</a:t>
            </a:r>
            <a:r>
              <a:rPr lang="ko-KR" altLang="en-US" sz="900" dirty="0" err="1"/>
              <a:t>링크드인</a:t>
            </a:r>
            <a:r>
              <a:rPr lang="en-US" altLang="ko-KR" sz="900" dirty="0"/>
              <a:t>,</a:t>
            </a:r>
            <a:r>
              <a:rPr lang="ko-KR" altLang="en-US" sz="900" dirty="0" err="1"/>
              <a:t>위쳇</a:t>
            </a:r>
            <a:r>
              <a:rPr lang="en-US" altLang="ko-KR" sz="900" dirty="0"/>
              <a:t>,</a:t>
            </a:r>
            <a:r>
              <a:rPr lang="ko-KR" altLang="en-US" sz="900" dirty="0"/>
              <a:t>트위터</a:t>
            </a:r>
            <a:r>
              <a:rPr lang="en-US" altLang="ko-KR" sz="900" dirty="0"/>
              <a:t>,</a:t>
            </a:r>
            <a:r>
              <a:rPr lang="ko-KR" altLang="en-US" sz="900" dirty="0"/>
              <a:t>인스타그램</a:t>
            </a:r>
            <a:br>
              <a:rPr lang="en-US" altLang="ko-KR" sz="900" dirty="0"/>
            </a:br>
            <a:r>
              <a:rPr lang="en-US" altLang="ko-KR" sz="900" dirty="0"/>
              <a:t> -  </a:t>
            </a:r>
            <a:r>
              <a:rPr lang="ko-KR" altLang="en-US" sz="900" dirty="0"/>
              <a:t>국내 </a:t>
            </a:r>
            <a:r>
              <a:rPr lang="en-US" altLang="ko-KR" sz="900" dirty="0"/>
              <a:t>: </a:t>
            </a:r>
            <a:r>
              <a:rPr lang="ko-KR" altLang="en-US" sz="900" dirty="0"/>
              <a:t>유튜브</a:t>
            </a:r>
            <a:r>
              <a:rPr lang="en-US" altLang="ko-KR" sz="900" dirty="0"/>
              <a:t>,</a:t>
            </a:r>
            <a:r>
              <a:rPr lang="ko-KR" altLang="en-US" sz="900" dirty="0"/>
              <a:t>페이스북</a:t>
            </a:r>
            <a:r>
              <a:rPr lang="en-US" altLang="ko-KR" sz="900" dirty="0"/>
              <a:t>,</a:t>
            </a:r>
            <a:r>
              <a:rPr lang="ko-KR" altLang="en-US" sz="900" dirty="0" err="1"/>
              <a:t>링크드인</a:t>
            </a:r>
            <a:r>
              <a:rPr lang="en-US" altLang="ko-KR" sz="900" dirty="0"/>
              <a:t>,</a:t>
            </a:r>
            <a:r>
              <a:rPr lang="ko-KR" altLang="en-US" sz="900" dirty="0" err="1"/>
              <a:t>위쳇</a:t>
            </a:r>
            <a:r>
              <a:rPr lang="en-US" altLang="ko-KR" sz="900" dirty="0"/>
              <a:t>,</a:t>
            </a:r>
            <a:r>
              <a:rPr lang="ko-KR" altLang="en-US" sz="900" dirty="0"/>
              <a:t>트위터</a:t>
            </a:r>
            <a:r>
              <a:rPr lang="en-US" altLang="ko-KR" sz="900" dirty="0"/>
              <a:t>,</a:t>
            </a:r>
            <a:r>
              <a:rPr lang="ko-KR" altLang="en-US" sz="900" dirty="0"/>
              <a:t>인스타그램</a:t>
            </a:r>
            <a:r>
              <a:rPr lang="en-US" altLang="ko-KR" sz="900" dirty="0"/>
              <a:t>, </a:t>
            </a:r>
            <a:r>
              <a:rPr lang="ko-KR" altLang="en-US" sz="900" dirty="0"/>
              <a:t>카카오톡</a:t>
            </a:r>
            <a:br>
              <a:rPr lang="ko-KR" altLang="en-US" sz="900" dirty="0"/>
            </a:br>
            <a:br>
              <a:rPr lang="en-US" altLang="ko-KR" sz="900" b="1" dirty="0"/>
            </a:br>
            <a:br>
              <a:rPr lang="en-US" altLang="ko-KR" sz="900" b="1" dirty="0"/>
            </a:br>
            <a:r>
              <a:rPr lang="en-US" altLang="ko-KR" sz="1000" b="1" dirty="0"/>
              <a:t>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03B461-2B31-426C-82D8-BF062129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전시회 메인 화면 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77EA8B28-8F00-DF17-FC3C-BEAF06FB4D37}"/>
              </a:ext>
            </a:extLst>
          </p:cNvPr>
          <p:cNvGrpSpPr/>
          <p:nvPr/>
        </p:nvGrpSpPr>
        <p:grpSpPr>
          <a:xfrm>
            <a:off x="443372" y="2492896"/>
            <a:ext cx="7412456" cy="1368152"/>
            <a:chOff x="483249" y="2765976"/>
            <a:chExt cx="7412456" cy="1368152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1E29E404-DE81-BF36-8E34-8F4833C9AC67}"/>
                </a:ext>
              </a:extLst>
            </p:cNvPr>
            <p:cNvGrpSpPr/>
            <p:nvPr/>
          </p:nvGrpSpPr>
          <p:grpSpPr>
            <a:xfrm>
              <a:off x="483249" y="2765976"/>
              <a:ext cx="7412456" cy="1368152"/>
              <a:chOff x="483249" y="2765976"/>
              <a:chExt cx="7412456" cy="1368152"/>
            </a:xfrm>
          </p:grpSpPr>
          <p:sp>
            <p:nvSpPr>
              <p:cNvPr id="132" name="평행 사변형 131">
                <a:extLst>
                  <a:ext uri="{FF2B5EF4-FFF2-40B4-BE49-F238E27FC236}">
                    <a16:creationId xmlns:a16="http://schemas.microsoft.com/office/drawing/2014/main" id="{71341E04-687D-449F-CE30-012AED47CB3D}"/>
                  </a:ext>
                </a:extLst>
              </p:cNvPr>
              <p:cNvSpPr/>
              <p:nvPr/>
            </p:nvSpPr>
            <p:spPr>
              <a:xfrm>
                <a:off x="483249" y="2765976"/>
                <a:ext cx="2232248" cy="1368152"/>
              </a:xfrm>
              <a:prstGeom prst="parallelogram">
                <a:avLst>
                  <a:gd name="adj" fmla="val 7668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평행 사변형 134">
                <a:extLst>
                  <a:ext uri="{FF2B5EF4-FFF2-40B4-BE49-F238E27FC236}">
                    <a16:creationId xmlns:a16="http://schemas.microsoft.com/office/drawing/2014/main" id="{2EBC6D34-73FE-0CC0-CAA1-DA71102DDE07}"/>
                  </a:ext>
                </a:extLst>
              </p:cNvPr>
              <p:cNvSpPr/>
              <p:nvPr/>
            </p:nvSpPr>
            <p:spPr>
              <a:xfrm>
                <a:off x="1778301" y="2765976"/>
                <a:ext cx="2232248" cy="1368152"/>
              </a:xfrm>
              <a:prstGeom prst="parallelogram">
                <a:avLst>
                  <a:gd name="adj" fmla="val 7668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평행 사변형 136">
                <a:extLst>
                  <a:ext uri="{FF2B5EF4-FFF2-40B4-BE49-F238E27FC236}">
                    <a16:creationId xmlns:a16="http://schemas.microsoft.com/office/drawing/2014/main" id="{DC2C03DD-BE03-7CA9-E51A-C714778135C4}"/>
                  </a:ext>
                </a:extLst>
              </p:cNvPr>
              <p:cNvSpPr/>
              <p:nvPr/>
            </p:nvSpPr>
            <p:spPr>
              <a:xfrm>
                <a:off x="3073353" y="2765976"/>
                <a:ext cx="2232248" cy="1368152"/>
              </a:xfrm>
              <a:prstGeom prst="parallelogram">
                <a:avLst>
                  <a:gd name="adj" fmla="val 7668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평행 사변형 138">
                <a:extLst>
                  <a:ext uri="{FF2B5EF4-FFF2-40B4-BE49-F238E27FC236}">
                    <a16:creationId xmlns:a16="http://schemas.microsoft.com/office/drawing/2014/main" id="{900497E0-6312-0D59-6343-F1C3BE464730}"/>
                  </a:ext>
                </a:extLst>
              </p:cNvPr>
              <p:cNvSpPr/>
              <p:nvPr/>
            </p:nvSpPr>
            <p:spPr>
              <a:xfrm>
                <a:off x="4368405" y="2765976"/>
                <a:ext cx="2232248" cy="1368152"/>
              </a:xfrm>
              <a:prstGeom prst="parallelogram">
                <a:avLst>
                  <a:gd name="adj" fmla="val 7668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평행 사변형 139">
                <a:extLst>
                  <a:ext uri="{FF2B5EF4-FFF2-40B4-BE49-F238E27FC236}">
                    <a16:creationId xmlns:a16="http://schemas.microsoft.com/office/drawing/2014/main" id="{DDF236E4-0B4F-ACCE-9875-E85A30E76FBE}"/>
                  </a:ext>
                </a:extLst>
              </p:cNvPr>
              <p:cNvSpPr/>
              <p:nvPr/>
            </p:nvSpPr>
            <p:spPr>
              <a:xfrm>
                <a:off x="5663457" y="2765976"/>
                <a:ext cx="2232248" cy="1368152"/>
              </a:xfrm>
              <a:prstGeom prst="parallelogram">
                <a:avLst>
                  <a:gd name="adj" fmla="val 7668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9" name="TextBox 9">
              <a:extLst>
                <a:ext uri="{FF2B5EF4-FFF2-40B4-BE49-F238E27FC236}">
                  <a16:creationId xmlns:a16="http://schemas.microsoft.com/office/drawing/2014/main" id="{77BF37E1-958E-C396-560C-4626F71DA7DB}"/>
                </a:ext>
              </a:extLst>
            </p:cNvPr>
            <p:cNvSpPr txBox="1"/>
            <p:nvPr/>
          </p:nvSpPr>
          <p:spPr>
            <a:xfrm>
              <a:off x="1127448" y="3374562"/>
              <a:ext cx="8816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ctr">
                <a:defRPr sz="900">
                  <a:solidFill>
                    <a:schemeClr val="bg1">
                      <a:lumMod val="9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2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Holemaking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TextBox 9">
              <a:extLst>
                <a:ext uri="{FF2B5EF4-FFF2-40B4-BE49-F238E27FC236}">
                  <a16:creationId xmlns:a16="http://schemas.microsoft.com/office/drawing/2014/main" id="{CE1449E5-7273-51E8-9D00-9B8436E28CFE}"/>
                </a:ext>
              </a:extLst>
            </p:cNvPr>
            <p:cNvSpPr txBox="1"/>
            <p:nvPr/>
          </p:nvSpPr>
          <p:spPr>
            <a:xfrm>
              <a:off x="2477465" y="3374562"/>
              <a:ext cx="73821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ctr">
                <a:defRPr sz="900">
                  <a:solidFill>
                    <a:schemeClr val="bg1">
                      <a:lumMod val="9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Threading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TextBox 9">
              <a:extLst>
                <a:ext uri="{FF2B5EF4-FFF2-40B4-BE49-F238E27FC236}">
                  <a16:creationId xmlns:a16="http://schemas.microsoft.com/office/drawing/2014/main" id="{A7BEC6D1-B253-A267-9E90-E69A49EB44C8}"/>
                </a:ext>
              </a:extLst>
            </p:cNvPr>
            <p:cNvSpPr txBox="1"/>
            <p:nvPr/>
          </p:nvSpPr>
          <p:spPr>
            <a:xfrm>
              <a:off x="3862862" y="3374562"/>
              <a:ext cx="50494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ctr">
                <a:defRPr sz="900">
                  <a:solidFill>
                    <a:schemeClr val="bg1">
                      <a:lumMod val="9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Milling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TextBox 9">
              <a:extLst>
                <a:ext uri="{FF2B5EF4-FFF2-40B4-BE49-F238E27FC236}">
                  <a16:creationId xmlns:a16="http://schemas.microsoft.com/office/drawing/2014/main" id="{2550CCF1-2254-7F07-637A-B565A507551B}"/>
                </a:ext>
              </a:extLst>
            </p:cNvPr>
            <p:cNvSpPr txBox="1"/>
            <p:nvPr/>
          </p:nvSpPr>
          <p:spPr>
            <a:xfrm>
              <a:off x="5169201" y="3374562"/>
              <a:ext cx="49475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ctr">
                <a:defRPr sz="900">
                  <a:solidFill>
                    <a:schemeClr val="bg1">
                      <a:lumMod val="9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Tuning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TextBox 9">
              <a:extLst>
                <a:ext uri="{FF2B5EF4-FFF2-40B4-BE49-F238E27FC236}">
                  <a16:creationId xmlns:a16="http://schemas.microsoft.com/office/drawing/2014/main" id="{02136B37-F2BB-9492-A975-CE7D94EC3D03}"/>
                </a:ext>
              </a:extLst>
            </p:cNvPr>
            <p:cNvSpPr txBox="1"/>
            <p:nvPr/>
          </p:nvSpPr>
          <p:spPr>
            <a:xfrm>
              <a:off x="6456625" y="3282229"/>
              <a:ext cx="5362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ctr">
                <a:defRPr sz="900">
                  <a:solidFill>
                    <a:schemeClr val="bg1">
                      <a:lumMod val="9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Tooling</a:t>
              </a:r>
            </a:p>
            <a:p>
              <a:pPr algn="l"/>
              <a:r>
                <a:rPr lang="en-US" altLang="ko-KR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3A3C75-CCBC-8FF7-0CA6-B3A5DD49CF25}"/>
              </a:ext>
            </a:extLst>
          </p:cNvPr>
          <p:cNvSpPr/>
          <p:nvPr/>
        </p:nvSpPr>
        <p:spPr>
          <a:xfrm>
            <a:off x="1234400" y="2318837"/>
            <a:ext cx="212734" cy="2127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2507670-8D07-2C27-04E6-7379DB42B835}"/>
              </a:ext>
            </a:extLst>
          </p:cNvPr>
          <p:cNvGrpSpPr/>
          <p:nvPr/>
        </p:nvGrpSpPr>
        <p:grpSpPr>
          <a:xfrm>
            <a:off x="125115" y="4909671"/>
            <a:ext cx="7978301" cy="274069"/>
            <a:chOff x="133824" y="5792798"/>
            <a:chExt cx="7978301" cy="27406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659F58-7B29-472D-108B-385CB0E4BBFF}"/>
                </a:ext>
              </a:extLst>
            </p:cNvPr>
            <p:cNvSpPr>
              <a:spLocks/>
            </p:cNvSpPr>
            <p:nvPr/>
          </p:nvSpPr>
          <p:spPr>
            <a:xfrm>
              <a:off x="133824" y="5792798"/>
              <a:ext cx="7978301" cy="2740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C7BC64B-57C4-E462-7A12-CC1869D9F4A9}"/>
                </a:ext>
              </a:extLst>
            </p:cNvPr>
            <p:cNvGrpSpPr/>
            <p:nvPr/>
          </p:nvGrpSpPr>
          <p:grpSpPr>
            <a:xfrm>
              <a:off x="4221344" y="5863282"/>
              <a:ext cx="464871" cy="138499"/>
              <a:chOff x="5711177" y="5445928"/>
              <a:chExt cx="464871" cy="13849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D970271-E453-D025-693D-6343B203A9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11177" y="5445928"/>
                <a:ext cx="464871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&lt;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</a:rPr>
                  <a:t> |      |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&gt;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Go Home">
                <a:extLst>
                  <a:ext uri="{FF2B5EF4-FFF2-40B4-BE49-F238E27FC236}">
                    <a16:creationId xmlns:a16="http://schemas.microsoft.com/office/drawing/2014/main" id="{469C4DB1-DEB4-973D-6E1B-C55604564B1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87660" y="5459768"/>
                <a:ext cx="111905" cy="110818"/>
              </a:xfrm>
              <a:custGeom>
                <a:avLst/>
                <a:gdLst>
                  <a:gd name="T0" fmla="*/ 331 w 667"/>
                  <a:gd name="T1" fmla="*/ 0 h 666"/>
                  <a:gd name="T2" fmla="*/ 324 w 667"/>
                  <a:gd name="T3" fmla="*/ 5 h 666"/>
                  <a:gd name="T4" fmla="*/ 5 w 667"/>
                  <a:gd name="T5" fmla="*/ 336 h 666"/>
                  <a:gd name="T6" fmla="*/ 6 w 667"/>
                  <a:gd name="T7" fmla="*/ 355 h 666"/>
                  <a:gd name="T8" fmla="*/ 25 w 667"/>
                  <a:gd name="T9" fmla="*/ 355 h 666"/>
                  <a:gd name="T10" fmla="*/ 67 w 667"/>
                  <a:gd name="T11" fmla="*/ 311 h 666"/>
                  <a:gd name="T12" fmla="*/ 67 w 667"/>
                  <a:gd name="T13" fmla="*/ 666 h 666"/>
                  <a:gd name="T14" fmla="*/ 600 w 667"/>
                  <a:gd name="T15" fmla="*/ 666 h 666"/>
                  <a:gd name="T16" fmla="*/ 600 w 667"/>
                  <a:gd name="T17" fmla="*/ 311 h 666"/>
                  <a:gd name="T18" fmla="*/ 642 w 667"/>
                  <a:gd name="T19" fmla="*/ 355 h 666"/>
                  <a:gd name="T20" fmla="*/ 661 w 667"/>
                  <a:gd name="T21" fmla="*/ 355 h 666"/>
                  <a:gd name="T22" fmla="*/ 662 w 667"/>
                  <a:gd name="T23" fmla="*/ 336 h 666"/>
                  <a:gd name="T24" fmla="*/ 343 w 667"/>
                  <a:gd name="T25" fmla="*/ 5 h 666"/>
                  <a:gd name="T26" fmla="*/ 331 w 667"/>
                  <a:gd name="T27" fmla="*/ 0 h 666"/>
                  <a:gd name="T28" fmla="*/ 333 w 667"/>
                  <a:gd name="T29" fmla="*/ 33 h 666"/>
                  <a:gd name="T30" fmla="*/ 573 w 667"/>
                  <a:gd name="T31" fmla="*/ 283 h 666"/>
                  <a:gd name="T32" fmla="*/ 573 w 667"/>
                  <a:gd name="T33" fmla="*/ 640 h 666"/>
                  <a:gd name="T34" fmla="*/ 427 w 667"/>
                  <a:gd name="T35" fmla="*/ 640 h 666"/>
                  <a:gd name="T36" fmla="*/ 427 w 667"/>
                  <a:gd name="T37" fmla="*/ 360 h 666"/>
                  <a:gd name="T38" fmla="*/ 240 w 667"/>
                  <a:gd name="T39" fmla="*/ 360 h 666"/>
                  <a:gd name="T40" fmla="*/ 240 w 667"/>
                  <a:gd name="T41" fmla="*/ 640 h 666"/>
                  <a:gd name="T42" fmla="*/ 93 w 667"/>
                  <a:gd name="T43" fmla="*/ 640 h 666"/>
                  <a:gd name="T44" fmla="*/ 93 w 667"/>
                  <a:gd name="T45" fmla="*/ 283 h 666"/>
                  <a:gd name="T46" fmla="*/ 333 w 667"/>
                  <a:gd name="T47" fmla="*/ 33 h 666"/>
                  <a:gd name="T48" fmla="*/ 467 w 667"/>
                  <a:gd name="T49" fmla="*/ 66 h 666"/>
                  <a:gd name="T50" fmla="*/ 467 w 667"/>
                  <a:gd name="T51" fmla="*/ 107 h 666"/>
                  <a:gd name="T52" fmla="*/ 493 w 667"/>
                  <a:gd name="T53" fmla="*/ 134 h 666"/>
                  <a:gd name="T54" fmla="*/ 493 w 667"/>
                  <a:gd name="T55" fmla="*/ 93 h 666"/>
                  <a:gd name="T56" fmla="*/ 520 w 667"/>
                  <a:gd name="T57" fmla="*/ 93 h 666"/>
                  <a:gd name="T58" fmla="*/ 520 w 667"/>
                  <a:gd name="T59" fmla="*/ 162 h 666"/>
                  <a:gd name="T60" fmla="*/ 547 w 667"/>
                  <a:gd name="T61" fmla="*/ 190 h 666"/>
                  <a:gd name="T62" fmla="*/ 547 w 667"/>
                  <a:gd name="T63" fmla="*/ 66 h 666"/>
                  <a:gd name="T64" fmla="*/ 467 w 667"/>
                  <a:gd name="T65" fmla="*/ 66 h 666"/>
                  <a:gd name="T66" fmla="*/ 267 w 667"/>
                  <a:gd name="T67" fmla="*/ 386 h 666"/>
                  <a:gd name="T68" fmla="*/ 400 w 667"/>
                  <a:gd name="T69" fmla="*/ 386 h 666"/>
                  <a:gd name="T70" fmla="*/ 400 w 667"/>
                  <a:gd name="T71" fmla="*/ 640 h 666"/>
                  <a:gd name="T72" fmla="*/ 267 w 667"/>
                  <a:gd name="T73" fmla="*/ 640 h 666"/>
                  <a:gd name="T74" fmla="*/ 267 w 667"/>
                  <a:gd name="T75" fmla="*/ 386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7" h="666">
                    <a:moveTo>
                      <a:pt x="331" y="0"/>
                    </a:moveTo>
                    <a:cubicBezTo>
                      <a:pt x="328" y="1"/>
                      <a:pt x="326" y="2"/>
                      <a:pt x="324" y="5"/>
                    </a:cubicBezTo>
                    <a:lnTo>
                      <a:pt x="5" y="336"/>
                    </a:lnTo>
                    <a:cubicBezTo>
                      <a:pt x="0" y="341"/>
                      <a:pt x="1" y="350"/>
                      <a:pt x="6" y="355"/>
                    </a:cubicBezTo>
                    <a:cubicBezTo>
                      <a:pt x="11" y="360"/>
                      <a:pt x="20" y="360"/>
                      <a:pt x="25" y="355"/>
                    </a:cubicBezTo>
                    <a:lnTo>
                      <a:pt x="67" y="311"/>
                    </a:lnTo>
                    <a:lnTo>
                      <a:pt x="67" y="666"/>
                    </a:lnTo>
                    <a:lnTo>
                      <a:pt x="600" y="666"/>
                    </a:lnTo>
                    <a:lnTo>
                      <a:pt x="600" y="311"/>
                    </a:lnTo>
                    <a:lnTo>
                      <a:pt x="642" y="355"/>
                    </a:lnTo>
                    <a:cubicBezTo>
                      <a:pt x="647" y="360"/>
                      <a:pt x="656" y="360"/>
                      <a:pt x="661" y="355"/>
                    </a:cubicBezTo>
                    <a:cubicBezTo>
                      <a:pt x="666" y="350"/>
                      <a:pt x="667" y="341"/>
                      <a:pt x="662" y="336"/>
                    </a:cubicBezTo>
                    <a:lnTo>
                      <a:pt x="343" y="5"/>
                    </a:lnTo>
                    <a:cubicBezTo>
                      <a:pt x="340" y="1"/>
                      <a:pt x="335" y="0"/>
                      <a:pt x="331" y="0"/>
                    </a:cubicBezTo>
                    <a:close/>
                    <a:moveTo>
                      <a:pt x="333" y="33"/>
                    </a:moveTo>
                    <a:lnTo>
                      <a:pt x="573" y="283"/>
                    </a:lnTo>
                    <a:lnTo>
                      <a:pt x="573" y="640"/>
                    </a:lnTo>
                    <a:lnTo>
                      <a:pt x="427" y="640"/>
                    </a:lnTo>
                    <a:lnTo>
                      <a:pt x="427" y="360"/>
                    </a:lnTo>
                    <a:lnTo>
                      <a:pt x="240" y="360"/>
                    </a:lnTo>
                    <a:lnTo>
                      <a:pt x="240" y="640"/>
                    </a:lnTo>
                    <a:lnTo>
                      <a:pt x="93" y="640"/>
                    </a:lnTo>
                    <a:lnTo>
                      <a:pt x="93" y="283"/>
                    </a:lnTo>
                    <a:lnTo>
                      <a:pt x="333" y="33"/>
                    </a:lnTo>
                    <a:close/>
                    <a:moveTo>
                      <a:pt x="467" y="66"/>
                    </a:moveTo>
                    <a:lnTo>
                      <a:pt x="467" y="107"/>
                    </a:lnTo>
                    <a:lnTo>
                      <a:pt x="493" y="134"/>
                    </a:lnTo>
                    <a:lnTo>
                      <a:pt x="493" y="93"/>
                    </a:lnTo>
                    <a:lnTo>
                      <a:pt x="520" y="93"/>
                    </a:lnTo>
                    <a:lnTo>
                      <a:pt x="520" y="162"/>
                    </a:lnTo>
                    <a:lnTo>
                      <a:pt x="547" y="190"/>
                    </a:lnTo>
                    <a:lnTo>
                      <a:pt x="547" y="66"/>
                    </a:lnTo>
                    <a:lnTo>
                      <a:pt x="467" y="66"/>
                    </a:lnTo>
                    <a:close/>
                    <a:moveTo>
                      <a:pt x="267" y="386"/>
                    </a:moveTo>
                    <a:lnTo>
                      <a:pt x="400" y="386"/>
                    </a:lnTo>
                    <a:lnTo>
                      <a:pt x="400" y="640"/>
                    </a:lnTo>
                    <a:lnTo>
                      <a:pt x="267" y="640"/>
                    </a:lnTo>
                    <a:lnTo>
                      <a:pt x="267" y="386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A4C1572-834D-8BE5-E6A4-EC097757EC90}"/>
                </a:ext>
              </a:extLst>
            </p:cNvPr>
            <p:cNvSpPr/>
            <p:nvPr/>
          </p:nvSpPr>
          <p:spPr>
            <a:xfrm>
              <a:off x="6646560" y="5875971"/>
              <a:ext cx="395941" cy="107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Language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0F893C2-D482-FE42-D847-43F588E4D047}"/>
                </a:ext>
              </a:extLst>
            </p:cNvPr>
            <p:cNvSpPr/>
            <p:nvPr/>
          </p:nvSpPr>
          <p:spPr>
            <a:xfrm>
              <a:off x="7101207" y="5849768"/>
              <a:ext cx="895347" cy="160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Chevron Down">
              <a:extLst>
                <a:ext uri="{FF2B5EF4-FFF2-40B4-BE49-F238E27FC236}">
                  <a16:creationId xmlns:a16="http://schemas.microsoft.com/office/drawing/2014/main" id="{35B849C2-C416-391E-2F2E-48B923E512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07134" y="5900259"/>
              <a:ext cx="107648" cy="59147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C1FF4E4-0E6F-28FF-2D79-10E00F0AAD78}"/>
                </a:ext>
              </a:extLst>
            </p:cNvPr>
            <p:cNvSpPr/>
            <p:nvPr/>
          </p:nvSpPr>
          <p:spPr>
            <a:xfrm>
              <a:off x="7168440" y="5883666"/>
              <a:ext cx="309380" cy="92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ENGLISH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0C4A944-8851-C5FC-BE80-8F7B9AD3F209}"/>
              </a:ext>
            </a:extLst>
          </p:cNvPr>
          <p:cNvSpPr/>
          <p:nvPr/>
        </p:nvSpPr>
        <p:spPr>
          <a:xfrm>
            <a:off x="3904879" y="4931376"/>
            <a:ext cx="212734" cy="2127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6EAE89F-71E7-CE9B-2B93-F73D149678A2}"/>
              </a:ext>
            </a:extLst>
          </p:cNvPr>
          <p:cNvSpPr/>
          <p:nvPr/>
        </p:nvSpPr>
        <p:spPr>
          <a:xfrm>
            <a:off x="6378613" y="4922137"/>
            <a:ext cx="212734" cy="2127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BC2A35F-6F91-597A-4C98-356318B8315E}"/>
              </a:ext>
            </a:extLst>
          </p:cNvPr>
          <p:cNvSpPr/>
          <p:nvPr/>
        </p:nvSpPr>
        <p:spPr>
          <a:xfrm>
            <a:off x="215291" y="4653136"/>
            <a:ext cx="212734" cy="2127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E1F5E6-1A26-AE65-E7C9-311CB1AF3835}"/>
              </a:ext>
            </a:extLst>
          </p:cNvPr>
          <p:cNvGrpSpPr/>
          <p:nvPr/>
        </p:nvGrpSpPr>
        <p:grpSpPr>
          <a:xfrm>
            <a:off x="1083181" y="948616"/>
            <a:ext cx="6212599" cy="1148236"/>
            <a:chOff x="1083181" y="948616"/>
            <a:chExt cx="6212599" cy="1148236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EE8E0E3E-E331-B9AB-7D91-4D49AD68A66E}"/>
                </a:ext>
              </a:extLst>
            </p:cNvPr>
            <p:cNvSpPr/>
            <p:nvPr/>
          </p:nvSpPr>
          <p:spPr>
            <a:xfrm>
              <a:off x="1083181" y="1542854"/>
              <a:ext cx="6212599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>
                      <a:lumMod val="50000"/>
                    </a:schemeClr>
                  </a:solidFill>
                </a:rPr>
                <a:t>YG-1 Total Tooling Solution</a:t>
              </a:r>
              <a:endParaRPr lang="ko-KR" altLang="en-US" sz="3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A5335D9-1D8D-B5D3-B84C-975D7B35F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2023" y="948616"/>
              <a:ext cx="1114914" cy="583385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2DB1D2A1-F7F7-86EB-9A31-231F988B85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t="13799" r="5298" b="23258"/>
          <a:stretch/>
        </p:blipFill>
        <p:spPr>
          <a:xfrm>
            <a:off x="232481" y="4977172"/>
            <a:ext cx="1251506" cy="1436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50EAE0-4D0D-C723-97F1-245C543D45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6" t="1709"/>
          <a:stretch/>
        </p:blipFill>
        <p:spPr>
          <a:xfrm>
            <a:off x="8846327" y="2780928"/>
            <a:ext cx="1383159" cy="1967138"/>
          </a:xfrm>
          <a:prstGeom prst="rect">
            <a:avLst/>
          </a:prstGeom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71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CD42AD-BFA4-4AEA-910E-8B5727DD140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ko-KR" sz="1000" b="1" dirty="0"/>
              <a:t>1. LOGO</a:t>
            </a:r>
            <a:br>
              <a:rPr lang="en-US" altLang="ko-KR" dirty="0"/>
            </a:br>
            <a:r>
              <a:rPr lang="en-US" altLang="ko-KR" sz="900" dirty="0"/>
              <a:t> - </a:t>
            </a:r>
            <a:r>
              <a:rPr lang="ko-KR" altLang="en-US" sz="900" dirty="0"/>
              <a:t>선택 시</a:t>
            </a:r>
            <a:r>
              <a:rPr lang="en-US" altLang="ko-KR" sz="900" dirty="0"/>
              <a:t>, </a:t>
            </a:r>
            <a:r>
              <a:rPr lang="ko-KR" altLang="en-US" sz="900" dirty="0"/>
              <a:t>전시회 메인 홈으로 이동</a:t>
            </a:r>
            <a:br>
              <a:rPr lang="en-US" altLang="ko-KR" sz="1000" b="1" dirty="0"/>
            </a:br>
            <a:br>
              <a:rPr lang="en-US" altLang="ko-KR" sz="1000" b="1" dirty="0"/>
            </a:br>
            <a:r>
              <a:rPr lang="en-US" altLang="ko-KR" sz="1000" b="1" dirty="0"/>
              <a:t>2.</a:t>
            </a:r>
            <a:r>
              <a:rPr lang="ko-KR" altLang="en-US" sz="1000" b="1" dirty="0"/>
              <a:t> 브랜드 리스트 페이지 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현재 마케팅 사이트의 브랜드 리스트 페이지와 동일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마케팅 사이트에 있는 기능 모두 동일 </a:t>
            </a:r>
            <a:br>
              <a:rPr lang="en-US" altLang="ko-KR" sz="900" dirty="0"/>
            </a:br>
            <a:r>
              <a:rPr lang="en-US" altLang="ko-KR" sz="900" dirty="0"/>
              <a:t>   (</a:t>
            </a:r>
            <a:r>
              <a:rPr lang="ko-KR" altLang="en-US" sz="900" dirty="0"/>
              <a:t>히어로 영역 이미지는 제거</a:t>
            </a:r>
            <a:r>
              <a:rPr lang="en-US" altLang="ko-KR" sz="9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03B461-2B31-426C-82D8-BF062129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브랜드 리스트 페이지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12A2727-DCDD-F010-BC18-EC8E433063BF}"/>
              </a:ext>
            </a:extLst>
          </p:cNvPr>
          <p:cNvSpPr/>
          <p:nvPr/>
        </p:nvSpPr>
        <p:spPr>
          <a:xfrm>
            <a:off x="135097" y="980729"/>
            <a:ext cx="7977127" cy="51507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973B835-FD55-4393-A67F-9C4A1C9FDDDA}"/>
              </a:ext>
            </a:extLst>
          </p:cNvPr>
          <p:cNvSpPr/>
          <p:nvPr/>
        </p:nvSpPr>
        <p:spPr>
          <a:xfrm>
            <a:off x="119063" y="689926"/>
            <a:ext cx="7993062" cy="304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B462E386-C940-47EA-B84D-4BEA8D63B3B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1344" y="744615"/>
            <a:ext cx="723370" cy="195211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25" name="Placeholder">
              <a:extLst>
                <a:ext uri="{FF2B5EF4-FFF2-40B4-BE49-F238E27FC236}">
                  <a16:creationId xmlns:a16="http://schemas.microsoft.com/office/drawing/2014/main" id="{206D263C-CE96-44EB-8844-0E4116850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27" name="Border">
                <a:extLst>
                  <a:ext uri="{FF2B5EF4-FFF2-40B4-BE49-F238E27FC236}">
                    <a16:creationId xmlns:a16="http://schemas.microsoft.com/office/drawing/2014/main" id="{67B31052-AB38-49C0-A772-FF44BCACE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8" name="Line 2">
                <a:extLst>
                  <a:ext uri="{FF2B5EF4-FFF2-40B4-BE49-F238E27FC236}">
                    <a16:creationId xmlns:a16="http://schemas.microsoft.com/office/drawing/2014/main" id="{31697B7B-E0B1-45B7-B136-289AD96D1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Line 1">
                <a:extLst>
                  <a:ext uri="{FF2B5EF4-FFF2-40B4-BE49-F238E27FC236}">
                    <a16:creationId xmlns:a16="http://schemas.microsoft.com/office/drawing/2014/main" id="{769C041F-7C91-4D03-905B-15D7D7D8F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736722E0-7114-436C-B79E-46FC2FD290F7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71552" y="2672714"/>
              <a:ext cx="194495" cy="318772"/>
            </a:xfrm>
            <a:prstGeom prst="rect">
              <a:avLst/>
            </a:prstGeom>
            <a:grp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rgbClr val="FF0000"/>
                  </a:solidFill>
                </a:rPr>
                <a:t>logo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FFCACF-FC95-E6CB-9C7F-F16A43ED8F83}"/>
              </a:ext>
            </a:extLst>
          </p:cNvPr>
          <p:cNvGrpSpPr/>
          <p:nvPr/>
        </p:nvGrpSpPr>
        <p:grpSpPr>
          <a:xfrm>
            <a:off x="320809" y="1195712"/>
            <a:ext cx="7603157" cy="527617"/>
            <a:chOff x="371364" y="1447740"/>
            <a:chExt cx="7603157" cy="52761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6ACA7AF-2203-BD0C-1F5D-DB93C6D119B6}"/>
                </a:ext>
              </a:extLst>
            </p:cNvPr>
            <p:cNvSpPr/>
            <p:nvPr/>
          </p:nvSpPr>
          <p:spPr>
            <a:xfrm>
              <a:off x="371364" y="1447740"/>
              <a:ext cx="1490114" cy="527617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Holemaking</a:t>
              </a:r>
              <a:endParaRPr lang="ko-KR" altLang="en-US" sz="1100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BCC36B-7978-3FE8-4CB9-A91B07C94932}"/>
                </a:ext>
              </a:extLst>
            </p:cNvPr>
            <p:cNvSpPr/>
            <p:nvPr/>
          </p:nvSpPr>
          <p:spPr>
            <a:xfrm>
              <a:off x="1899625" y="1632772"/>
              <a:ext cx="1490114" cy="34258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Threading</a:t>
              </a:r>
              <a:endParaRPr lang="ko-KR" altLang="en-US" sz="11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4752C2-5A86-419F-837E-7BB9DEFABD2A}"/>
                </a:ext>
              </a:extLst>
            </p:cNvPr>
            <p:cNvSpPr/>
            <p:nvPr/>
          </p:nvSpPr>
          <p:spPr>
            <a:xfrm>
              <a:off x="3427885" y="1632772"/>
              <a:ext cx="1490114" cy="34258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Milling</a:t>
              </a:r>
              <a:endParaRPr lang="ko-KR" altLang="en-US" sz="11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6A7028-5787-F90E-8506-B3087DB51CA7}"/>
                </a:ext>
              </a:extLst>
            </p:cNvPr>
            <p:cNvSpPr/>
            <p:nvPr/>
          </p:nvSpPr>
          <p:spPr>
            <a:xfrm>
              <a:off x="4956146" y="1632772"/>
              <a:ext cx="1490114" cy="34258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Turning</a:t>
              </a:r>
              <a:endParaRPr lang="ko-KR" altLang="en-US" sz="11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8AAD7B3-821D-913C-78EC-C2E3E12E3910}"/>
                </a:ext>
              </a:extLst>
            </p:cNvPr>
            <p:cNvSpPr/>
            <p:nvPr/>
          </p:nvSpPr>
          <p:spPr>
            <a:xfrm>
              <a:off x="6484407" y="1632772"/>
              <a:ext cx="1490114" cy="34258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Tooling System</a:t>
              </a:r>
              <a:endParaRPr lang="ko-KR" altLang="en-US" sz="11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A62733-EA1B-2DB4-5176-D7646D8E187B}"/>
              </a:ext>
            </a:extLst>
          </p:cNvPr>
          <p:cNvGrpSpPr/>
          <p:nvPr/>
        </p:nvGrpSpPr>
        <p:grpSpPr>
          <a:xfrm>
            <a:off x="321547" y="2204864"/>
            <a:ext cx="7569448" cy="180020"/>
            <a:chOff x="405073" y="2668449"/>
            <a:chExt cx="7569448" cy="18002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8C27385-C953-B91F-2349-90CBEBABA617}"/>
                </a:ext>
              </a:extLst>
            </p:cNvPr>
            <p:cNvSpPr/>
            <p:nvPr/>
          </p:nvSpPr>
          <p:spPr>
            <a:xfrm>
              <a:off x="405073" y="2668449"/>
              <a:ext cx="730970" cy="107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50000"/>
                    </a:schemeClr>
                  </a:solidFill>
                </a:rPr>
                <a:t>Indexable Inserts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546A279-AA9D-017B-41A5-DC2822E7B1CD}"/>
                </a:ext>
              </a:extLst>
            </p:cNvPr>
            <p:cNvCxnSpPr>
              <a:cxnSpLocks/>
            </p:cNvCxnSpPr>
            <p:nvPr/>
          </p:nvCxnSpPr>
          <p:spPr>
            <a:xfrm>
              <a:off x="441077" y="2848469"/>
              <a:ext cx="753344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88BA771-50EF-11E6-F167-2436BAB08125}"/>
              </a:ext>
            </a:extLst>
          </p:cNvPr>
          <p:cNvGrpSpPr/>
          <p:nvPr/>
        </p:nvGrpSpPr>
        <p:grpSpPr>
          <a:xfrm>
            <a:off x="367771" y="2485202"/>
            <a:ext cx="7509233" cy="1469781"/>
            <a:chOff x="458975" y="3170933"/>
            <a:chExt cx="7509233" cy="1702241"/>
          </a:xfrm>
        </p:grpSpPr>
        <p:grpSp>
          <p:nvGrpSpPr>
            <p:cNvPr id="25" name="Image">
              <a:extLst>
                <a:ext uri="{FF2B5EF4-FFF2-40B4-BE49-F238E27FC236}">
                  <a16:creationId xmlns:a16="http://schemas.microsoft.com/office/drawing/2014/main" id="{D29C8FE9-FA29-53E0-3B40-1CD1F52E4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975" y="3170933"/>
              <a:ext cx="1458768" cy="1702241"/>
              <a:chOff x="508000" y="1397000"/>
              <a:chExt cx="1008112" cy="1008112"/>
            </a:xfrm>
          </p:grpSpPr>
          <p:sp>
            <p:nvSpPr>
              <p:cNvPr id="26" name="Border">
                <a:extLst>
                  <a:ext uri="{FF2B5EF4-FFF2-40B4-BE49-F238E27FC236}">
                    <a16:creationId xmlns:a16="http://schemas.microsoft.com/office/drawing/2014/main" id="{AF5C30E8-D354-CF7A-31AE-89355D5D2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ine 2">
                <a:extLst>
                  <a:ext uri="{FF2B5EF4-FFF2-40B4-BE49-F238E27FC236}">
                    <a16:creationId xmlns:a16="http://schemas.microsoft.com/office/drawing/2014/main" id="{8F736798-6D93-202C-D611-3A2C858C8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Line 1">
                <a:extLst>
                  <a:ext uri="{FF2B5EF4-FFF2-40B4-BE49-F238E27FC236}">
                    <a16:creationId xmlns:a16="http://schemas.microsoft.com/office/drawing/2014/main" id="{D294194A-3760-5FCC-CD34-EA90A3E1D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" name="Image">
              <a:extLst>
                <a:ext uri="{FF2B5EF4-FFF2-40B4-BE49-F238E27FC236}">
                  <a16:creationId xmlns:a16="http://schemas.microsoft.com/office/drawing/2014/main" id="{22014BBD-0C13-C8B8-DF86-0B3E493FF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1591" y="3170933"/>
              <a:ext cx="1458768" cy="1702241"/>
              <a:chOff x="508000" y="1397000"/>
              <a:chExt cx="1008112" cy="1008112"/>
            </a:xfrm>
          </p:grpSpPr>
          <p:sp>
            <p:nvSpPr>
              <p:cNvPr id="30" name="Border">
                <a:extLst>
                  <a:ext uri="{FF2B5EF4-FFF2-40B4-BE49-F238E27FC236}">
                    <a16:creationId xmlns:a16="http://schemas.microsoft.com/office/drawing/2014/main" id="{B99E3146-98A1-2CD0-1B90-9A80C5311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Line 2">
                <a:extLst>
                  <a:ext uri="{FF2B5EF4-FFF2-40B4-BE49-F238E27FC236}">
                    <a16:creationId xmlns:a16="http://schemas.microsoft.com/office/drawing/2014/main" id="{B90B9D4C-910A-3E5E-CE9E-36DA1D2EB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1">
                <a:extLst>
                  <a:ext uri="{FF2B5EF4-FFF2-40B4-BE49-F238E27FC236}">
                    <a16:creationId xmlns:a16="http://schemas.microsoft.com/office/drawing/2014/main" id="{45DA84DD-7204-0772-060D-392605614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3" name="Image">
              <a:extLst>
                <a:ext uri="{FF2B5EF4-FFF2-40B4-BE49-F238E27FC236}">
                  <a16:creationId xmlns:a16="http://schemas.microsoft.com/office/drawing/2014/main" id="{6335AEF0-3AEF-AD9B-C4E3-83FDB67D40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207" y="3170933"/>
              <a:ext cx="1458768" cy="1702241"/>
              <a:chOff x="508000" y="1397000"/>
              <a:chExt cx="1008112" cy="1008112"/>
            </a:xfrm>
          </p:grpSpPr>
          <p:sp>
            <p:nvSpPr>
              <p:cNvPr id="34" name="Border">
                <a:extLst>
                  <a:ext uri="{FF2B5EF4-FFF2-40B4-BE49-F238E27FC236}">
                    <a16:creationId xmlns:a16="http://schemas.microsoft.com/office/drawing/2014/main" id="{636C6CEA-42EB-27A0-4FC8-A1B3E6923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Line 2">
                <a:extLst>
                  <a:ext uri="{FF2B5EF4-FFF2-40B4-BE49-F238E27FC236}">
                    <a16:creationId xmlns:a16="http://schemas.microsoft.com/office/drawing/2014/main" id="{93E4BE89-7260-28F9-8B1B-2C069420E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Line 1">
                <a:extLst>
                  <a:ext uri="{FF2B5EF4-FFF2-40B4-BE49-F238E27FC236}">
                    <a16:creationId xmlns:a16="http://schemas.microsoft.com/office/drawing/2014/main" id="{E913AA84-B8D4-0AD6-6543-D7CF85E1F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7" name="Image">
              <a:extLst>
                <a:ext uri="{FF2B5EF4-FFF2-40B4-BE49-F238E27FC236}">
                  <a16:creationId xmlns:a16="http://schemas.microsoft.com/office/drawing/2014/main" id="{22A48D98-4A32-0F75-D17D-96EFC2995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6823" y="3170933"/>
              <a:ext cx="1458768" cy="1702241"/>
              <a:chOff x="508000" y="1397000"/>
              <a:chExt cx="1008112" cy="1008112"/>
            </a:xfrm>
          </p:grpSpPr>
          <p:sp>
            <p:nvSpPr>
              <p:cNvPr id="38" name="Border">
                <a:extLst>
                  <a:ext uri="{FF2B5EF4-FFF2-40B4-BE49-F238E27FC236}">
                    <a16:creationId xmlns:a16="http://schemas.microsoft.com/office/drawing/2014/main" id="{095B7CB6-A809-B6F4-91C3-D7089C77B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Line 2">
                <a:extLst>
                  <a:ext uri="{FF2B5EF4-FFF2-40B4-BE49-F238E27FC236}">
                    <a16:creationId xmlns:a16="http://schemas.microsoft.com/office/drawing/2014/main" id="{8DE18D40-D21F-BEF6-9F1A-E3852F0FE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ine 1">
                <a:extLst>
                  <a:ext uri="{FF2B5EF4-FFF2-40B4-BE49-F238E27FC236}">
                    <a16:creationId xmlns:a16="http://schemas.microsoft.com/office/drawing/2014/main" id="{6AE04864-30B0-0808-520B-447698D63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Image">
              <a:extLst>
                <a:ext uri="{FF2B5EF4-FFF2-40B4-BE49-F238E27FC236}">
                  <a16:creationId xmlns:a16="http://schemas.microsoft.com/office/drawing/2014/main" id="{2F737B61-A1B1-2B24-BF92-C8EE1A1B4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9440" y="3170933"/>
              <a:ext cx="1458768" cy="1702241"/>
              <a:chOff x="508000" y="1397000"/>
              <a:chExt cx="1008112" cy="1008112"/>
            </a:xfrm>
          </p:grpSpPr>
          <p:sp>
            <p:nvSpPr>
              <p:cNvPr id="42" name="Border">
                <a:extLst>
                  <a:ext uri="{FF2B5EF4-FFF2-40B4-BE49-F238E27FC236}">
                    <a16:creationId xmlns:a16="http://schemas.microsoft.com/office/drawing/2014/main" id="{B6C9105B-2B6B-93E6-D2FB-751120700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Line 2">
                <a:extLst>
                  <a:ext uri="{FF2B5EF4-FFF2-40B4-BE49-F238E27FC236}">
                    <a16:creationId xmlns:a16="http://schemas.microsoft.com/office/drawing/2014/main" id="{B7F7D0DB-224D-67D6-A40E-CB7128755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Line 1">
                <a:extLst>
                  <a:ext uri="{FF2B5EF4-FFF2-40B4-BE49-F238E27FC236}">
                    <a16:creationId xmlns:a16="http://schemas.microsoft.com/office/drawing/2014/main" id="{C1F23331-A678-CE67-145A-2E4CF45CD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6" name="Scroll Indicator">
            <a:extLst>
              <a:ext uri="{FF2B5EF4-FFF2-40B4-BE49-F238E27FC236}">
                <a16:creationId xmlns:a16="http://schemas.microsoft.com/office/drawing/2014/main" id="{77D92A1A-91A4-F95D-182A-91669B9007F3}"/>
              </a:ext>
            </a:extLst>
          </p:cNvPr>
          <p:cNvGrpSpPr/>
          <p:nvPr/>
        </p:nvGrpSpPr>
        <p:grpSpPr>
          <a:xfrm>
            <a:off x="8036362" y="1505676"/>
            <a:ext cx="25400" cy="3016250"/>
            <a:chOff x="892175" y="1261242"/>
            <a:chExt cx="25400" cy="3016250"/>
          </a:xfrm>
        </p:grpSpPr>
        <p:cxnSp>
          <p:nvCxnSpPr>
            <p:cNvPr id="157" name="Track">
              <a:extLst>
                <a:ext uri="{FF2B5EF4-FFF2-40B4-BE49-F238E27FC236}">
                  <a16:creationId xmlns:a16="http://schemas.microsoft.com/office/drawing/2014/main" id="{C7913935-E102-8469-EAFF-E33C572CFFE2}"/>
                </a:ext>
              </a:extLst>
            </p:cNvPr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28575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humb">
              <a:extLst>
                <a:ext uri="{FF2B5EF4-FFF2-40B4-BE49-F238E27FC236}">
                  <a16:creationId xmlns:a16="http://schemas.microsoft.com/office/drawing/2014/main" id="{777694A1-C6B5-E779-731E-D31237195B7A}"/>
                </a:ext>
              </a:extLst>
            </p:cNvPr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FD349D-6C4E-4A8F-4840-031DADE138BE}"/>
              </a:ext>
            </a:extLst>
          </p:cNvPr>
          <p:cNvGrpSpPr/>
          <p:nvPr/>
        </p:nvGrpSpPr>
        <p:grpSpPr>
          <a:xfrm>
            <a:off x="133824" y="6107259"/>
            <a:ext cx="7978301" cy="274069"/>
            <a:chOff x="133824" y="5792798"/>
            <a:chExt cx="7978301" cy="27406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B844162-01F2-6C77-4100-49D1AC4A21A5}"/>
                </a:ext>
              </a:extLst>
            </p:cNvPr>
            <p:cNvSpPr>
              <a:spLocks/>
            </p:cNvSpPr>
            <p:nvPr/>
          </p:nvSpPr>
          <p:spPr>
            <a:xfrm>
              <a:off x="133824" y="5792798"/>
              <a:ext cx="7978301" cy="2740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6532C01-408C-B0DA-7F61-51F265D7CEC3}"/>
                </a:ext>
              </a:extLst>
            </p:cNvPr>
            <p:cNvGrpSpPr/>
            <p:nvPr/>
          </p:nvGrpSpPr>
          <p:grpSpPr>
            <a:xfrm>
              <a:off x="4221344" y="5863282"/>
              <a:ext cx="464871" cy="138499"/>
              <a:chOff x="5711177" y="5445928"/>
              <a:chExt cx="464871" cy="138499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8728694-CBC6-7076-8131-C60A595EF8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11177" y="5445928"/>
                <a:ext cx="464871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&lt;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</a:rPr>
                  <a:t> |      |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&gt;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9" name="Go Home">
                <a:extLst>
                  <a:ext uri="{FF2B5EF4-FFF2-40B4-BE49-F238E27FC236}">
                    <a16:creationId xmlns:a16="http://schemas.microsoft.com/office/drawing/2014/main" id="{47BC949E-1E87-2FD1-4BF3-52619081D7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87660" y="5459768"/>
                <a:ext cx="111905" cy="110818"/>
              </a:xfrm>
              <a:custGeom>
                <a:avLst/>
                <a:gdLst>
                  <a:gd name="T0" fmla="*/ 331 w 667"/>
                  <a:gd name="T1" fmla="*/ 0 h 666"/>
                  <a:gd name="T2" fmla="*/ 324 w 667"/>
                  <a:gd name="T3" fmla="*/ 5 h 666"/>
                  <a:gd name="T4" fmla="*/ 5 w 667"/>
                  <a:gd name="T5" fmla="*/ 336 h 666"/>
                  <a:gd name="T6" fmla="*/ 6 w 667"/>
                  <a:gd name="T7" fmla="*/ 355 h 666"/>
                  <a:gd name="T8" fmla="*/ 25 w 667"/>
                  <a:gd name="T9" fmla="*/ 355 h 666"/>
                  <a:gd name="T10" fmla="*/ 67 w 667"/>
                  <a:gd name="T11" fmla="*/ 311 h 666"/>
                  <a:gd name="T12" fmla="*/ 67 w 667"/>
                  <a:gd name="T13" fmla="*/ 666 h 666"/>
                  <a:gd name="T14" fmla="*/ 600 w 667"/>
                  <a:gd name="T15" fmla="*/ 666 h 666"/>
                  <a:gd name="T16" fmla="*/ 600 w 667"/>
                  <a:gd name="T17" fmla="*/ 311 h 666"/>
                  <a:gd name="T18" fmla="*/ 642 w 667"/>
                  <a:gd name="T19" fmla="*/ 355 h 666"/>
                  <a:gd name="T20" fmla="*/ 661 w 667"/>
                  <a:gd name="T21" fmla="*/ 355 h 666"/>
                  <a:gd name="T22" fmla="*/ 662 w 667"/>
                  <a:gd name="T23" fmla="*/ 336 h 666"/>
                  <a:gd name="T24" fmla="*/ 343 w 667"/>
                  <a:gd name="T25" fmla="*/ 5 h 666"/>
                  <a:gd name="T26" fmla="*/ 331 w 667"/>
                  <a:gd name="T27" fmla="*/ 0 h 666"/>
                  <a:gd name="T28" fmla="*/ 333 w 667"/>
                  <a:gd name="T29" fmla="*/ 33 h 666"/>
                  <a:gd name="T30" fmla="*/ 573 w 667"/>
                  <a:gd name="T31" fmla="*/ 283 h 666"/>
                  <a:gd name="T32" fmla="*/ 573 w 667"/>
                  <a:gd name="T33" fmla="*/ 640 h 666"/>
                  <a:gd name="T34" fmla="*/ 427 w 667"/>
                  <a:gd name="T35" fmla="*/ 640 h 666"/>
                  <a:gd name="T36" fmla="*/ 427 w 667"/>
                  <a:gd name="T37" fmla="*/ 360 h 666"/>
                  <a:gd name="T38" fmla="*/ 240 w 667"/>
                  <a:gd name="T39" fmla="*/ 360 h 666"/>
                  <a:gd name="T40" fmla="*/ 240 w 667"/>
                  <a:gd name="T41" fmla="*/ 640 h 666"/>
                  <a:gd name="T42" fmla="*/ 93 w 667"/>
                  <a:gd name="T43" fmla="*/ 640 h 666"/>
                  <a:gd name="T44" fmla="*/ 93 w 667"/>
                  <a:gd name="T45" fmla="*/ 283 h 666"/>
                  <a:gd name="T46" fmla="*/ 333 w 667"/>
                  <a:gd name="T47" fmla="*/ 33 h 666"/>
                  <a:gd name="T48" fmla="*/ 467 w 667"/>
                  <a:gd name="T49" fmla="*/ 66 h 666"/>
                  <a:gd name="T50" fmla="*/ 467 w 667"/>
                  <a:gd name="T51" fmla="*/ 107 h 666"/>
                  <a:gd name="T52" fmla="*/ 493 w 667"/>
                  <a:gd name="T53" fmla="*/ 134 h 666"/>
                  <a:gd name="T54" fmla="*/ 493 w 667"/>
                  <a:gd name="T55" fmla="*/ 93 h 666"/>
                  <a:gd name="T56" fmla="*/ 520 w 667"/>
                  <a:gd name="T57" fmla="*/ 93 h 666"/>
                  <a:gd name="T58" fmla="*/ 520 w 667"/>
                  <a:gd name="T59" fmla="*/ 162 h 666"/>
                  <a:gd name="T60" fmla="*/ 547 w 667"/>
                  <a:gd name="T61" fmla="*/ 190 h 666"/>
                  <a:gd name="T62" fmla="*/ 547 w 667"/>
                  <a:gd name="T63" fmla="*/ 66 h 666"/>
                  <a:gd name="T64" fmla="*/ 467 w 667"/>
                  <a:gd name="T65" fmla="*/ 66 h 666"/>
                  <a:gd name="T66" fmla="*/ 267 w 667"/>
                  <a:gd name="T67" fmla="*/ 386 h 666"/>
                  <a:gd name="T68" fmla="*/ 400 w 667"/>
                  <a:gd name="T69" fmla="*/ 386 h 666"/>
                  <a:gd name="T70" fmla="*/ 400 w 667"/>
                  <a:gd name="T71" fmla="*/ 640 h 666"/>
                  <a:gd name="T72" fmla="*/ 267 w 667"/>
                  <a:gd name="T73" fmla="*/ 640 h 666"/>
                  <a:gd name="T74" fmla="*/ 267 w 667"/>
                  <a:gd name="T75" fmla="*/ 386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7" h="666">
                    <a:moveTo>
                      <a:pt x="331" y="0"/>
                    </a:moveTo>
                    <a:cubicBezTo>
                      <a:pt x="328" y="1"/>
                      <a:pt x="326" y="2"/>
                      <a:pt x="324" y="5"/>
                    </a:cubicBezTo>
                    <a:lnTo>
                      <a:pt x="5" y="336"/>
                    </a:lnTo>
                    <a:cubicBezTo>
                      <a:pt x="0" y="341"/>
                      <a:pt x="1" y="350"/>
                      <a:pt x="6" y="355"/>
                    </a:cubicBezTo>
                    <a:cubicBezTo>
                      <a:pt x="11" y="360"/>
                      <a:pt x="20" y="360"/>
                      <a:pt x="25" y="355"/>
                    </a:cubicBezTo>
                    <a:lnTo>
                      <a:pt x="67" y="311"/>
                    </a:lnTo>
                    <a:lnTo>
                      <a:pt x="67" y="666"/>
                    </a:lnTo>
                    <a:lnTo>
                      <a:pt x="600" y="666"/>
                    </a:lnTo>
                    <a:lnTo>
                      <a:pt x="600" y="311"/>
                    </a:lnTo>
                    <a:lnTo>
                      <a:pt x="642" y="355"/>
                    </a:lnTo>
                    <a:cubicBezTo>
                      <a:pt x="647" y="360"/>
                      <a:pt x="656" y="360"/>
                      <a:pt x="661" y="355"/>
                    </a:cubicBezTo>
                    <a:cubicBezTo>
                      <a:pt x="666" y="350"/>
                      <a:pt x="667" y="341"/>
                      <a:pt x="662" y="336"/>
                    </a:cubicBezTo>
                    <a:lnTo>
                      <a:pt x="343" y="5"/>
                    </a:lnTo>
                    <a:cubicBezTo>
                      <a:pt x="340" y="1"/>
                      <a:pt x="335" y="0"/>
                      <a:pt x="331" y="0"/>
                    </a:cubicBezTo>
                    <a:close/>
                    <a:moveTo>
                      <a:pt x="333" y="33"/>
                    </a:moveTo>
                    <a:lnTo>
                      <a:pt x="573" y="283"/>
                    </a:lnTo>
                    <a:lnTo>
                      <a:pt x="573" y="640"/>
                    </a:lnTo>
                    <a:lnTo>
                      <a:pt x="427" y="640"/>
                    </a:lnTo>
                    <a:lnTo>
                      <a:pt x="427" y="360"/>
                    </a:lnTo>
                    <a:lnTo>
                      <a:pt x="240" y="360"/>
                    </a:lnTo>
                    <a:lnTo>
                      <a:pt x="240" y="640"/>
                    </a:lnTo>
                    <a:lnTo>
                      <a:pt x="93" y="640"/>
                    </a:lnTo>
                    <a:lnTo>
                      <a:pt x="93" y="283"/>
                    </a:lnTo>
                    <a:lnTo>
                      <a:pt x="333" y="33"/>
                    </a:lnTo>
                    <a:close/>
                    <a:moveTo>
                      <a:pt x="467" y="66"/>
                    </a:moveTo>
                    <a:lnTo>
                      <a:pt x="467" y="107"/>
                    </a:lnTo>
                    <a:lnTo>
                      <a:pt x="493" y="134"/>
                    </a:lnTo>
                    <a:lnTo>
                      <a:pt x="493" y="93"/>
                    </a:lnTo>
                    <a:lnTo>
                      <a:pt x="520" y="93"/>
                    </a:lnTo>
                    <a:lnTo>
                      <a:pt x="520" y="162"/>
                    </a:lnTo>
                    <a:lnTo>
                      <a:pt x="547" y="190"/>
                    </a:lnTo>
                    <a:lnTo>
                      <a:pt x="547" y="66"/>
                    </a:lnTo>
                    <a:lnTo>
                      <a:pt x="467" y="66"/>
                    </a:lnTo>
                    <a:close/>
                    <a:moveTo>
                      <a:pt x="267" y="386"/>
                    </a:moveTo>
                    <a:lnTo>
                      <a:pt x="400" y="386"/>
                    </a:lnTo>
                    <a:lnTo>
                      <a:pt x="400" y="640"/>
                    </a:lnTo>
                    <a:lnTo>
                      <a:pt x="267" y="640"/>
                    </a:lnTo>
                    <a:lnTo>
                      <a:pt x="267" y="386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D70341C-1885-1FAE-2C4C-22F230F5E518}"/>
                </a:ext>
              </a:extLst>
            </p:cNvPr>
            <p:cNvSpPr/>
            <p:nvPr/>
          </p:nvSpPr>
          <p:spPr>
            <a:xfrm>
              <a:off x="6646560" y="5875971"/>
              <a:ext cx="395941" cy="107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Language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B2BCB56-D30F-7DCE-5CA1-C34D1894D412}"/>
                </a:ext>
              </a:extLst>
            </p:cNvPr>
            <p:cNvSpPr/>
            <p:nvPr/>
          </p:nvSpPr>
          <p:spPr>
            <a:xfrm>
              <a:off x="7101207" y="5849768"/>
              <a:ext cx="895347" cy="160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Chevron Down">
              <a:extLst>
                <a:ext uri="{FF2B5EF4-FFF2-40B4-BE49-F238E27FC236}">
                  <a16:creationId xmlns:a16="http://schemas.microsoft.com/office/drawing/2014/main" id="{70267AB8-1A39-FFB7-BF9F-297B996207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07134" y="5900259"/>
              <a:ext cx="107648" cy="59147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D7299D-341D-FA99-25B5-610DBD1014E8}"/>
                </a:ext>
              </a:extLst>
            </p:cNvPr>
            <p:cNvSpPr/>
            <p:nvPr/>
          </p:nvSpPr>
          <p:spPr>
            <a:xfrm>
              <a:off x="7168439" y="5883666"/>
              <a:ext cx="309380" cy="92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ENGLISH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2D69E4-11EF-5F73-0DD6-338150B4E771}"/>
              </a:ext>
            </a:extLst>
          </p:cNvPr>
          <p:cNvSpPr/>
          <p:nvPr/>
        </p:nvSpPr>
        <p:spPr>
          <a:xfrm>
            <a:off x="367770" y="4026280"/>
            <a:ext cx="1443153" cy="438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YG DRILL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For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Steel, Stainless Steel and Cast Iron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04B511-3F7A-06D8-7E3C-11233AB99D63}"/>
              </a:ext>
            </a:extLst>
          </p:cNvPr>
          <p:cNvSpPr/>
          <p:nvPr/>
        </p:nvSpPr>
        <p:spPr>
          <a:xfrm>
            <a:off x="1924526" y="4026280"/>
            <a:ext cx="1443153" cy="438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YG DRILL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For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Steel, Stainless Steel and Cast Iron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90116B-A2B8-B0E2-2420-008B19F4ED41}"/>
              </a:ext>
            </a:extLst>
          </p:cNvPr>
          <p:cNvSpPr/>
          <p:nvPr/>
        </p:nvSpPr>
        <p:spPr>
          <a:xfrm>
            <a:off x="3393002" y="4026280"/>
            <a:ext cx="1443153" cy="438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YG DRILL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For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Steel, Stainless Steel and Cast Iron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ABA95E9-31A6-C082-86A1-F61CD1903CC9}"/>
              </a:ext>
            </a:extLst>
          </p:cNvPr>
          <p:cNvSpPr/>
          <p:nvPr/>
        </p:nvSpPr>
        <p:spPr>
          <a:xfrm>
            <a:off x="4949758" y="4026280"/>
            <a:ext cx="1443153" cy="438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YG DRILL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For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Steel, Stainless Steel and Cast Iron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260C251-F756-CA0B-971F-E08E8F6E5BC9}"/>
              </a:ext>
            </a:extLst>
          </p:cNvPr>
          <p:cNvSpPr/>
          <p:nvPr/>
        </p:nvSpPr>
        <p:spPr>
          <a:xfrm>
            <a:off x="6426042" y="4026280"/>
            <a:ext cx="1443153" cy="438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YG DRILL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For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Steel, Stainless Steel and Cast Iron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73" name="그림 172">
            <a:extLst>
              <a:ext uri="{FF2B5EF4-FFF2-40B4-BE49-F238E27FC236}">
                <a16:creationId xmlns:a16="http://schemas.microsoft.com/office/drawing/2014/main" id="{0F8D849D-CC87-5F6E-C06B-4D423DCCE1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34"/>
          <a:stretch/>
        </p:blipFill>
        <p:spPr>
          <a:xfrm>
            <a:off x="367770" y="4702708"/>
            <a:ext cx="7517019" cy="1390588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67405F0-DFD3-6680-9151-C48553A23076}"/>
              </a:ext>
            </a:extLst>
          </p:cNvPr>
          <p:cNvSpPr/>
          <p:nvPr/>
        </p:nvSpPr>
        <p:spPr>
          <a:xfrm>
            <a:off x="847932" y="633253"/>
            <a:ext cx="212734" cy="2127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AE3C1F9-6916-883D-6320-C2319FA3BB2A}"/>
              </a:ext>
            </a:extLst>
          </p:cNvPr>
          <p:cNvSpPr/>
          <p:nvPr/>
        </p:nvSpPr>
        <p:spPr>
          <a:xfrm>
            <a:off x="176295" y="1211592"/>
            <a:ext cx="212734" cy="2127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1F0B0235-5801-DA4F-06A3-63B4353D09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rcRect t="13799" r="5298" b="23258"/>
          <a:stretch/>
        </p:blipFill>
        <p:spPr>
          <a:xfrm>
            <a:off x="235982" y="6165304"/>
            <a:ext cx="1251506" cy="143622"/>
          </a:xfrm>
          <a:prstGeom prst="rect">
            <a:avLst/>
          </a:prstGeom>
        </p:spPr>
      </p:pic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E7DBAB1-D5AD-B7A7-C2F8-DE0B6EE59C8D}"/>
              </a:ext>
            </a:extLst>
          </p:cNvPr>
          <p:cNvGrpSpPr/>
          <p:nvPr/>
        </p:nvGrpSpPr>
        <p:grpSpPr>
          <a:xfrm>
            <a:off x="315138" y="1884161"/>
            <a:ext cx="5699493" cy="151618"/>
            <a:chOff x="315138" y="1884161"/>
            <a:chExt cx="5699493" cy="15161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649756-CBE3-6E75-B435-626846306069}"/>
                </a:ext>
              </a:extLst>
            </p:cNvPr>
            <p:cNvSpPr/>
            <p:nvPr/>
          </p:nvSpPr>
          <p:spPr>
            <a:xfrm>
              <a:off x="2238479" y="1906109"/>
              <a:ext cx="570669" cy="107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50000"/>
                    </a:schemeClr>
                  </a:solidFill>
                </a:rPr>
                <a:t>Solid Carbide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891DAA-9D1E-69DC-99E1-04910B7B5D12}"/>
                </a:ext>
              </a:extLst>
            </p:cNvPr>
            <p:cNvSpPr/>
            <p:nvPr/>
          </p:nvSpPr>
          <p:spPr>
            <a:xfrm>
              <a:off x="1352150" y="1906109"/>
              <a:ext cx="580287" cy="107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50000"/>
                    </a:schemeClr>
                  </a:solidFill>
                </a:rPr>
                <a:t>Exchangeable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F1F9C7-CF54-17C1-E529-B1EEF74FBD99}"/>
                </a:ext>
              </a:extLst>
            </p:cNvPr>
            <p:cNvSpPr/>
            <p:nvPr/>
          </p:nvSpPr>
          <p:spPr>
            <a:xfrm>
              <a:off x="315138" y="1906109"/>
              <a:ext cx="730970" cy="107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50000"/>
                    </a:schemeClr>
                  </a:solidFill>
                </a:rPr>
                <a:t>Indexable Inserts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DE098F3-6582-548A-BEE5-BA62819A7878}"/>
                </a:ext>
              </a:extLst>
            </p:cNvPr>
            <p:cNvSpPr/>
            <p:nvPr/>
          </p:nvSpPr>
          <p:spPr>
            <a:xfrm>
              <a:off x="4313974" y="1906109"/>
              <a:ext cx="684483" cy="107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50000"/>
                    </a:schemeClr>
                  </a:solidFill>
                </a:rPr>
                <a:t>COUNTERSINKS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37B5F98-8F66-6502-499B-20390B890BAD}"/>
                </a:ext>
              </a:extLst>
            </p:cNvPr>
            <p:cNvSpPr/>
            <p:nvPr/>
          </p:nvSpPr>
          <p:spPr>
            <a:xfrm>
              <a:off x="3592754" y="1906109"/>
              <a:ext cx="415178" cy="107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50000"/>
                    </a:schemeClr>
                  </a:solidFill>
                </a:rPr>
                <a:t>REAMERS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714FC46-11AF-A524-D46A-296284227E6A}"/>
                </a:ext>
              </a:extLst>
            </p:cNvPr>
            <p:cNvSpPr/>
            <p:nvPr/>
          </p:nvSpPr>
          <p:spPr>
            <a:xfrm>
              <a:off x="3115190" y="1906109"/>
              <a:ext cx="171522" cy="107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50000"/>
                    </a:schemeClr>
                  </a:solidFill>
                </a:rPr>
                <a:t>HSS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AAF6CCB-2250-C55E-BE00-53F0B8126890}"/>
                </a:ext>
              </a:extLst>
            </p:cNvPr>
            <p:cNvSpPr/>
            <p:nvPr/>
          </p:nvSpPr>
          <p:spPr>
            <a:xfrm>
              <a:off x="5304500" y="1906109"/>
              <a:ext cx="710131" cy="107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50000"/>
                    </a:schemeClr>
                  </a:solidFill>
                </a:rPr>
                <a:t>COUNTERBORES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F44C63A-78AC-2FA5-B80A-195A50572D1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129" y="1884161"/>
              <a:ext cx="0" cy="15161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D3236AB-738D-C59A-A8ED-AA4AAF038D96}"/>
                </a:ext>
              </a:extLst>
            </p:cNvPr>
            <p:cNvCxnSpPr>
              <a:cxnSpLocks/>
            </p:cNvCxnSpPr>
            <p:nvPr/>
          </p:nvCxnSpPr>
          <p:spPr>
            <a:xfrm>
              <a:off x="2085458" y="1884161"/>
              <a:ext cx="0" cy="15161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DC0891B-F3EB-F91C-8D0D-2D47B463B022}"/>
                </a:ext>
              </a:extLst>
            </p:cNvPr>
            <p:cNvCxnSpPr>
              <a:cxnSpLocks/>
            </p:cNvCxnSpPr>
            <p:nvPr/>
          </p:nvCxnSpPr>
          <p:spPr>
            <a:xfrm>
              <a:off x="2962169" y="1884161"/>
              <a:ext cx="0" cy="15161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D1A6369A-3D6B-7C94-90CC-6C2DE1623098}"/>
                </a:ext>
              </a:extLst>
            </p:cNvPr>
            <p:cNvCxnSpPr>
              <a:cxnSpLocks/>
            </p:cNvCxnSpPr>
            <p:nvPr/>
          </p:nvCxnSpPr>
          <p:spPr>
            <a:xfrm>
              <a:off x="3439733" y="1884161"/>
              <a:ext cx="0" cy="15161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B213ADB2-F548-8E53-6073-59542D7AE11D}"/>
                </a:ext>
              </a:extLst>
            </p:cNvPr>
            <p:cNvCxnSpPr>
              <a:cxnSpLocks/>
            </p:cNvCxnSpPr>
            <p:nvPr/>
          </p:nvCxnSpPr>
          <p:spPr>
            <a:xfrm>
              <a:off x="4160953" y="1884161"/>
              <a:ext cx="0" cy="15161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1FAA4374-7986-BE68-62FE-352E301A2BD5}"/>
                </a:ext>
              </a:extLst>
            </p:cNvPr>
            <p:cNvCxnSpPr>
              <a:cxnSpLocks/>
            </p:cNvCxnSpPr>
            <p:nvPr/>
          </p:nvCxnSpPr>
          <p:spPr>
            <a:xfrm>
              <a:off x="5151478" y="1884161"/>
              <a:ext cx="0" cy="15161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228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A03B461-2B31-426C-82D8-BF062129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상세 페이지 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12A2727-DCDD-F010-BC18-EC8E433063BF}"/>
              </a:ext>
            </a:extLst>
          </p:cNvPr>
          <p:cNvSpPr/>
          <p:nvPr/>
        </p:nvSpPr>
        <p:spPr>
          <a:xfrm>
            <a:off x="139731" y="980728"/>
            <a:ext cx="7977127" cy="55806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973B835-FD55-4393-A67F-9C4A1C9FDDDA}"/>
              </a:ext>
            </a:extLst>
          </p:cNvPr>
          <p:cNvSpPr/>
          <p:nvPr/>
        </p:nvSpPr>
        <p:spPr>
          <a:xfrm>
            <a:off x="119063" y="689926"/>
            <a:ext cx="7993062" cy="304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B462E386-C940-47EA-B84D-4BEA8D63B3B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1344" y="744615"/>
            <a:ext cx="723370" cy="195211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25" name="Placeholder">
              <a:extLst>
                <a:ext uri="{FF2B5EF4-FFF2-40B4-BE49-F238E27FC236}">
                  <a16:creationId xmlns:a16="http://schemas.microsoft.com/office/drawing/2014/main" id="{206D263C-CE96-44EB-8844-0E4116850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27" name="Border">
                <a:extLst>
                  <a:ext uri="{FF2B5EF4-FFF2-40B4-BE49-F238E27FC236}">
                    <a16:creationId xmlns:a16="http://schemas.microsoft.com/office/drawing/2014/main" id="{67B31052-AB38-49C0-A772-FF44BCACE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8" name="Line 2">
                <a:extLst>
                  <a:ext uri="{FF2B5EF4-FFF2-40B4-BE49-F238E27FC236}">
                    <a16:creationId xmlns:a16="http://schemas.microsoft.com/office/drawing/2014/main" id="{31697B7B-E0B1-45B7-B136-289AD96D1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Line 1">
                <a:extLst>
                  <a:ext uri="{FF2B5EF4-FFF2-40B4-BE49-F238E27FC236}">
                    <a16:creationId xmlns:a16="http://schemas.microsoft.com/office/drawing/2014/main" id="{769C041F-7C91-4D03-905B-15D7D7D8F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736722E0-7114-436C-B79E-46FC2FD290F7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71552" y="2672714"/>
              <a:ext cx="194495" cy="318772"/>
            </a:xfrm>
            <a:prstGeom prst="rect">
              <a:avLst/>
            </a:prstGeom>
            <a:grp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rgbClr val="FF0000"/>
                  </a:solidFill>
                </a:rPr>
                <a:t>logo</a:t>
              </a:r>
            </a:p>
          </p:txBody>
        </p:sp>
      </p:grp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BEDC377-C11B-A77A-378D-DF5D29A9697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0"/>
            <a:r>
              <a:rPr lang="en-US" altLang="ko-KR" sz="1000" b="1" dirty="0"/>
              <a:t>1. </a:t>
            </a:r>
            <a:r>
              <a:rPr lang="ko-KR" altLang="en-US" sz="1000" b="1" dirty="0"/>
              <a:t>제품 상세 이미지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제품 상세 이미지</a:t>
            </a:r>
            <a:r>
              <a:rPr lang="en-US" altLang="ko-KR" sz="900" dirty="0"/>
              <a:t>, </a:t>
            </a:r>
            <a:r>
              <a:rPr lang="ko-KR" altLang="en-US" sz="900" dirty="0"/>
              <a:t>타이틀</a:t>
            </a:r>
            <a:r>
              <a:rPr lang="en-US" altLang="ko-KR" sz="900" dirty="0"/>
              <a:t>, </a:t>
            </a:r>
            <a:r>
              <a:rPr lang="ko-KR" altLang="en-US" sz="900" dirty="0"/>
              <a:t>특징 출력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특징은 최대 </a:t>
            </a:r>
            <a:r>
              <a:rPr lang="en-US" altLang="ko-KR" sz="900" dirty="0"/>
              <a:t>3</a:t>
            </a:r>
            <a:r>
              <a:rPr lang="ko-KR" altLang="en-US" sz="900" dirty="0"/>
              <a:t>줄 출력 </a:t>
            </a:r>
            <a:endParaRPr lang="en-US" altLang="ko-KR" sz="900" b="1" dirty="0"/>
          </a:p>
          <a:p>
            <a:pPr lvl="0"/>
            <a:r>
              <a:rPr lang="en-US" altLang="ko-KR" sz="1000" b="1" dirty="0"/>
              <a:t>2.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VIDEO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연관 비디오 썸네일 출력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비디오 타이틀 및 카테고리 출력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비디오 선택 시</a:t>
            </a:r>
            <a:r>
              <a:rPr lang="en-US" altLang="ko-KR" sz="900" dirty="0"/>
              <a:t>, </a:t>
            </a:r>
            <a:r>
              <a:rPr lang="ko-KR" altLang="en-US" sz="900" dirty="0"/>
              <a:t>비디오 팝업 출력</a:t>
            </a:r>
            <a:br>
              <a:rPr lang="en-US" altLang="ko-KR" sz="800" dirty="0"/>
            </a:br>
            <a:br>
              <a:rPr lang="en-US" altLang="ko-KR" sz="800" b="1" dirty="0"/>
            </a:br>
            <a:r>
              <a:rPr lang="en-US" altLang="ko-KR" sz="1000" b="1" dirty="0"/>
              <a:t>3. CATALOG</a:t>
            </a:r>
            <a:br>
              <a:rPr lang="en-US" altLang="ko-KR" sz="900" b="1" dirty="0"/>
            </a:br>
            <a:r>
              <a:rPr lang="en-US" altLang="ko-KR" sz="900" dirty="0"/>
              <a:t> -  </a:t>
            </a:r>
            <a:r>
              <a:rPr lang="ko-KR" altLang="en-US" sz="900" dirty="0"/>
              <a:t>연관 카탈로그 썸네일</a:t>
            </a:r>
            <a:r>
              <a:rPr lang="en-US" altLang="ko-KR" sz="900" dirty="0"/>
              <a:t>, </a:t>
            </a:r>
            <a:r>
              <a:rPr lang="ko-KR" altLang="en-US" sz="900" dirty="0"/>
              <a:t>카탈로그 명 출력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 마우스 오버 시 등록한 언어 리스트 출력 </a:t>
            </a:r>
            <a:br>
              <a:rPr lang="en-US" altLang="ko-KR" sz="900" dirty="0"/>
            </a:br>
            <a:r>
              <a:rPr lang="en-US" altLang="ko-KR" sz="900" dirty="0"/>
              <a:t> -  </a:t>
            </a:r>
            <a:r>
              <a:rPr lang="ko-KR" altLang="en-US" sz="900" dirty="0"/>
              <a:t>선택 시</a:t>
            </a:r>
            <a:r>
              <a:rPr lang="en-US" altLang="ko-KR" sz="900" dirty="0"/>
              <a:t>, </a:t>
            </a:r>
            <a:r>
              <a:rPr lang="ko-KR" altLang="en-US" sz="900" dirty="0"/>
              <a:t>미리보기 </a:t>
            </a:r>
            <a:r>
              <a:rPr lang="ko-KR" altLang="en-US" sz="900" dirty="0" err="1"/>
              <a:t>새창</a:t>
            </a:r>
            <a:r>
              <a:rPr lang="ko-KR" altLang="en-US" sz="900" dirty="0"/>
              <a:t> 출력</a:t>
            </a:r>
            <a:endParaRPr lang="en-US" altLang="ko-KR" sz="900" dirty="0"/>
          </a:p>
          <a:p>
            <a:pPr lvl="0"/>
            <a:endParaRPr lang="en-US" altLang="ko-KR" sz="800" dirty="0"/>
          </a:p>
          <a:p>
            <a:pPr lvl="0"/>
            <a:endParaRPr lang="en-US" altLang="ko-KR" dirty="0"/>
          </a:p>
          <a:p>
            <a:pPr lvl="0"/>
            <a:endParaRPr lang="en-US" altLang="ko-KR" sz="800" dirty="0"/>
          </a:p>
          <a:p>
            <a:pPr lvl="0"/>
            <a:endParaRPr lang="en-US" altLang="ko-KR" dirty="0"/>
          </a:p>
          <a:p>
            <a:pPr lvl="0"/>
            <a:endParaRPr lang="en-US" altLang="ko-KR" sz="800" dirty="0"/>
          </a:p>
          <a:p>
            <a:pPr lvl="0"/>
            <a:br>
              <a:rPr lang="en-US" altLang="ko-KR" sz="800" dirty="0"/>
            </a:br>
            <a:endParaRPr lang="en-US" altLang="ko-KR" sz="800" dirty="0"/>
          </a:p>
          <a:p>
            <a:pPr lvl="0"/>
            <a:br>
              <a:rPr lang="en-US" altLang="ko-KR" sz="1000" b="1" dirty="0"/>
            </a:br>
            <a:r>
              <a:rPr lang="en-US" altLang="ko-KR" sz="1000" b="1" dirty="0"/>
              <a:t>4. </a:t>
            </a:r>
            <a:r>
              <a:rPr lang="ko-KR" altLang="en-US" sz="1000" b="1" dirty="0"/>
              <a:t>제품 관련 시리즈 리스트 </a:t>
            </a:r>
            <a:br>
              <a:rPr lang="en-US" altLang="ko-KR" sz="1000" b="1" dirty="0"/>
            </a:br>
            <a:r>
              <a:rPr lang="en-US" altLang="ko-KR" sz="900" b="1" dirty="0"/>
              <a:t> </a:t>
            </a:r>
            <a:r>
              <a:rPr lang="en-US" altLang="ko-KR" sz="900" dirty="0"/>
              <a:t>- </a:t>
            </a:r>
            <a:r>
              <a:rPr lang="ko-KR" altLang="en-US" sz="900" dirty="0"/>
              <a:t>관련 시리즈 출력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최대 </a:t>
            </a:r>
            <a:r>
              <a:rPr lang="en-US" altLang="ko-KR" sz="900" dirty="0"/>
              <a:t>4</a:t>
            </a:r>
            <a:r>
              <a:rPr lang="ko-KR" altLang="en-US" sz="900" dirty="0"/>
              <a:t>개 </a:t>
            </a:r>
            <a:r>
              <a:rPr lang="en-US" altLang="ko-KR" sz="900" dirty="0"/>
              <a:t>~ 5</a:t>
            </a:r>
            <a:r>
              <a:rPr lang="ko-KR" altLang="en-US" sz="900" dirty="0"/>
              <a:t>개 출력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시리즈 명칭까지 출력 </a:t>
            </a:r>
            <a:r>
              <a:rPr lang="en-US" altLang="ko-KR" sz="900" dirty="0"/>
              <a:t>(</a:t>
            </a:r>
            <a:r>
              <a:rPr lang="ko-KR" altLang="en-US" sz="900" dirty="0"/>
              <a:t>그 외 정보는 상세 페이지에서 </a:t>
            </a:r>
            <a:r>
              <a:rPr lang="en-US" altLang="ko-KR" sz="900" dirty="0"/>
              <a:t> E-Catalog </a:t>
            </a:r>
            <a:r>
              <a:rPr lang="ko-KR" altLang="en-US" sz="900" dirty="0"/>
              <a:t>페이지에서 확인 가능</a:t>
            </a:r>
            <a:r>
              <a:rPr lang="en-US" altLang="ko-KR" sz="900" dirty="0"/>
              <a:t>)</a:t>
            </a:r>
            <a:br>
              <a:rPr lang="en-US" altLang="ko-KR" sz="900" dirty="0"/>
            </a:br>
            <a:r>
              <a:rPr lang="en-US" altLang="ko-KR" sz="900" dirty="0"/>
              <a:t>  - </a:t>
            </a:r>
            <a:r>
              <a:rPr lang="ko-KR" altLang="en-US" sz="900" dirty="0"/>
              <a:t>썸네일 선택 시</a:t>
            </a:r>
            <a:r>
              <a:rPr lang="en-US" altLang="ko-KR" sz="900" dirty="0"/>
              <a:t>, </a:t>
            </a:r>
            <a:r>
              <a:rPr lang="ko-KR" altLang="en-US" sz="900" dirty="0"/>
              <a:t>관련 </a:t>
            </a:r>
            <a:r>
              <a:rPr lang="en-US" altLang="ko-KR" sz="900" dirty="0"/>
              <a:t>E-Catalog </a:t>
            </a:r>
            <a:r>
              <a:rPr lang="ko-KR" altLang="en-US" sz="900" dirty="0"/>
              <a:t>시리즈 페이지 이동 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en-US" altLang="ko-KR" sz="1000" b="1" dirty="0"/>
              <a:t>5. MORE </a:t>
            </a:r>
            <a:r>
              <a:rPr lang="ko-KR" altLang="en-US" sz="1000" b="1" dirty="0"/>
              <a:t>버튼</a:t>
            </a:r>
            <a:br>
              <a:rPr lang="en-US" altLang="ko-KR" sz="900" dirty="0"/>
            </a:br>
            <a:r>
              <a:rPr lang="en-US" altLang="ko-KR" sz="900" dirty="0"/>
              <a:t> - More</a:t>
            </a:r>
            <a:r>
              <a:rPr lang="ko-KR" altLang="en-US" sz="900" dirty="0"/>
              <a:t> 버튼 선택 시</a:t>
            </a:r>
            <a:r>
              <a:rPr lang="en-US" altLang="ko-KR" sz="900" dirty="0"/>
              <a:t>, E-Catalog</a:t>
            </a:r>
            <a:r>
              <a:rPr lang="ko-KR" altLang="en-US" sz="900" dirty="0"/>
              <a:t>의 제품 리스트페이지 이동</a:t>
            </a:r>
            <a:br>
              <a:rPr lang="en-US" altLang="ko-KR" sz="900" dirty="0"/>
            </a:br>
            <a:r>
              <a:rPr lang="en-US" altLang="ko-KR" sz="900" dirty="0"/>
              <a:t>   (</a:t>
            </a:r>
            <a:r>
              <a:rPr lang="ko-KR" altLang="en-US" sz="900" dirty="0"/>
              <a:t>다음페이지 참조</a:t>
            </a:r>
            <a:r>
              <a:rPr lang="en-US" altLang="ko-KR" sz="900" dirty="0"/>
              <a:t>)</a:t>
            </a:r>
            <a:br>
              <a:rPr lang="en-US" altLang="ko-KR" sz="900" dirty="0"/>
            </a:br>
            <a:r>
              <a:rPr lang="en-US" altLang="ko-KR" sz="900" dirty="0"/>
              <a:t> </a:t>
            </a:r>
            <a:br>
              <a:rPr lang="en-US" altLang="ko-KR" sz="900" dirty="0"/>
            </a:br>
            <a:endParaRPr lang="ko-KR" altLang="en-US" sz="900" dirty="0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A242D5A-2760-9854-81E6-33BAB68EB80D}"/>
              </a:ext>
            </a:extLst>
          </p:cNvPr>
          <p:cNvGrpSpPr/>
          <p:nvPr/>
        </p:nvGrpSpPr>
        <p:grpSpPr>
          <a:xfrm>
            <a:off x="3935760" y="1518739"/>
            <a:ext cx="2010945" cy="2209261"/>
            <a:chOff x="3935760" y="1518739"/>
            <a:chExt cx="2010945" cy="220926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E4F3A7F-EC8D-5BB1-E21A-F80775A61DD4}"/>
                </a:ext>
              </a:extLst>
            </p:cNvPr>
            <p:cNvSpPr/>
            <p:nvPr/>
          </p:nvSpPr>
          <p:spPr>
            <a:xfrm>
              <a:off x="4223792" y="1518739"/>
              <a:ext cx="950319" cy="169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100" b="1" i="0" dirty="0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  <a:t>VIDEO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5686AE4-7B7A-B192-213F-C654AD220FAC}"/>
                </a:ext>
              </a:extLst>
            </p:cNvPr>
            <p:cNvSpPr/>
            <p:nvPr/>
          </p:nvSpPr>
          <p:spPr>
            <a:xfrm>
              <a:off x="4202648" y="3512556"/>
              <a:ext cx="105350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en-US" altLang="ko-KR" sz="700" dirty="0">
                  <a:solidFill>
                    <a:srgbClr val="222222"/>
                  </a:solidFill>
                  <a:latin typeface="Poppins" panose="00000500000000000000" pitchFamily="2" charset="0"/>
                </a:rPr>
                <a:t>YG DRILL</a:t>
              </a:r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en-US" altLang="ko-KR" sz="700" dirty="0">
                  <a:solidFill>
                    <a:srgbClr val="222222"/>
                  </a:solidFill>
                  <a:latin typeface="Poppins" panose="00000500000000000000" pitchFamily="2" charset="0"/>
                </a:rPr>
                <a:t>HOLEMAKING</a:t>
              </a:r>
              <a:endParaRPr lang="en-US" altLang="ko-KR" sz="700" i="0" dirty="0">
                <a:solidFill>
                  <a:srgbClr val="222222"/>
                </a:solidFill>
                <a:effectLst/>
                <a:latin typeface="Poppins" panose="00000500000000000000" pitchFamily="2" charset="0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7ED5F2A-316E-947C-AD0B-CE942F4634C1}"/>
                </a:ext>
              </a:extLst>
            </p:cNvPr>
            <p:cNvGrpSpPr/>
            <p:nvPr/>
          </p:nvGrpSpPr>
          <p:grpSpPr>
            <a:xfrm>
              <a:off x="4202648" y="1726643"/>
              <a:ext cx="1744057" cy="1713106"/>
              <a:chOff x="4202648" y="1726643"/>
              <a:chExt cx="1744057" cy="1713106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933AE5B-F140-4FE0-EB2F-B7DE11723FCE}"/>
                  </a:ext>
                </a:extLst>
              </p:cNvPr>
              <p:cNvSpPr/>
              <p:nvPr/>
            </p:nvSpPr>
            <p:spPr>
              <a:xfrm>
                <a:off x="4202648" y="1726643"/>
                <a:ext cx="1744057" cy="171310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6D5279EF-9F27-0F5A-C728-21D65F9CE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2648" y="2067786"/>
                <a:ext cx="1744057" cy="998938"/>
              </a:xfrm>
              <a:prstGeom prst="rect">
                <a:avLst/>
              </a:prstGeom>
            </p:spPr>
          </p:pic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E8FDEC2-81DD-1093-BB9C-0A76CEA66D48}"/>
                </a:ext>
              </a:extLst>
            </p:cNvPr>
            <p:cNvSpPr/>
            <p:nvPr/>
          </p:nvSpPr>
          <p:spPr>
            <a:xfrm>
              <a:off x="3935760" y="1611692"/>
              <a:ext cx="212734" cy="21273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0D556E1E-28C9-4D50-3116-A32B722B0DC8}"/>
              </a:ext>
            </a:extLst>
          </p:cNvPr>
          <p:cNvGrpSpPr/>
          <p:nvPr/>
        </p:nvGrpSpPr>
        <p:grpSpPr>
          <a:xfrm>
            <a:off x="6284574" y="1518739"/>
            <a:ext cx="1395602" cy="2101539"/>
            <a:chOff x="6284574" y="1518739"/>
            <a:chExt cx="1395602" cy="210153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6F7FA8-0856-6F3F-3757-23B458670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5454" y="1782894"/>
              <a:ext cx="1254722" cy="1645127"/>
            </a:xfrm>
            <a:prstGeom prst="rect">
              <a:avLst/>
            </a:prstGeom>
            <a:effectLst>
              <a:outerShdw blurRad="50800" dist="50800" dir="15000000" algn="ctr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B5C0EC8-5973-2D47-F1EF-24B26820A264}"/>
                </a:ext>
              </a:extLst>
            </p:cNvPr>
            <p:cNvSpPr/>
            <p:nvPr/>
          </p:nvSpPr>
          <p:spPr>
            <a:xfrm>
              <a:off x="6426358" y="3512556"/>
              <a:ext cx="950319" cy="107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i="0" dirty="0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  <a:t>ISO TURNING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ABDD2AF-E6F0-3F9D-E206-9C27A9183F11}"/>
                </a:ext>
              </a:extLst>
            </p:cNvPr>
            <p:cNvSpPr/>
            <p:nvPr/>
          </p:nvSpPr>
          <p:spPr>
            <a:xfrm>
              <a:off x="6456040" y="1518739"/>
              <a:ext cx="950319" cy="169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100" b="1" dirty="0">
                  <a:solidFill>
                    <a:srgbClr val="222222"/>
                  </a:solidFill>
                  <a:latin typeface="Poppins" panose="00000500000000000000" pitchFamily="2" charset="0"/>
                </a:rPr>
                <a:t>CATALOG</a:t>
              </a:r>
              <a:endParaRPr lang="en-US" altLang="ko-KR" sz="11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1C982D4-0E70-B9D7-79D2-0E09A04D63DF}"/>
                </a:ext>
              </a:extLst>
            </p:cNvPr>
            <p:cNvSpPr/>
            <p:nvPr/>
          </p:nvSpPr>
          <p:spPr>
            <a:xfrm>
              <a:off x="6284574" y="1592796"/>
              <a:ext cx="212734" cy="21273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</a:t>
              </a:r>
              <a:endParaRPr lang="ko-KR" altLang="en-US" sz="1100" dirty="0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F5D35681-F05D-6790-A39F-3ADA0245B5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7468" y="2553952"/>
            <a:ext cx="1014956" cy="1343100"/>
          </a:xfrm>
          <a:prstGeom prst="rect">
            <a:avLst/>
          </a:prstGeom>
        </p:spPr>
      </p:pic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B604E017-089E-11D9-D61B-41B4AB2A190C}"/>
              </a:ext>
            </a:extLst>
          </p:cNvPr>
          <p:cNvSpPr/>
          <p:nvPr/>
        </p:nvSpPr>
        <p:spPr>
          <a:xfrm>
            <a:off x="483250" y="4209569"/>
            <a:ext cx="7288938" cy="2025214"/>
          </a:xfrm>
          <a:prstGeom prst="roundRect">
            <a:avLst>
              <a:gd name="adj" fmla="val 374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53B8BC-B458-A1B0-0599-A95911867135}"/>
              </a:ext>
            </a:extLst>
          </p:cNvPr>
          <p:cNvSpPr/>
          <p:nvPr/>
        </p:nvSpPr>
        <p:spPr>
          <a:xfrm>
            <a:off x="767852" y="4413761"/>
            <a:ext cx="2051784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ko-KR" sz="1000" b="1" dirty="0">
                <a:solidFill>
                  <a:srgbClr val="222222"/>
                </a:solidFill>
                <a:latin typeface="Poppins" panose="00000500000000000000" pitchFamily="2" charset="0"/>
              </a:rPr>
              <a:t>M - YG TURN for Stainless steel</a:t>
            </a:r>
            <a:endParaRPr lang="en-US" altLang="ko-KR" sz="1000" b="1" i="0" dirty="0">
              <a:solidFill>
                <a:srgbClr val="222222"/>
              </a:solidFill>
              <a:effectLst/>
              <a:latin typeface="Poppins" panose="00000500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953776-8C79-2F3A-2B10-16E04765032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0886"/>
          <a:stretch/>
        </p:blipFill>
        <p:spPr>
          <a:xfrm>
            <a:off x="878976" y="4650723"/>
            <a:ext cx="6497487" cy="1402325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6044682-A94B-E215-7045-B89F4CAFB35E}"/>
              </a:ext>
            </a:extLst>
          </p:cNvPr>
          <p:cNvSpPr/>
          <p:nvPr/>
        </p:nvSpPr>
        <p:spPr>
          <a:xfrm>
            <a:off x="234060" y="4243603"/>
            <a:ext cx="212734" cy="2127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46C7B1D-083F-C5E7-5BD9-5077CA137E63}"/>
              </a:ext>
            </a:extLst>
          </p:cNvPr>
          <p:cNvSpPr/>
          <p:nvPr/>
        </p:nvSpPr>
        <p:spPr>
          <a:xfrm>
            <a:off x="7401690" y="4362378"/>
            <a:ext cx="212734" cy="2127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grpSp>
        <p:nvGrpSpPr>
          <p:cNvPr id="137" name="Scroll Indicator">
            <a:extLst>
              <a:ext uri="{FF2B5EF4-FFF2-40B4-BE49-F238E27FC236}">
                <a16:creationId xmlns:a16="http://schemas.microsoft.com/office/drawing/2014/main" id="{6E8DEE82-E216-E9EA-1F89-C666B625195C}"/>
              </a:ext>
            </a:extLst>
          </p:cNvPr>
          <p:cNvGrpSpPr/>
          <p:nvPr/>
        </p:nvGrpSpPr>
        <p:grpSpPr>
          <a:xfrm>
            <a:off x="8036362" y="1505676"/>
            <a:ext cx="25400" cy="3016250"/>
            <a:chOff x="892175" y="1261242"/>
            <a:chExt cx="25400" cy="3016250"/>
          </a:xfrm>
        </p:grpSpPr>
        <p:cxnSp>
          <p:nvCxnSpPr>
            <p:cNvPr id="138" name="Track">
              <a:extLst>
                <a:ext uri="{FF2B5EF4-FFF2-40B4-BE49-F238E27FC236}">
                  <a16:creationId xmlns:a16="http://schemas.microsoft.com/office/drawing/2014/main" id="{3C14BF6D-1EC2-E39B-20A3-00F95CC4CFE2}"/>
                </a:ext>
              </a:extLst>
            </p:cNvPr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28575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humb">
              <a:extLst>
                <a:ext uri="{FF2B5EF4-FFF2-40B4-BE49-F238E27FC236}">
                  <a16:creationId xmlns:a16="http://schemas.microsoft.com/office/drawing/2014/main" id="{1AD82E29-AD7B-786A-45B9-9DC85B26CFF3}"/>
                </a:ext>
              </a:extLst>
            </p:cNvPr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88A9A0-499F-4F1C-28E6-0E7FEC383F1F}"/>
              </a:ext>
            </a:extLst>
          </p:cNvPr>
          <p:cNvGrpSpPr/>
          <p:nvPr/>
        </p:nvGrpSpPr>
        <p:grpSpPr>
          <a:xfrm>
            <a:off x="133824" y="6323283"/>
            <a:ext cx="7978301" cy="274069"/>
            <a:chOff x="133824" y="5792798"/>
            <a:chExt cx="7978301" cy="27406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55E7A1-B14D-FCC4-E551-F2353129CFF6}"/>
                </a:ext>
              </a:extLst>
            </p:cNvPr>
            <p:cNvSpPr>
              <a:spLocks/>
            </p:cNvSpPr>
            <p:nvPr/>
          </p:nvSpPr>
          <p:spPr>
            <a:xfrm>
              <a:off x="133824" y="5792798"/>
              <a:ext cx="7978301" cy="2740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FAB6D94-D120-48FF-ABB7-2854CF2EBAB6}"/>
                </a:ext>
              </a:extLst>
            </p:cNvPr>
            <p:cNvGrpSpPr/>
            <p:nvPr/>
          </p:nvGrpSpPr>
          <p:grpSpPr>
            <a:xfrm>
              <a:off x="4221344" y="5863282"/>
              <a:ext cx="464871" cy="138499"/>
              <a:chOff x="5711177" y="5445928"/>
              <a:chExt cx="464871" cy="1384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D808F19-4AF7-6AD9-D788-DA333F8F66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11177" y="5445928"/>
                <a:ext cx="464871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&lt;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</a:rPr>
                  <a:t> |      |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&gt;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Go Home">
                <a:extLst>
                  <a:ext uri="{FF2B5EF4-FFF2-40B4-BE49-F238E27FC236}">
                    <a16:creationId xmlns:a16="http://schemas.microsoft.com/office/drawing/2014/main" id="{08B69C12-E2EE-18E9-8198-19BDD2B308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87660" y="5459768"/>
                <a:ext cx="111905" cy="110818"/>
              </a:xfrm>
              <a:custGeom>
                <a:avLst/>
                <a:gdLst>
                  <a:gd name="T0" fmla="*/ 331 w 667"/>
                  <a:gd name="T1" fmla="*/ 0 h 666"/>
                  <a:gd name="T2" fmla="*/ 324 w 667"/>
                  <a:gd name="T3" fmla="*/ 5 h 666"/>
                  <a:gd name="T4" fmla="*/ 5 w 667"/>
                  <a:gd name="T5" fmla="*/ 336 h 666"/>
                  <a:gd name="T6" fmla="*/ 6 w 667"/>
                  <a:gd name="T7" fmla="*/ 355 h 666"/>
                  <a:gd name="T8" fmla="*/ 25 w 667"/>
                  <a:gd name="T9" fmla="*/ 355 h 666"/>
                  <a:gd name="T10" fmla="*/ 67 w 667"/>
                  <a:gd name="T11" fmla="*/ 311 h 666"/>
                  <a:gd name="T12" fmla="*/ 67 w 667"/>
                  <a:gd name="T13" fmla="*/ 666 h 666"/>
                  <a:gd name="T14" fmla="*/ 600 w 667"/>
                  <a:gd name="T15" fmla="*/ 666 h 666"/>
                  <a:gd name="T16" fmla="*/ 600 w 667"/>
                  <a:gd name="T17" fmla="*/ 311 h 666"/>
                  <a:gd name="T18" fmla="*/ 642 w 667"/>
                  <a:gd name="T19" fmla="*/ 355 h 666"/>
                  <a:gd name="T20" fmla="*/ 661 w 667"/>
                  <a:gd name="T21" fmla="*/ 355 h 666"/>
                  <a:gd name="T22" fmla="*/ 662 w 667"/>
                  <a:gd name="T23" fmla="*/ 336 h 666"/>
                  <a:gd name="T24" fmla="*/ 343 w 667"/>
                  <a:gd name="T25" fmla="*/ 5 h 666"/>
                  <a:gd name="T26" fmla="*/ 331 w 667"/>
                  <a:gd name="T27" fmla="*/ 0 h 666"/>
                  <a:gd name="T28" fmla="*/ 333 w 667"/>
                  <a:gd name="T29" fmla="*/ 33 h 666"/>
                  <a:gd name="T30" fmla="*/ 573 w 667"/>
                  <a:gd name="T31" fmla="*/ 283 h 666"/>
                  <a:gd name="T32" fmla="*/ 573 w 667"/>
                  <a:gd name="T33" fmla="*/ 640 h 666"/>
                  <a:gd name="T34" fmla="*/ 427 w 667"/>
                  <a:gd name="T35" fmla="*/ 640 h 666"/>
                  <a:gd name="T36" fmla="*/ 427 w 667"/>
                  <a:gd name="T37" fmla="*/ 360 h 666"/>
                  <a:gd name="T38" fmla="*/ 240 w 667"/>
                  <a:gd name="T39" fmla="*/ 360 h 666"/>
                  <a:gd name="T40" fmla="*/ 240 w 667"/>
                  <a:gd name="T41" fmla="*/ 640 h 666"/>
                  <a:gd name="T42" fmla="*/ 93 w 667"/>
                  <a:gd name="T43" fmla="*/ 640 h 666"/>
                  <a:gd name="T44" fmla="*/ 93 w 667"/>
                  <a:gd name="T45" fmla="*/ 283 h 666"/>
                  <a:gd name="T46" fmla="*/ 333 w 667"/>
                  <a:gd name="T47" fmla="*/ 33 h 666"/>
                  <a:gd name="T48" fmla="*/ 467 w 667"/>
                  <a:gd name="T49" fmla="*/ 66 h 666"/>
                  <a:gd name="T50" fmla="*/ 467 w 667"/>
                  <a:gd name="T51" fmla="*/ 107 h 666"/>
                  <a:gd name="T52" fmla="*/ 493 w 667"/>
                  <a:gd name="T53" fmla="*/ 134 h 666"/>
                  <a:gd name="T54" fmla="*/ 493 w 667"/>
                  <a:gd name="T55" fmla="*/ 93 h 666"/>
                  <a:gd name="T56" fmla="*/ 520 w 667"/>
                  <a:gd name="T57" fmla="*/ 93 h 666"/>
                  <a:gd name="T58" fmla="*/ 520 w 667"/>
                  <a:gd name="T59" fmla="*/ 162 h 666"/>
                  <a:gd name="T60" fmla="*/ 547 w 667"/>
                  <a:gd name="T61" fmla="*/ 190 h 666"/>
                  <a:gd name="T62" fmla="*/ 547 w 667"/>
                  <a:gd name="T63" fmla="*/ 66 h 666"/>
                  <a:gd name="T64" fmla="*/ 467 w 667"/>
                  <a:gd name="T65" fmla="*/ 66 h 666"/>
                  <a:gd name="T66" fmla="*/ 267 w 667"/>
                  <a:gd name="T67" fmla="*/ 386 h 666"/>
                  <a:gd name="T68" fmla="*/ 400 w 667"/>
                  <a:gd name="T69" fmla="*/ 386 h 666"/>
                  <a:gd name="T70" fmla="*/ 400 w 667"/>
                  <a:gd name="T71" fmla="*/ 640 h 666"/>
                  <a:gd name="T72" fmla="*/ 267 w 667"/>
                  <a:gd name="T73" fmla="*/ 640 h 666"/>
                  <a:gd name="T74" fmla="*/ 267 w 667"/>
                  <a:gd name="T75" fmla="*/ 386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7" h="666">
                    <a:moveTo>
                      <a:pt x="331" y="0"/>
                    </a:moveTo>
                    <a:cubicBezTo>
                      <a:pt x="328" y="1"/>
                      <a:pt x="326" y="2"/>
                      <a:pt x="324" y="5"/>
                    </a:cubicBezTo>
                    <a:lnTo>
                      <a:pt x="5" y="336"/>
                    </a:lnTo>
                    <a:cubicBezTo>
                      <a:pt x="0" y="341"/>
                      <a:pt x="1" y="350"/>
                      <a:pt x="6" y="355"/>
                    </a:cubicBezTo>
                    <a:cubicBezTo>
                      <a:pt x="11" y="360"/>
                      <a:pt x="20" y="360"/>
                      <a:pt x="25" y="355"/>
                    </a:cubicBezTo>
                    <a:lnTo>
                      <a:pt x="67" y="311"/>
                    </a:lnTo>
                    <a:lnTo>
                      <a:pt x="67" y="666"/>
                    </a:lnTo>
                    <a:lnTo>
                      <a:pt x="600" y="666"/>
                    </a:lnTo>
                    <a:lnTo>
                      <a:pt x="600" y="311"/>
                    </a:lnTo>
                    <a:lnTo>
                      <a:pt x="642" y="355"/>
                    </a:lnTo>
                    <a:cubicBezTo>
                      <a:pt x="647" y="360"/>
                      <a:pt x="656" y="360"/>
                      <a:pt x="661" y="355"/>
                    </a:cubicBezTo>
                    <a:cubicBezTo>
                      <a:pt x="666" y="350"/>
                      <a:pt x="667" y="341"/>
                      <a:pt x="662" y="336"/>
                    </a:cubicBezTo>
                    <a:lnTo>
                      <a:pt x="343" y="5"/>
                    </a:lnTo>
                    <a:cubicBezTo>
                      <a:pt x="340" y="1"/>
                      <a:pt x="335" y="0"/>
                      <a:pt x="331" y="0"/>
                    </a:cubicBezTo>
                    <a:close/>
                    <a:moveTo>
                      <a:pt x="333" y="33"/>
                    </a:moveTo>
                    <a:lnTo>
                      <a:pt x="573" y="283"/>
                    </a:lnTo>
                    <a:lnTo>
                      <a:pt x="573" y="640"/>
                    </a:lnTo>
                    <a:lnTo>
                      <a:pt x="427" y="640"/>
                    </a:lnTo>
                    <a:lnTo>
                      <a:pt x="427" y="360"/>
                    </a:lnTo>
                    <a:lnTo>
                      <a:pt x="240" y="360"/>
                    </a:lnTo>
                    <a:lnTo>
                      <a:pt x="240" y="640"/>
                    </a:lnTo>
                    <a:lnTo>
                      <a:pt x="93" y="640"/>
                    </a:lnTo>
                    <a:lnTo>
                      <a:pt x="93" y="283"/>
                    </a:lnTo>
                    <a:lnTo>
                      <a:pt x="333" y="33"/>
                    </a:lnTo>
                    <a:close/>
                    <a:moveTo>
                      <a:pt x="467" y="66"/>
                    </a:moveTo>
                    <a:lnTo>
                      <a:pt x="467" y="107"/>
                    </a:lnTo>
                    <a:lnTo>
                      <a:pt x="493" y="134"/>
                    </a:lnTo>
                    <a:lnTo>
                      <a:pt x="493" y="93"/>
                    </a:lnTo>
                    <a:lnTo>
                      <a:pt x="520" y="93"/>
                    </a:lnTo>
                    <a:lnTo>
                      <a:pt x="520" y="162"/>
                    </a:lnTo>
                    <a:lnTo>
                      <a:pt x="547" y="190"/>
                    </a:lnTo>
                    <a:lnTo>
                      <a:pt x="547" y="66"/>
                    </a:lnTo>
                    <a:lnTo>
                      <a:pt x="467" y="66"/>
                    </a:lnTo>
                    <a:close/>
                    <a:moveTo>
                      <a:pt x="267" y="386"/>
                    </a:moveTo>
                    <a:lnTo>
                      <a:pt x="400" y="386"/>
                    </a:lnTo>
                    <a:lnTo>
                      <a:pt x="400" y="640"/>
                    </a:lnTo>
                    <a:lnTo>
                      <a:pt x="267" y="640"/>
                    </a:lnTo>
                    <a:lnTo>
                      <a:pt x="267" y="386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2ADFBA-8789-44BB-6D50-D080D3860403}"/>
                </a:ext>
              </a:extLst>
            </p:cNvPr>
            <p:cNvSpPr/>
            <p:nvPr/>
          </p:nvSpPr>
          <p:spPr>
            <a:xfrm>
              <a:off x="6646560" y="5875971"/>
              <a:ext cx="395941" cy="107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Language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C669032-3E7D-58DD-1D0E-68B2608654A5}"/>
                </a:ext>
              </a:extLst>
            </p:cNvPr>
            <p:cNvSpPr/>
            <p:nvPr/>
          </p:nvSpPr>
          <p:spPr>
            <a:xfrm>
              <a:off x="7101207" y="5849768"/>
              <a:ext cx="895347" cy="160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Chevron Down">
              <a:extLst>
                <a:ext uri="{FF2B5EF4-FFF2-40B4-BE49-F238E27FC236}">
                  <a16:creationId xmlns:a16="http://schemas.microsoft.com/office/drawing/2014/main" id="{148B3139-F6B8-0E99-5081-42B6ECA568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07134" y="5900259"/>
              <a:ext cx="107648" cy="59147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65FE86-34F6-0F78-68E3-38D75CFE2CCA}"/>
                </a:ext>
              </a:extLst>
            </p:cNvPr>
            <p:cNvSpPr/>
            <p:nvPr/>
          </p:nvSpPr>
          <p:spPr>
            <a:xfrm>
              <a:off x="7168439" y="5883666"/>
              <a:ext cx="309380" cy="92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ENGLISH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60CDD4-1DA0-E3B2-8F18-7B0EC65D3638}"/>
              </a:ext>
            </a:extLst>
          </p:cNvPr>
          <p:cNvGrpSpPr/>
          <p:nvPr/>
        </p:nvGrpSpPr>
        <p:grpSpPr>
          <a:xfrm>
            <a:off x="6888088" y="4405214"/>
            <a:ext cx="481532" cy="153888"/>
            <a:chOff x="6996100" y="4271319"/>
            <a:chExt cx="481532" cy="15388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E8A8562-5624-8125-78CF-34C0037444AD}"/>
                </a:ext>
              </a:extLst>
            </p:cNvPr>
            <p:cNvSpPr/>
            <p:nvPr/>
          </p:nvSpPr>
          <p:spPr>
            <a:xfrm>
              <a:off x="6996100" y="4271319"/>
              <a:ext cx="481532" cy="15388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FD16C7D-FE27-EF9E-FC3D-03DB88323761}"/>
                </a:ext>
              </a:extLst>
            </p:cNvPr>
            <p:cNvSpPr/>
            <p:nvPr/>
          </p:nvSpPr>
          <p:spPr>
            <a:xfrm>
              <a:off x="7061428" y="4294402"/>
              <a:ext cx="350876" cy="107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Poppins" panose="00000500000000000000" pitchFamily="2" charset="0"/>
                </a:rPr>
                <a:t>More</a:t>
              </a:r>
              <a:endParaRPr lang="en-US" altLang="ko-KR" sz="700" i="0" dirty="0">
                <a:solidFill>
                  <a:schemeClr val="tx1"/>
                </a:solidFill>
                <a:effectLst/>
                <a:latin typeface="Poppins" panose="00000500000000000000" pitchFamily="2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B613EE7-0E04-B09B-9779-F47782F40EAB}"/>
              </a:ext>
            </a:extLst>
          </p:cNvPr>
          <p:cNvSpPr txBox="1"/>
          <p:nvPr/>
        </p:nvSpPr>
        <p:spPr>
          <a:xfrm>
            <a:off x="443390" y="1110163"/>
            <a:ext cx="2607775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b="1" dirty="0"/>
              <a:t>YG DIRLL</a:t>
            </a:r>
            <a:endParaRPr lang="ko-KR" altLang="en-US" b="1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D714461D-3AB4-192C-B8D2-F191D0CFD0A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50000"/>
          </a:blip>
          <a:srcRect t="13799" r="5298" b="23258"/>
          <a:stretch/>
        </p:blipFill>
        <p:spPr>
          <a:xfrm>
            <a:off x="235982" y="6381328"/>
            <a:ext cx="1251506" cy="143622"/>
          </a:xfrm>
          <a:prstGeom prst="rect">
            <a:avLst/>
          </a:prstGeom>
        </p:spPr>
      </p:pic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5F9BCDC-93AB-E3EC-6083-784940EDB53B}"/>
              </a:ext>
            </a:extLst>
          </p:cNvPr>
          <p:cNvGrpSpPr/>
          <p:nvPr/>
        </p:nvGrpSpPr>
        <p:grpSpPr>
          <a:xfrm>
            <a:off x="191344" y="1518739"/>
            <a:ext cx="3784154" cy="2413446"/>
            <a:chOff x="191344" y="1518739"/>
            <a:chExt cx="3784154" cy="241344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28F3EF-546B-862D-014F-32B9423D4CAA}"/>
                </a:ext>
              </a:extLst>
            </p:cNvPr>
            <p:cNvSpPr/>
            <p:nvPr/>
          </p:nvSpPr>
          <p:spPr>
            <a:xfrm>
              <a:off x="473951" y="3609020"/>
              <a:ext cx="3501547" cy="323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700" b="0" i="0" dirty="0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  <a:t>• Higher cutting speeds and feeds than Tapping</a:t>
              </a:r>
              <a:br>
                <a:rPr lang="en-US" altLang="ko-KR" sz="700" b="0" i="0" dirty="0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</a:br>
              <a:r>
                <a:rPr lang="en-US" altLang="ko-KR" sz="700" b="0" i="0" dirty="0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  <a:t>• Much higher productivity and improved thread surface finish</a:t>
              </a:r>
              <a:br>
                <a:rPr lang="en-US" altLang="ko-KR" sz="700" b="0" i="0" dirty="0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</a:br>
              <a:r>
                <a:rPr lang="en-US" altLang="ko-KR" sz="700" b="0" i="0" dirty="0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  <a:t>• Multiple functioned – both right and left hands threads, blind &amp; through holes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90E4BC-ED93-6520-81E5-D3EE41FBB7AD}"/>
                </a:ext>
              </a:extLst>
            </p:cNvPr>
            <p:cNvSpPr txBox="1"/>
            <p:nvPr/>
          </p:nvSpPr>
          <p:spPr>
            <a:xfrm>
              <a:off x="473951" y="3475747"/>
              <a:ext cx="2607775" cy="12311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800" b="1" dirty="0"/>
                <a:t>For Steel, Stainless Steel and Cast Iron</a:t>
              </a:r>
              <a:endParaRPr lang="ko-KR" altLang="en-US" sz="800" b="1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0C44518-0C30-EF24-5425-C59D74F3A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3951" y="1732111"/>
              <a:ext cx="3093380" cy="1721165"/>
            </a:xfrm>
            <a:prstGeom prst="rect">
              <a:avLst/>
            </a:prstGeom>
          </p:spPr>
        </p:pic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4AB7EE3-C4B5-AFA4-D987-E0ED2541FEB7}"/>
                </a:ext>
              </a:extLst>
            </p:cNvPr>
            <p:cNvSpPr/>
            <p:nvPr/>
          </p:nvSpPr>
          <p:spPr>
            <a:xfrm>
              <a:off x="191344" y="1541079"/>
              <a:ext cx="212734" cy="21273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310D7B-77BC-64EC-8183-E06CEA933A17}"/>
                </a:ext>
              </a:extLst>
            </p:cNvPr>
            <p:cNvSpPr txBox="1"/>
            <p:nvPr/>
          </p:nvSpPr>
          <p:spPr>
            <a:xfrm>
              <a:off x="505878" y="1518739"/>
              <a:ext cx="1449954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100" b="1" i="0" dirty="0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  <a:t>PRODUCT </a:t>
              </a:r>
              <a:r>
                <a:rPr lang="en-US" altLang="ko-KR" sz="1100" b="1" dirty="0">
                  <a:solidFill>
                    <a:srgbClr val="222222"/>
                  </a:solidFill>
                  <a:latin typeface="Poppins" panose="00000500000000000000" pitchFamily="2" charset="0"/>
                </a:rPr>
                <a:t>FRETURE</a:t>
              </a:r>
              <a:endParaRPr lang="ko-KR" altLang="en-US" sz="1100" b="1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BED2ED-176C-C848-B0CA-E013DFB180A1}"/>
              </a:ext>
            </a:extLst>
          </p:cNvPr>
          <p:cNvSpPr/>
          <p:nvPr/>
        </p:nvSpPr>
        <p:spPr>
          <a:xfrm>
            <a:off x="8775536" y="3969060"/>
            <a:ext cx="322512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ko-KR" sz="80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*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비디오와 카탈로그가 해당 정보 없을 경우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일러스트 화면이나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empty data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이미지로 대체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해당 사항 논의 필요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en-US" altLang="ko-KR" sz="80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425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A03B461-2B31-426C-82D8-BF062129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E-Catalog </a:t>
            </a:r>
            <a:r>
              <a:rPr lang="ko-KR" altLang="en-US" dirty="0"/>
              <a:t>시리즈 리스트 페이지 </a:t>
            </a:r>
            <a:r>
              <a:rPr lang="en-US" altLang="ko-KR" dirty="0"/>
              <a:t>- </a:t>
            </a:r>
            <a:r>
              <a:rPr lang="ko-KR" altLang="en-US" dirty="0"/>
              <a:t>영문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12A2727-DCDD-F010-BC18-EC8E433063BF}"/>
              </a:ext>
            </a:extLst>
          </p:cNvPr>
          <p:cNvSpPr/>
          <p:nvPr/>
        </p:nvSpPr>
        <p:spPr>
          <a:xfrm>
            <a:off x="139731" y="980728"/>
            <a:ext cx="7977127" cy="487929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973B835-FD55-4393-A67F-9C4A1C9FDDDA}"/>
              </a:ext>
            </a:extLst>
          </p:cNvPr>
          <p:cNvSpPr/>
          <p:nvPr/>
        </p:nvSpPr>
        <p:spPr>
          <a:xfrm>
            <a:off x="119063" y="689926"/>
            <a:ext cx="7993062" cy="304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B462E386-C940-47EA-B84D-4BEA8D63B3B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1344" y="744615"/>
            <a:ext cx="723370" cy="195211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25" name="Placeholder">
              <a:extLst>
                <a:ext uri="{FF2B5EF4-FFF2-40B4-BE49-F238E27FC236}">
                  <a16:creationId xmlns:a16="http://schemas.microsoft.com/office/drawing/2014/main" id="{206D263C-CE96-44EB-8844-0E4116850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27" name="Border">
                <a:extLst>
                  <a:ext uri="{FF2B5EF4-FFF2-40B4-BE49-F238E27FC236}">
                    <a16:creationId xmlns:a16="http://schemas.microsoft.com/office/drawing/2014/main" id="{67B31052-AB38-49C0-A772-FF44BCACE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8" name="Line 2">
                <a:extLst>
                  <a:ext uri="{FF2B5EF4-FFF2-40B4-BE49-F238E27FC236}">
                    <a16:creationId xmlns:a16="http://schemas.microsoft.com/office/drawing/2014/main" id="{31697B7B-E0B1-45B7-B136-289AD96D1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Line 1">
                <a:extLst>
                  <a:ext uri="{FF2B5EF4-FFF2-40B4-BE49-F238E27FC236}">
                    <a16:creationId xmlns:a16="http://schemas.microsoft.com/office/drawing/2014/main" id="{769C041F-7C91-4D03-905B-15D7D7D8F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736722E0-7114-436C-B79E-46FC2FD290F7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71552" y="2672714"/>
              <a:ext cx="194495" cy="318772"/>
            </a:xfrm>
            <a:prstGeom prst="rect">
              <a:avLst/>
            </a:prstGeom>
            <a:grp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rgbClr val="FF0000"/>
                  </a:solidFill>
                </a:rPr>
                <a:t>logo</a:t>
              </a:r>
            </a:p>
          </p:txBody>
        </p:sp>
      </p:grp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BEDC377-C11B-A77A-378D-DF5D29A9697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0"/>
            <a:r>
              <a:rPr lang="en-US" altLang="ko-KR" sz="1000" b="1" dirty="0"/>
              <a:t>1. EC LOGO</a:t>
            </a:r>
            <a:br>
              <a:rPr lang="en-US" altLang="ko-KR" sz="900" dirty="0"/>
            </a:br>
            <a:r>
              <a:rPr lang="ko-KR" altLang="en-US" sz="900" dirty="0"/>
              <a:t> </a:t>
            </a:r>
            <a:r>
              <a:rPr lang="en-US" altLang="ko-KR" sz="900" dirty="0"/>
              <a:t>-</a:t>
            </a:r>
            <a:r>
              <a:rPr lang="ko-KR" altLang="en-US" sz="900" dirty="0"/>
              <a:t> 선택 시</a:t>
            </a:r>
            <a:r>
              <a:rPr lang="en-US" altLang="ko-KR" sz="900" dirty="0"/>
              <a:t>, E-Catalog </a:t>
            </a:r>
            <a:r>
              <a:rPr lang="ko-KR" altLang="en-US" sz="900" dirty="0"/>
              <a:t>메인 페이지로 이동</a:t>
            </a:r>
            <a:endParaRPr lang="en-US" altLang="ko-KR" sz="900" dirty="0"/>
          </a:p>
          <a:p>
            <a:pPr lvl="0"/>
            <a:r>
              <a:rPr lang="en-US" altLang="ko-KR" sz="1050" b="1" dirty="0"/>
              <a:t>2. Navigation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현재 페이지 위치 파악 및 제품 정보 </a:t>
            </a:r>
            <a:endParaRPr lang="en-US" altLang="ko-KR" sz="900" dirty="0"/>
          </a:p>
          <a:p>
            <a:pPr lvl="0"/>
            <a:r>
              <a:rPr lang="en-US" altLang="ko-KR" sz="1000" b="1" dirty="0"/>
              <a:t>3. Unit </a:t>
            </a:r>
            <a:r>
              <a:rPr lang="ko-KR" altLang="en-US" sz="1000" b="1" dirty="0"/>
              <a:t>스위치 버튼</a:t>
            </a:r>
            <a:br>
              <a:rPr lang="en-US" altLang="ko-KR" sz="1000" b="1" dirty="0"/>
            </a:br>
            <a:r>
              <a:rPr lang="en-US" altLang="ko-KR" sz="900" dirty="0"/>
              <a:t> - </a:t>
            </a:r>
            <a:r>
              <a:rPr lang="ko-KR" altLang="en-US" sz="900" dirty="0"/>
              <a:t>버튼 선택하여 </a:t>
            </a:r>
            <a:r>
              <a:rPr lang="en-US" altLang="ko-KR" sz="900" dirty="0"/>
              <a:t>unit</a:t>
            </a:r>
            <a:r>
              <a:rPr lang="ko-KR" altLang="en-US" sz="900" dirty="0"/>
              <a:t>값 필터링 값 설정  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영문</a:t>
            </a:r>
            <a:r>
              <a:rPr lang="en-US" altLang="ko-KR" sz="900" dirty="0"/>
              <a:t>, </a:t>
            </a:r>
            <a:r>
              <a:rPr lang="ko-KR" altLang="en-US" sz="900" dirty="0"/>
              <a:t>다국어 </a:t>
            </a:r>
            <a:r>
              <a:rPr lang="en-US" altLang="ko-KR" sz="900" dirty="0"/>
              <a:t>: metric </a:t>
            </a:r>
            <a:r>
              <a:rPr lang="ko-KR" altLang="en-US" sz="900" dirty="0"/>
              <a:t>기본 출력 값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국문</a:t>
            </a:r>
            <a:r>
              <a:rPr lang="en-US" altLang="ko-KR" sz="900" dirty="0"/>
              <a:t> : metric </a:t>
            </a:r>
            <a:r>
              <a:rPr lang="ko-KR" altLang="en-US" sz="900" dirty="0"/>
              <a:t>기본 값으로 설정 </a:t>
            </a:r>
            <a:r>
              <a:rPr lang="en-US" altLang="ko-KR" sz="900" dirty="0"/>
              <a:t>(</a:t>
            </a:r>
            <a:r>
              <a:rPr lang="ko-KR" altLang="en-US" sz="900" dirty="0"/>
              <a:t>국문에서 미 노출</a:t>
            </a:r>
            <a:r>
              <a:rPr lang="en-US" altLang="ko-KR" sz="900" dirty="0"/>
              <a:t>)</a:t>
            </a:r>
            <a:br>
              <a:rPr lang="en-US" altLang="ko-KR" sz="900" dirty="0"/>
            </a:br>
            <a:endParaRPr lang="ko-KR" altLang="en-US" sz="1050" dirty="0"/>
          </a:p>
        </p:txBody>
      </p:sp>
      <p:grpSp>
        <p:nvGrpSpPr>
          <p:cNvPr id="19" name="Scroll Indicator">
            <a:extLst>
              <a:ext uri="{FF2B5EF4-FFF2-40B4-BE49-F238E27FC236}">
                <a16:creationId xmlns:a16="http://schemas.microsoft.com/office/drawing/2014/main" id="{C4DCE1D5-0D7C-DD79-8373-E6E792B53DEF}"/>
              </a:ext>
            </a:extLst>
          </p:cNvPr>
          <p:cNvGrpSpPr/>
          <p:nvPr/>
        </p:nvGrpSpPr>
        <p:grpSpPr>
          <a:xfrm>
            <a:off x="8036362" y="1394374"/>
            <a:ext cx="25400" cy="3016250"/>
            <a:chOff x="892175" y="1261242"/>
            <a:chExt cx="25400" cy="3016250"/>
          </a:xfrm>
        </p:grpSpPr>
        <p:cxnSp>
          <p:nvCxnSpPr>
            <p:cNvPr id="20" name="Track">
              <a:extLst>
                <a:ext uri="{FF2B5EF4-FFF2-40B4-BE49-F238E27FC236}">
                  <a16:creationId xmlns:a16="http://schemas.microsoft.com/office/drawing/2014/main" id="{F965D624-AABB-D3A9-C63A-C42836A691F6}"/>
                </a:ext>
              </a:extLst>
            </p:cNvPr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28575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humb">
              <a:extLst>
                <a:ext uri="{FF2B5EF4-FFF2-40B4-BE49-F238E27FC236}">
                  <a16:creationId xmlns:a16="http://schemas.microsoft.com/office/drawing/2014/main" id="{6B8BAE8F-9E1A-B345-C664-8BBC7A385350}"/>
                </a:ext>
              </a:extLst>
            </p:cNvPr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D79C5B0-4C02-6EBB-F304-98166D58DEC7}"/>
              </a:ext>
            </a:extLst>
          </p:cNvPr>
          <p:cNvGrpSpPr/>
          <p:nvPr/>
        </p:nvGrpSpPr>
        <p:grpSpPr>
          <a:xfrm>
            <a:off x="133824" y="5585950"/>
            <a:ext cx="7978301" cy="274069"/>
            <a:chOff x="133824" y="5792798"/>
            <a:chExt cx="7978301" cy="27406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B75C2-A473-2D19-4740-F34B8CABF6D1}"/>
                </a:ext>
              </a:extLst>
            </p:cNvPr>
            <p:cNvSpPr>
              <a:spLocks/>
            </p:cNvSpPr>
            <p:nvPr/>
          </p:nvSpPr>
          <p:spPr>
            <a:xfrm>
              <a:off x="133824" y="5792798"/>
              <a:ext cx="7978301" cy="2740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32D4612-7D80-83D7-B768-A0520B364A48}"/>
                </a:ext>
              </a:extLst>
            </p:cNvPr>
            <p:cNvGrpSpPr/>
            <p:nvPr/>
          </p:nvGrpSpPr>
          <p:grpSpPr>
            <a:xfrm>
              <a:off x="4221344" y="5863282"/>
              <a:ext cx="464871" cy="138499"/>
              <a:chOff x="5711177" y="5445928"/>
              <a:chExt cx="464871" cy="13849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E8A8422-B8E7-D715-51A3-628713E8DF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11177" y="5445928"/>
                <a:ext cx="464871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&lt;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</a:rPr>
                  <a:t> |      |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&gt;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Go Home">
                <a:extLst>
                  <a:ext uri="{FF2B5EF4-FFF2-40B4-BE49-F238E27FC236}">
                    <a16:creationId xmlns:a16="http://schemas.microsoft.com/office/drawing/2014/main" id="{A079B988-9A1E-A73D-891A-8BE3EDEE4C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87660" y="5459768"/>
                <a:ext cx="111905" cy="110818"/>
              </a:xfrm>
              <a:custGeom>
                <a:avLst/>
                <a:gdLst>
                  <a:gd name="T0" fmla="*/ 331 w 667"/>
                  <a:gd name="T1" fmla="*/ 0 h 666"/>
                  <a:gd name="T2" fmla="*/ 324 w 667"/>
                  <a:gd name="T3" fmla="*/ 5 h 666"/>
                  <a:gd name="T4" fmla="*/ 5 w 667"/>
                  <a:gd name="T5" fmla="*/ 336 h 666"/>
                  <a:gd name="T6" fmla="*/ 6 w 667"/>
                  <a:gd name="T7" fmla="*/ 355 h 666"/>
                  <a:gd name="T8" fmla="*/ 25 w 667"/>
                  <a:gd name="T9" fmla="*/ 355 h 666"/>
                  <a:gd name="T10" fmla="*/ 67 w 667"/>
                  <a:gd name="T11" fmla="*/ 311 h 666"/>
                  <a:gd name="T12" fmla="*/ 67 w 667"/>
                  <a:gd name="T13" fmla="*/ 666 h 666"/>
                  <a:gd name="T14" fmla="*/ 600 w 667"/>
                  <a:gd name="T15" fmla="*/ 666 h 666"/>
                  <a:gd name="T16" fmla="*/ 600 w 667"/>
                  <a:gd name="T17" fmla="*/ 311 h 666"/>
                  <a:gd name="T18" fmla="*/ 642 w 667"/>
                  <a:gd name="T19" fmla="*/ 355 h 666"/>
                  <a:gd name="T20" fmla="*/ 661 w 667"/>
                  <a:gd name="T21" fmla="*/ 355 h 666"/>
                  <a:gd name="T22" fmla="*/ 662 w 667"/>
                  <a:gd name="T23" fmla="*/ 336 h 666"/>
                  <a:gd name="T24" fmla="*/ 343 w 667"/>
                  <a:gd name="T25" fmla="*/ 5 h 666"/>
                  <a:gd name="T26" fmla="*/ 331 w 667"/>
                  <a:gd name="T27" fmla="*/ 0 h 666"/>
                  <a:gd name="T28" fmla="*/ 333 w 667"/>
                  <a:gd name="T29" fmla="*/ 33 h 666"/>
                  <a:gd name="T30" fmla="*/ 573 w 667"/>
                  <a:gd name="T31" fmla="*/ 283 h 666"/>
                  <a:gd name="T32" fmla="*/ 573 w 667"/>
                  <a:gd name="T33" fmla="*/ 640 h 666"/>
                  <a:gd name="T34" fmla="*/ 427 w 667"/>
                  <a:gd name="T35" fmla="*/ 640 h 666"/>
                  <a:gd name="T36" fmla="*/ 427 w 667"/>
                  <a:gd name="T37" fmla="*/ 360 h 666"/>
                  <a:gd name="T38" fmla="*/ 240 w 667"/>
                  <a:gd name="T39" fmla="*/ 360 h 666"/>
                  <a:gd name="T40" fmla="*/ 240 w 667"/>
                  <a:gd name="T41" fmla="*/ 640 h 666"/>
                  <a:gd name="T42" fmla="*/ 93 w 667"/>
                  <a:gd name="T43" fmla="*/ 640 h 666"/>
                  <a:gd name="T44" fmla="*/ 93 w 667"/>
                  <a:gd name="T45" fmla="*/ 283 h 666"/>
                  <a:gd name="T46" fmla="*/ 333 w 667"/>
                  <a:gd name="T47" fmla="*/ 33 h 666"/>
                  <a:gd name="T48" fmla="*/ 467 w 667"/>
                  <a:gd name="T49" fmla="*/ 66 h 666"/>
                  <a:gd name="T50" fmla="*/ 467 w 667"/>
                  <a:gd name="T51" fmla="*/ 107 h 666"/>
                  <a:gd name="T52" fmla="*/ 493 w 667"/>
                  <a:gd name="T53" fmla="*/ 134 h 666"/>
                  <a:gd name="T54" fmla="*/ 493 w 667"/>
                  <a:gd name="T55" fmla="*/ 93 h 666"/>
                  <a:gd name="T56" fmla="*/ 520 w 667"/>
                  <a:gd name="T57" fmla="*/ 93 h 666"/>
                  <a:gd name="T58" fmla="*/ 520 w 667"/>
                  <a:gd name="T59" fmla="*/ 162 h 666"/>
                  <a:gd name="T60" fmla="*/ 547 w 667"/>
                  <a:gd name="T61" fmla="*/ 190 h 666"/>
                  <a:gd name="T62" fmla="*/ 547 w 667"/>
                  <a:gd name="T63" fmla="*/ 66 h 666"/>
                  <a:gd name="T64" fmla="*/ 467 w 667"/>
                  <a:gd name="T65" fmla="*/ 66 h 666"/>
                  <a:gd name="T66" fmla="*/ 267 w 667"/>
                  <a:gd name="T67" fmla="*/ 386 h 666"/>
                  <a:gd name="T68" fmla="*/ 400 w 667"/>
                  <a:gd name="T69" fmla="*/ 386 h 666"/>
                  <a:gd name="T70" fmla="*/ 400 w 667"/>
                  <a:gd name="T71" fmla="*/ 640 h 666"/>
                  <a:gd name="T72" fmla="*/ 267 w 667"/>
                  <a:gd name="T73" fmla="*/ 640 h 666"/>
                  <a:gd name="T74" fmla="*/ 267 w 667"/>
                  <a:gd name="T75" fmla="*/ 386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7" h="666">
                    <a:moveTo>
                      <a:pt x="331" y="0"/>
                    </a:moveTo>
                    <a:cubicBezTo>
                      <a:pt x="328" y="1"/>
                      <a:pt x="326" y="2"/>
                      <a:pt x="324" y="5"/>
                    </a:cubicBezTo>
                    <a:lnTo>
                      <a:pt x="5" y="336"/>
                    </a:lnTo>
                    <a:cubicBezTo>
                      <a:pt x="0" y="341"/>
                      <a:pt x="1" y="350"/>
                      <a:pt x="6" y="355"/>
                    </a:cubicBezTo>
                    <a:cubicBezTo>
                      <a:pt x="11" y="360"/>
                      <a:pt x="20" y="360"/>
                      <a:pt x="25" y="355"/>
                    </a:cubicBezTo>
                    <a:lnTo>
                      <a:pt x="67" y="311"/>
                    </a:lnTo>
                    <a:lnTo>
                      <a:pt x="67" y="666"/>
                    </a:lnTo>
                    <a:lnTo>
                      <a:pt x="600" y="666"/>
                    </a:lnTo>
                    <a:lnTo>
                      <a:pt x="600" y="311"/>
                    </a:lnTo>
                    <a:lnTo>
                      <a:pt x="642" y="355"/>
                    </a:lnTo>
                    <a:cubicBezTo>
                      <a:pt x="647" y="360"/>
                      <a:pt x="656" y="360"/>
                      <a:pt x="661" y="355"/>
                    </a:cubicBezTo>
                    <a:cubicBezTo>
                      <a:pt x="666" y="350"/>
                      <a:pt x="667" y="341"/>
                      <a:pt x="662" y="336"/>
                    </a:cubicBezTo>
                    <a:lnTo>
                      <a:pt x="343" y="5"/>
                    </a:lnTo>
                    <a:cubicBezTo>
                      <a:pt x="340" y="1"/>
                      <a:pt x="335" y="0"/>
                      <a:pt x="331" y="0"/>
                    </a:cubicBezTo>
                    <a:close/>
                    <a:moveTo>
                      <a:pt x="333" y="33"/>
                    </a:moveTo>
                    <a:lnTo>
                      <a:pt x="573" y="283"/>
                    </a:lnTo>
                    <a:lnTo>
                      <a:pt x="573" y="640"/>
                    </a:lnTo>
                    <a:lnTo>
                      <a:pt x="427" y="640"/>
                    </a:lnTo>
                    <a:lnTo>
                      <a:pt x="427" y="360"/>
                    </a:lnTo>
                    <a:lnTo>
                      <a:pt x="240" y="360"/>
                    </a:lnTo>
                    <a:lnTo>
                      <a:pt x="240" y="640"/>
                    </a:lnTo>
                    <a:lnTo>
                      <a:pt x="93" y="640"/>
                    </a:lnTo>
                    <a:lnTo>
                      <a:pt x="93" y="283"/>
                    </a:lnTo>
                    <a:lnTo>
                      <a:pt x="333" y="33"/>
                    </a:lnTo>
                    <a:close/>
                    <a:moveTo>
                      <a:pt x="467" y="66"/>
                    </a:moveTo>
                    <a:lnTo>
                      <a:pt x="467" y="107"/>
                    </a:lnTo>
                    <a:lnTo>
                      <a:pt x="493" y="134"/>
                    </a:lnTo>
                    <a:lnTo>
                      <a:pt x="493" y="93"/>
                    </a:lnTo>
                    <a:lnTo>
                      <a:pt x="520" y="93"/>
                    </a:lnTo>
                    <a:lnTo>
                      <a:pt x="520" y="162"/>
                    </a:lnTo>
                    <a:lnTo>
                      <a:pt x="547" y="190"/>
                    </a:lnTo>
                    <a:lnTo>
                      <a:pt x="547" y="66"/>
                    </a:lnTo>
                    <a:lnTo>
                      <a:pt x="467" y="66"/>
                    </a:lnTo>
                    <a:close/>
                    <a:moveTo>
                      <a:pt x="267" y="386"/>
                    </a:moveTo>
                    <a:lnTo>
                      <a:pt x="400" y="386"/>
                    </a:lnTo>
                    <a:lnTo>
                      <a:pt x="400" y="640"/>
                    </a:lnTo>
                    <a:lnTo>
                      <a:pt x="267" y="640"/>
                    </a:lnTo>
                    <a:lnTo>
                      <a:pt x="267" y="386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15C5303-2E27-B0FC-79C9-12073CA6FF9C}"/>
                </a:ext>
              </a:extLst>
            </p:cNvPr>
            <p:cNvSpPr/>
            <p:nvPr/>
          </p:nvSpPr>
          <p:spPr>
            <a:xfrm>
              <a:off x="6646560" y="5875971"/>
              <a:ext cx="395941" cy="107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Language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516E95-2294-E665-3CEE-035225D83422}"/>
                </a:ext>
              </a:extLst>
            </p:cNvPr>
            <p:cNvSpPr/>
            <p:nvPr/>
          </p:nvSpPr>
          <p:spPr>
            <a:xfrm>
              <a:off x="7101207" y="5849768"/>
              <a:ext cx="895347" cy="160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Chevron Down">
              <a:extLst>
                <a:ext uri="{FF2B5EF4-FFF2-40B4-BE49-F238E27FC236}">
                  <a16:creationId xmlns:a16="http://schemas.microsoft.com/office/drawing/2014/main" id="{44F3FDC5-C4C2-2581-45A4-824558767F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07134" y="5900259"/>
              <a:ext cx="107648" cy="59147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C9F84C4-D01C-D5DE-5186-AE07A5B7CD69}"/>
                </a:ext>
              </a:extLst>
            </p:cNvPr>
            <p:cNvSpPr/>
            <p:nvPr/>
          </p:nvSpPr>
          <p:spPr>
            <a:xfrm>
              <a:off x="7168439" y="5883666"/>
              <a:ext cx="309380" cy="92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ENGLISH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5D66CD6-73B2-E47A-37EF-0811C402B6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22" t="25312" b="57372"/>
          <a:stretch/>
        </p:blipFill>
        <p:spPr>
          <a:xfrm>
            <a:off x="288752" y="1484784"/>
            <a:ext cx="7551926" cy="85814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73DC91-8082-6A2A-0E22-5601AE70091E}"/>
              </a:ext>
            </a:extLst>
          </p:cNvPr>
          <p:cNvSpPr/>
          <p:nvPr/>
        </p:nvSpPr>
        <p:spPr>
          <a:xfrm>
            <a:off x="194634" y="1016732"/>
            <a:ext cx="212734" cy="2127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A13222B-8F1B-0951-618C-1382F75DD2B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rcRect t="13799" r="5298" b="23258"/>
          <a:stretch/>
        </p:blipFill>
        <p:spPr>
          <a:xfrm>
            <a:off x="263352" y="5661642"/>
            <a:ext cx="1251506" cy="14362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7975B5-7654-1822-E077-91FB2DC224F6}"/>
              </a:ext>
            </a:extLst>
          </p:cNvPr>
          <p:cNvGrpSpPr/>
          <p:nvPr/>
        </p:nvGrpSpPr>
        <p:grpSpPr>
          <a:xfrm>
            <a:off x="408487" y="1138758"/>
            <a:ext cx="7551927" cy="238014"/>
            <a:chOff x="408487" y="1106244"/>
            <a:chExt cx="7551927" cy="23801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8742258-05A7-7B3B-5D1F-BC0110521F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636" t="1828" b="93391"/>
            <a:stretch/>
          </p:blipFill>
          <p:spPr>
            <a:xfrm>
              <a:off x="408487" y="1106244"/>
              <a:ext cx="7551927" cy="238014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9B0B02A-D603-782B-1ECD-38D8653AF654}"/>
                </a:ext>
              </a:extLst>
            </p:cNvPr>
            <p:cNvSpPr/>
            <p:nvPr/>
          </p:nvSpPr>
          <p:spPr>
            <a:xfrm>
              <a:off x="2237739" y="1148307"/>
              <a:ext cx="3982260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000" i="0" dirty="0" err="1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  <a:t>Holemaking</a:t>
              </a:r>
              <a:r>
                <a:rPr lang="en-US" altLang="ko-KR" sz="1000" i="0" dirty="0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  <a:t> &gt; Metric &gt; </a:t>
              </a:r>
              <a:r>
                <a:rPr lang="en-US" altLang="ko-KR" sz="1000" b="1" i="0" dirty="0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  <a:t>DREAM DRILLS-PRO</a:t>
              </a:r>
              <a:endParaRPr lang="en-US" altLang="ko-KR" sz="7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8B3B127-FBC5-B37D-2955-870627692ED0}"/>
                </a:ext>
              </a:extLst>
            </p:cNvPr>
            <p:cNvCxnSpPr>
              <a:cxnSpLocks/>
            </p:cNvCxnSpPr>
            <p:nvPr/>
          </p:nvCxnSpPr>
          <p:spPr>
            <a:xfrm>
              <a:off x="2027548" y="1135141"/>
              <a:ext cx="0" cy="1802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F6D8871-7989-1A5A-B6F8-5D9EB74CD348}"/>
              </a:ext>
            </a:extLst>
          </p:cNvPr>
          <p:cNvCxnSpPr>
            <a:cxnSpLocks/>
          </p:cNvCxnSpPr>
          <p:nvPr/>
        </p:nvCxnSpPr>
        <p:spPr>
          <a:xfrm>
            <a:off x="425454" y="1484784"/>
            <a:ext cx="74056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3394A12-0107-CDB3-BF59-5FED2BB0A77F}"/>
              </a:ext>
            </a:extLst>
          </p:cNvPr>
          <p:cNvSpPr/>
          <p:nvPr/>
        </p:nvSpPr>
        <p:spPr>
          <a:xfrm>
            <a:off x="2131372" y="983771"/>
            <a:ext cx="212734" cy="2127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ABE7FD5-D493-2C44-D240-60A904B06E69}"/>
              </a:ext>
            </a:extLst>
          </p:cNvPr>
          <p:cNvGrpSpPr/>
          <p:nvPr/>
        </p:nvGrpSpPr>
        <p:grpSpPr>
          <a:xfrm>
            <a:off x="6906225" y="1657948"/>
            <a:ext cx="972557" cy="154438"/>
            <a:chOff x="5791467" y="4257092"/>
            <a:chExt cx="972557" cy="1544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98E09AF-DFD9-6820-3A4E-3E6D7C3184A2}"/>
                </a:ext>
              </a:extLst>
            </p:cNvPr>
            <p:cNvSpPr/>
            <p:nvPr/>
          </p:nvSpPr>
          <p:spPr>
            <a:xfrm>
              <a:off x="5791467" y="4257642"/>
              <a:ext cx="488004" cy="1538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METRIC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E0BB8E7-2AC6-F9C5-E6E4-E6B864F3F646}"/>
                </a:ext>
              </a:extLst>
            </p:cNvPr>
            <p:cNvGrpSpPr/>
            <p:nvPr/>
          </p:nvGrpSpPr>
          <p:grpSpPr>
            <a:xfrm>
              <a:off x="6276020" y="4257092"/>
              <a:ext cx="488004" cy="153888"/>
              <a:chOff x="6276020" y="4257092"/>
              <a:chExt cx="488004" cy="15388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9433BAB-1A5F-6600-BECC-12E856CE8D75}"/>
                  </a:ext>
                </a:extLst>
              </p:cNvPr>
              <p:cNvSpPr/>
              <p:nvPr/>
            </p:nvSpPr>
            <p:spPr>
              <a:xfrm>
                <a:off x="6276020" y="4257092"/>
                <a:ext cx="488004" cy="15388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D34965E-770F-2668-8381-58363E428FDC}"/>
                  </a:ext>
                </a:extLst>
              </p:cNvPr>
              <p:cNvSpPr/>
              <p:nvPr/>
            </p:nvSpPr>
            <p:spPr>
              <a:xfrm>
                <a:off x="6366150" y="4287870"/>
                <a:ext cx="307744" cy="923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60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Poppins" panose="00000500000000000000" pitchFamily="2" charset="0"/>
                  </a:rPr>
                  <a:t>INCH</a:t>
                </a:r>
                <a:endParaRPr lang="en-US" altLang="ko-KR" sz="700" i="0" dirty="0">
                  <a:solidFill>
                    <a:schemeClr val="bg1">
                      <a:lumMod val="50000"/>
                    </a:schemeClr>
                  </a:solidFill>
                  <a:effectLst/>
                  <a:latin typeface="Poppins" panose="00000500000000000000" pitchFamily="2" charset="0"/>
                </a:endParaRPr>
              </a:p>
            </p:txBody>
          </p:sp>
        </p:grp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7054A17-73E5-281C-CB99-A007C1EC10EF}"/>
              </a:ext>
            </a:extLst>
          </p:cNvPr>
          <p:cNvSpPr/>
          <p:nvPr/>
        </p:nvSpPr>
        <p:spPr>
          <a:xfrm>
            <a:off x="6635700" y="1628800"/>
            <a:ext cx="212734" cy="2127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2C3F74F-D1BF-165D-9983-27BA081749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22" t="43190"/>
          <a:stretch/>
        </p:blipFill>
        <p:spPr>
          <a:xfrm>
            <a:off x="380278" y="2372299"/>
            <a:ext cx="7551926" cy="28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3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A03B461-2B31-426C-82D8-BF062129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E-Catalog </a:t>
            </a:r>
            <a:r>
              <a:rPr lang="ko-KR" altLang="en-US" dirty="0"/>
              <a:t>시리즈 리스트 페이지 </a:t>
            </a:r>
            <a:r>
              <a:rPr lang="en-US" altLang="ko-KR" dirty="0"/>
              <a:t>-</a:t>
            </a:r>
            <a:r>
              <a:rPr lang="ko-KR" altLang="en-US" dirty="0"/>
              <a:t> 국문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12A2727-DCDD-F010-BC18-EC8E433063BF}"/>
              </a:ext>
            </a:extLst>
          </p:cNvPr>
          <p:cNvSpPr/>
          <p:nvPr/>
        </p:nvSpPr>
        <p:spPr>
          <a:xfrm>
            <a:off x="139731" y="980728"/>
            <a:ext cx="7977127" cy="487929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973B835-FD55-4393-A67F-9C4A1C9FDDDA}"/>
              </a:ext>
            </a:extLst>
          </p:cNvPr>
          <p:cNvSpPr/>
          <p:nvPr/>
        </p:nvSpPr>
        <p:spPr>
          <a:xfrm>
            <a:off x="119063" y="689926"/>
            <a:ext cx="7993062" cy="304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B462E386-C940-47EA-B84D-4BEA8D63B3B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1344" y="744615"/>
            <a:ext cx="723370" cy="195211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25" name="Placeholder">
              <a:extLst>
                <a:ext uri="{FF2B5EF4-FFF2-40B4-BE49-F238E27FC236}">
                  <a16:creationId xmlns:a16="http://schemas.microsoft.com/office/drawing/2014/main" id="{206D263C-CE96-44EB-8844-0E4116850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27" name="Border">
                <a:extLst>
                  <a:ext uri="{FF2B5EF4-FFF2-40B4-BE49-F238E27FC236}">
                    <a16:creationId xmlns:a16="http://schemas.microsoft.com/office/drawing/2014/main" id="{67B31052-AB38-49C0-A772-FF44BCACE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8" name="Line 2">
                <a:extLst>
                  <a:ext uri="{FF2B5EF4-FFF2-40B4-BE49-F238E27FC236}">
                    <a16:creationId xmlns:a16="http://schemas.microsoft.com/office/drawing/2014/main" id="{31697B7B-E0B1-45B7-B136-289AD96D1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Line 1">
                <a:extLst>
                  <a:ext uri="{FF2B5EF4-FFF2-40B4-BE49-F238E27FC236}">
                    <a16:creationId xmlns:a16="http://schemas.microsoft.com/office/drawing/2014/main" id="{769C041F-7C91-4D03-905B-15D7D7D8F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736722E0-7114-436C-B79E-46FC2FD290F7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71552" y="2672714"/>
              <a:ext cx="194495" cy="318772"/>
            </a:xfrm>
            <a:prstGeom prst="rect">
              <a:avLst/>
            </a:prstGeom>
            <a:grp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rgbClr val="FF0000"/>
                  </a:solidFill>
                </a:rPr>
                <a:t>logo</a:t>
              </a:r>
            </a:p>
          </p:txBody>
        </p:sp>
      </p:grp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BEDC377-C11B-A77A-378D-DF5D29A9697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0"/>
            <a:r>
              <a:rPr lang="en-US" altLang="ko-KR" sz="1000" b="1" dirty="0"/>
              <a:t>1. EC LOGO</a:t>
            </a:r>
            <a:br>
              <a:rPr lang="en-US" altLang="ko-KR" sz="900" dirty="0"/>
            </a:br>
            <a:r>
              <a:rPr lang="ko-KR" altLang="en-US" sz="900" dirty="0"/>
              <a:t> </a:t>
            </a:r>
            <a:r>
              <a:rPr lang="en-US" altLang="ko-KR" sz="900" dirty="0"/>
              <a:t>-</a:t>
            </a:r>
            <a:r>
              <a:rPr lang="ko-KR" altLang="en-US" sz="900" dirty="0"/>
              <a:t> 선택 시</a:t>
            </a:r>
            <a:r>
              <a:rPr lang="en-US" altLang="ko-KR" sz="900" dirty="0"/>
              <a:t>, E-Catalog </a:t>
            </a:r>
            <a:r>
              <a:rPr lang="ko-KR" altLang="en-US" sz="900" dirty="0"/>
              <a:t>메인 페이지로 이동</a:t>
            </a:r>
            <a:endParaRPr lang="en-US" altLang="ko-KR" sz="900" dirty="0"/>
          </a:p>
          <a:p>
            <a:r>
              <a:rPr lang="en-US" altLang="ko-KR" sz="1050" b="1" dirty="0"/>
              <a:t>2. Navigation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현재 페이지 위치 파악 및 제품 정보 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en-US" altLang="ko-KR" sz="1000" b="1" dirty="0"/>
              <a:t>3. Unit </a:t>
            </a:r>
            <a:r>
              <a:rPr lang="ko-KR" altLang="en-US" sz="1000" b="1" dirty="0"/>
              <a:t>스위치 버튼</a:t>
            </a:r>
            <a:br>
              <a:rPr lang="en-US" altLang="ko-KR" sz="1000" b="1" dirty="0"/>
            </a:br>
            <a:r>
              <a:rPr lang="en-US" altLang="ko-KR" sz="900" dirty="0"/>
              <a:t> - </a:t>
            </a:r>
            <a:r>
              <a:rPr lang="ko-KR" altLang="en-US" sz="900" dirty="0"/>
              <a:t>버튼 선택하여 </a:t>
            </a:r>
            <a:r>
              <a:rPr lang="en-US" altLang="ko-KR" sz="900" dirty="0"/>
              <a:t>unit</a:t>
            </a:r>
            <a:r>
              <a:rPr lang="ko-KR" altLang="en-US" sz="900" dirty="0"/>
              <a:t>값 필터링 값 설정  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영문</a:t>
            </a:r>
            <a:r>
              <a:rPr lang="en-US" altLang="ko-KR" sz="900" dirty="0"/>
              <a:t>, </a:t>
            </a:r>
            <a:r>
              <a:rPr lang="ko-KR" altLang="en-US" sz="900" dirty="0"/>
              <a:t>다국어 </a:t>
            </a:r>
            <a:r>
              <a:rPr lang="en-US" altLang="ko-KR" sz="900" dirty="0"/>
              <a:t>: metric </a:t>
            </a:r>
            <a:r>
              <a:rPr lang="ko-KR" altLang="en-US" sz="900" dirty="0"/>
              <a:t>기본 출력 값</a:t>
            </a:r>
            <a:br>
              <a:rPr lang="en-US" altLang="ko-KR" sz="9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국문</a:t>
            </a:r>
            <a:r>
              <a:rPr lang="en-US" altLang="ko-KR" sz="900" dirty="0"/>
              <a:t> : metric </a:t>
            </a:r>
            <a:r>
              <a:rPr lang="ko-KR" altLang="en-US" sz="900" dirty="0"/>
              <a:t>기본 값으로 설정 </a:t>
            </a:r>
            <a:r>
              <a:rPr lang="en-US" altLang="ko-KR" sz="900" dirty="0"/>
              <a:t>(</a:t>
            </a:r>
            <a:r>
              <a:rPr lang="ko-KR" altLang="en-US" sz="900" b="1" dirty="0"/>
              <a:t>국문에서 미 노출</a:t>
            </a:r>
            <a:r>
              <a:rPr lang="en-US" altLang="ko-KR" sz="900" dirty="0"/>
              <a:t>)</a:t>
            </a:r>
            <a:endParaRPr lang="ko-KR" altLang="en-US" sz="1050" dirty="0"/>
          </a:p>
        </p:txBody>
      </p:sp>
      <p:grpSp>
        <p:nvGrpSpPr>
          <p:cNvPr id="19" name="Scroll Indicator">
            <a:extLst>
              <a:ext uri="{FF2B5EF4-FFF2-40B4-BE49-F238E27FC236}">
                <a16:creationId xmlns:a16="http://schemas.microsoft.com/office/drawing/2014/main" id="{C4DCE1D5-0D7C-DD79-8373-E6E792B53DEF}"/>
              </a:ext>
            </a:extLst>
          </p:cNvPr>
          <p:cNvGrpSpPr/>
          <p:nvPr/>
        </p:nvGrpSpPr>
        <p:grpSpPr>
          <a:xfrm>
            <a:off x="8036362" y="1394374"/>
            <a:ext cx="25400" cy="3016250"/>
            <a:chOff x="892175" y="1261242"/>
            <a:chExt cx="25400" cy="3016250"/>
          </a:xfrm>
        </p:grpSpPr>
        <p:cxnSp>
          <p:nvCxnSpPr>
            <p:cNvPr id="20" name="Track">
              <a:extLst>
                <a:ext uri="{FF2B5EF4-FFF2-40B4-BE49-F238E27FC236}">
                  <a16:creationId xmlns:a16="http://schemas.microsoft.com/office/drawing/2014/main" id="{F965D624-AABB-D3A9-C63A-C42836A691F6}"/>
                </a:ext>
              </a:extLst>
            </p:cNvPr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28575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humb">
              <a:extLst>
                <a:ext uri="{FF2B5EF4-FFF2-40B4-BE49-F238E27FC236}">
                  <a16:creationId xmlns:a16="http://schemas.microsoft.com/office/drawing/2014/main" id="{6B8BAE8F-9E1A-B345-C664-8BBC7A385350}"/>
                </a:ext>
              </a:extLst>
            </p:cNvPr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D79C5B0-4C02-6EBB-F304-98166D58DEC7}"/>
              </a:ext>
            </a:extLst>
          </p:cNvPr>
          <p:cNvGrpSpPr/>
          <p:nvPr/>
        </p:nvGrpSpPr>
        <p:grpSpPr>
          <a:xfrm>
            <a:off x="133824" y="5585950"/>
            <a:ext cx="7978301" cy="274069"/>
            <a:chOff x="133824" y="5792798"/>
            <a:chExt cx="7978301" cy="27406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B75C2-A473-2D19-4740-F34B8CABF6D1}"/>
                </a:ext>
              </a:extLst>
            </p:cNvPr>
            <p:cNvSpPr>
              <a:spLocks/>
            </p:cNvSpPr>
            <p:nvPr/>
          </p:nvSpPr>
          <p:spPr>
            <a:xfrm>
              <a:off x="133824" y="5792798"/>
              <a:ext cx="7978301" cy="2740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32D4612-7D80-83D7-B768-A0520B364A48}"/>
                </a:ext>
              </a:extLst>
            </p:cNvPr>
            <p:cNvGrpSpPr/>
            <p:nvPr/>
          </p:nvGrpSpPr>
          <p:grpSpPr>
            <a:xfrm>
              <a:off x="4221344" y="5863282"/>
              <a:ext cx="464871" cy="138499"/>
              <a:chOff x="5711177" y="5445928"/>
              <a:chExt cx="464871" cy="13849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E8A8422-B8E7-D715-51A3-628713E8DF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11177" y="5445928"/>
                <a:ext cx="464871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&lt;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</a:rPr>
                  <a:t> |      |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&gt;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Go Home">
                <a:extLst>
                  <a:ext uri="{FF2B5EF4-FFF2-40B4-BE49-F238E27FC236}">
                    <a16:creationId xmlns:a16="http://schemas.microsoft.com/office/drawing/2014/main" id="{A079B988-9A1E-A73D-891A-8BE3EDEE4C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87660" y="5459768"/>
                <a:ext cx="111905" cy="110818"/>
              </a:xfrm>
              <a:custGeom>
                <a:avLst/>
                <a:gdLst>
                  <a:gd name="T0" fmla="*/ 331 w 667"/>
                  <a:gd name="T1" fmla="*/ 0 h 666"/>
                  <a:gd name="T2" fmla="*/ 324 w 667"/>
                  <a:gd name="T3" fmla="*/ 5 h 666"/>
                  <a:gd name="T4" fmla="*/ 5 w 667"/>
                  <a:gd name="T5" fmla="*/ 336 h 666"/>
                  <a:gd name="T6" fmla="*/ 6 w 667"/>
                  <a:gd name="T7" fmla="*/ 355 h 666"/>
                  <a:gd name="T8" fmla="*/ 25 w 667"/>
                  <a:gd name="T9" fmla="*/ 355 h 666"/>
                  <a:gd name="T10" fmla="*/ 67 w 667"/>
                  <a:gd name="T11" fmla="*/ 311 h 666"/>
                  <a:gd name="T12" fmla="*/ 67 w 667"/>
                  <a:gd name="T13" fmla="*/ 666 h 666"/>
                  <a:gd name="T14" fmla="*/ 600 w 667"/>
                  <a:gd name="T15" fmla="*/ 666 h 666"/>
                  <a:gd name="T16" fmla="*/ 600 w 667"/>
                  <a:gd name="T17" fmla="*/ 311 h 666"/>
                  <a:gd name="T18" fmla="*/ 642 w 667"/>
                  <a:gd name="T19" fmla="*/ 355 h 666"/>
                  <a:gd name="T20" fmla="*/ 661 w 667"/>
                  <a:gd name="T21" fmla="*/ 355 h 666"/>
                  <a:gd name="T22" fmla="*/ 662 w 667"/>
                  <a:gd name="T23" fmla="*/ 336 h 666"/>
                  <a:gd name="T24" fmla="*/ 343 w 667"/>
                  <a:gd name="T25" fmla="*/ 5 h 666"/>
                  <a:gd name="T26" fmla="*/ 331 w 667"/>
                  <a:gd name="T27" fmla="*/ 0 h 666"/>
                  <a:gd name="T28" fmla="*/ 333 w 667"/>
                  <a:gd name="T29" fmla="*/ 33 h 666"/>
                  <a:gd name="T30" fmla="*/ 573 w 667"/>
                  <a:gd name="T31" fmla="*/ 283 h 666"/>
                  <a:gd name="T32" fmla="*/ 573 w 667"/>
                  <a:gd name="T33" fmla="*/ 640 h 666"/>
                  <a:gd name="T34" fmla="*/ 427 w 667"/>
                  <a:gd name="T35" fmla="*/ 640 h 666"/>
                  <a:gd name="T36" fmla="*/ 427 w 667"/>
                  <a:gd name="T37" fmla="*/ 360 h 666"/>
                  <a:gd name="T38" fmla="*/ 240 w 667"/>
                  <a:gd name="T39" fmla="*/ 360 h 666"/>
                  <a:gd name="T40" fmla="*/ 240 w 667"/>
                  <a:gd name="T41" fmla="*/ 640 h 666"/>
                  <a:gd name="T42" fmla="*/ 93 w 667"/>
                  <a:gd name="T43" fmla="*/ 640 h 666"/>
                  <a:gd name="T44" fmla="*/ 93 w 667"/>
                  <a:gd name="T45" fmla="*/ 283 h 666"/>
                  <a:gd name="T46" fmla="*/ 333 w 667"/>
                  <a:gd name="T47" fmla="*/ 33 h 666"/>
                  <a:gd name="T48" fmla="*/ 467 w 667"/>
                  <a:gd name="T49" fmla="*/ 66 h 666"/>
                  <a:gd name="T50" fmla="*/ 467 w 667"/>
                  <a:gd name="T51" fmla="*/ 107 h 666"/>
                  <a:gd name="T52" fmla="*/ 493 w 667"/>
                  <a:gd name="T53" fmla="*/ 134 h 666"/>
                  <a:gd name="T54" fmla="*/ 493 w 667"/>
                  <a:gd name="T55" fmla="*/ 93 h 666"/>
                  <a:gd name="T56" fmla="*/ 520 w 667"/>
                  <a:gd name="T57" fmla="*/ 93 h 666"/>
                  <a:gd name="T58" fmla="*/ 520 w 667"/>
                  <a:gd name="T59" fmla="*/ 162 h 666"/>
                  <a:gd name="T60" fmla="*/ 547 w 667"/>
                  <a:gd name="T61" fmla="*/ 190 h 666"/>
                  <a:gd name="T62" fmla="*/ 547 w 667"/>
                  <a:gd name="T63" fmla="*/ 66 h 666"/>
                  <a:gd name="T64" fmla="*/ 467 w 667"/>
                  <a:gd name="T65" fmla="*/ 66 h 666"/>
                  <a:gd name="T66" fmla="*/ 267 w 667"/>
                  <a:gd name="T67" fmla="*/ 386 h 666"/>
                  <a:gd name="T68" fmla="*/ 400 w 667"/>
                  <a:gd name="T69" fmla="*/ 386 h 666"/>
                  <a:gd name="T70" fmla="*/ 400 w 667"/>
                  <a:gd name="T71" fmla="*/ 640 h 666"/>
                  <a:gd name="T72" fmla="*/ 267 w 667"/>
                  <a:gd name="T73" fmla="*/ 640 h 666"/>
                  <a:gd name="T74" fmla="*/ 267 w 667"/>
                  <a:gd name="T75" fmla="*/ 386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7" h="666">
                    <a:moveTo>
                      <a:pt x="331" y="0"/>
                    </a:moveTo>
                    <a:cubicBezTo>
                      <a:pt x="328" y="1"/>
                      <a:pt x="326" y="2"/>
                      <a:pt x="324" y="5"/>
                    </a:cubicBezTo>
                    <a:lnTo>
                      <a:pt x="5" y="336"/>
                    </a:lnTo>
                    <a:cubicBezTo>
                      <a:pt x="0" y="341"/>
                      <a:pt x="1" y="350"/>
                      <a:pt x="6" y="355"/>
                    </a:cubicBezTo>
                    <a:cubicBezTo>
                      <a:pt x="11" y="360"/>
                      <a:pt x="20" y="360"/>
                      <a:pt x="25" y="355"/>
                    </a:cubicBezTo>
                    <a:lnTo>
                      <a:pt x="67" y="311"/>
                    </a:lnTo>
                    <a:lnTo>
                      <a:pt x="67" y="666"/>
                    </a:lnTo>
                    <a:lnTo>
                      <a:pt x="600" y="666"/>
                    </a:lnTo>
                    <a:lnTo>
                      <a:pt x="600" y="311"/>
                    </a:lnTo>
                    <a:lnTo>
                      <a:pt x="642" y="355"/>
                    </a:lnTo>
                    <a:cubicBezTo>
                      <a:pt x="647" y="360"/>
                      <a:pt x="656" y="360"/>
                      <a:pt x="661" y="355"/>
                    </a:cubicBezTo>
                    <a:cubicBezTo>
                      <a:pt x="666" y="350"/>
                      <a:pt x="667" y="341"/>
                      <a:pt x="662" y="336"/>
                    </a:cubicBezTo>
                    <a:lnTo>
                      <a:pt x="343" y="5"/>
                    </a:lnTo>
                    <a:cubicBezTo>
                      <a:pt x="340" y="1"/>
                      <a:pt x="335" y="0"/>
                      <a:pt x="331" y="0"/>
                    </a:cubicBezTo>
                    <a:close/>
                    <a:moveTo>
                      <a:pt x="333" y="33"/>
                    </a:moveTo>
                    <a:lnTo>
                      <a:pt x="573" y="283"/>
                    </a:lnTo>
                    <a:lnTo>
                      <a:pt x="573" y="640"/>
                    </a:lnTo>
                    <a:lnTo>
                      <a:pt x="427" y="640"/>
                    </a:lnTo>
                    <a:lnTo>
                      <a:pt x="427" y="360"/>
                    </a:lnTo>
                    <a:lnTo>
                      <a:pt x="240" y="360"/>
                    </a:lnTo>
                    <a:lnTo>
                      <a:pt x="240" y="640"/>
                    </a:lnTo>
                    <a:lnTo>
                      <a:pt x="93" y="640"/>
                    </a:lnTo>
                    <a:lnTo>
                      <a:pt x="93" y="283"/>
                    </a:lnTo>
                    <a:lnTo>
                      <a:pt x="333" y="33"/>
                    </a:lnTo>
                    <a:close/>
                    <a:moveTo>
                      <a:pt x="467" y="66"/>
                    </a:moveTo>
                    <a:lnTo>
                      <a:pt x="467" y="107"/>
                    </a:lnTo>
                    <a:lnTo>
                      <a:pt x="493" y="134"/>
                    </a:lnTo>
                    <a:lnTo>
                      <a:pt x="493" y="93"/>
                    </a:lnTo>
                    <a:lnTo>
                      <a:pt x="520" y="93"/>
                    </a:lnTo>
                    <a:lnTo>
                      <a:pt x="520" y="162"/>
                    </a:lnTo>
                    <a:lnTo>
                      <a:pt x="547" y="190"/>
                    </a:lnTo>
                    <a:lnTo>
                      <a:pt x="547" y="66"/>
                    </a:lnTo>
                    <a:lnTo>
                      <a:pt x="467" y="66"/>
                    </a:lnTo>
                    <a:close/>
                    <a:moveTo>
                      <a:pt x="267" y="386"/>
                    </a:moveTo>
                    <a:lnTo>
                      <a:pt x="400" y="386"/>
                    </a:lnTo>
                    <a:lnTo>
                      <a:pt x="400" y="640"/>
                    </a:lnTo>
                    <a:lnTo>
                      <a:pt x="267" y="640"/>
                    </a:lnTo>
                    <a:lnTo>
                      <a:pt x="267" y="386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15C5303-2E27-B0FC-79C9-12073CA6FF9C}"/>
                </a:ext>
              </a:extLst>
            </p:cNvPr>
            <p:cNvSpPr/>
            <p:nvPr/>
          </p:nvSpPr>
          <p:spPr>
            <a:xfrm>
              <a:off x="6646560" y="5875971"/>
              <a:ext cx="395941" cy="107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Language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516E95-2294-E665-3CEE-035225D83422}"/>
                </a:ext>
              </a:extLst>
            </p:cNvPr>
            <p:cNvSpPr/>
            <p:nvPr/>
          </p:nvSpPr>
          <p:spPr>
            <a:xfrm>
              <a:off x="7101207" y="5849768"/>
              <a:ext cx="895347" cy="160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Chevron Down">
              <a:extLst>
                <a:ext uri="{FF2B5EF4-FFF2-40B4-BE49-F238E27FC236}">
                  <a16:creationId xmlns:a16="http://schemas.microsoft.com/office/drawing/2014/main" id="{44F3FDC5-C4C2-2581-45A4-824558767F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07134" y="5900259"/>
              <a:ext cx="107648" cy="59147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C9F84C4-D01C-D5DE-5186-AE07A5B7CD69}"/>
                </a:ext>
              </a:extLst>
            </p:cNvPr>
            <p:cNvSpPr/>
            <p:nvPr/>
          </p:nvSpPr>
          <p:spPr>
            <a:xfrm>
              <a:off x="7168439" y="5883666"/>
              <a:ext cx="309380" cy="92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ENGLISH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73DC91-8082-6A2A-0E22-5601AE70091E}"/>
              </a:ext>
            </a:extLst>
          </p:cNvPr>
          <p:cNvSpPr/>
          <p:nvPr/>
        </p:nvSpPr>
        <p:spPr>
          <a:xfrm>
            <a:off x="194634" y="1016732"/>
            <a:ext cx="212734" cy="2127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A13222B-8F1B-0951-618C-1382F75DD2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t="13799" r="5298" b="23258"/>
          <a:stretch/>
        </p:blipFill>
        <p:spPr>
          <a:xfrm>
            <a:off x="263352" y="5661642"/>
            <a:ext cx="1251506" cy="14362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7975B5-7654-1822-E077-91FB2DC224F6}"/>
              </a:ext>
            </a:extLst>
          </p:cNvPr>
          <p:cNvGrpSpPr/>
          <p:nvPr/>
        </p:nvGrpSpPr>
        <p:grpSpPr>
          <a:xfrm>
            <a:off x="407368" y="1138758"/>
            <a:ext cx="7551927" cy="238014"/>
            <a:chOff x="408487" y="1106244"/>
            <a:chExt cx="7551927" cy="23801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8742258-05A7-7B3B-5D1F-BC0110521F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0636" t="1828" b="93391"/>
            <a:stretch/>
          </p:blipFill>
          <p:spPr>
            <a:xfrm>
              <a:off x="408487" y="1106244"/>
              <a:ext cx="7551927" cy="238014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9B0B02A-D603-782B-1ECD-38D8653AF654}"/>
                </a:ext>
              </a:extLst>
            </p:cNvPr>
            <p:cNvSpPr/>
            <p:nvPr/>
          </p:nvSpPr>
          <p:spPr>
            <a:xfrm>
              <a:off x="2237739" y="1148307"/>
              <a:ext cx="3982260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00" i="0" dirty="0" err="1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  <a:t>드릴링</a:t>
              </a:r>
              <a:r>
                <a:rPr lang="en-US" altLang="ko-KR" sz="1000" i="0" dirty="0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  <a:t> &gt; Metric &gt; </a:t>
              </a:r>
              <a:r>
                <a:rPr lang="en-US" altLang="ko-KR" sz="1000" b="1" i="0" dirty="0" err="1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  <a:t>i</a:t>
              </a:r>
              <a:r>
                <a:rPr lang="en-US" altLang="ko-KR" sz="1000" b="1" i="0" dirty="0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  <a:t>-ONE DRILLS</a:t>
              </a:r>
              <a:endParaRPr lang="en-US" altLang="ko-KR" sz="7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8B3B127-FBC5-B37D-2955-870627692ED0}"/>
                </a:ext>
              </a:extLst>
            </p:cNvPr>
            <p:cNvCxnSpPr>
              <a:cxnSpLocks/>
            </p:cNvCxnSpPr>
            <p:nvPr/>
          </p:nvCxnSpPr>
          <p:spPr>
            <a:xfrm>
              <a:off x="2027548" y="1135141"/>
              <a:ext cx="0" cy="1802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F6D8871-7989-1A5A-B6F8-5D9EB74CD348}"/>
              </a:ext>
            </a:extLst>
          </p:cNvPr>
          <p:cNvCxnSpPr>
            <a:cxnSpLocks/>
          </p:cNvCxnSpPr>
          <p:nvPr/>
        </p:nvCxnSpPr>
        <p:spPr>
          <a:xfrm>
            <a:off x="425454" y="1484784"/>
            <a:ext cx="74056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3394A12-0107-CDB3-BF59-5FED2BB0A77F}"/>
              </a:ext>
            </a:extLst>
          </p:cNvPr>
          <p:cNvSpPr/>
          <p:nvPr/>
        </p:nvSpPr>
        <p:spPr>
          <a:xfrm>
            <a:off x="2131372" y="983771"/>
            <a:ext cx="212734" cy="2127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E52CAC-2623-8475-D3CE-9B8878D5E826}"/>
              </a:ext>
            </a:extLst>
          </p:cNvPr>
          <p:cNvSpPr txBox="1"/>
          <p:nvPr/>
        </p:nvSpPr>
        <p:spPr>
          <a:xfrm>
            <a:off x="407368" y="1601484"/>
            <a:ext cx="7589186" cy="8617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ko-KR" altLang="en-US" sz="700" b="1" dirty="0" err="1"/>
              <a:t>일반강</a:t>
            </a:r>
            <a:r>
              <a:rPr lang="ko-KR" altLang="en-US" sz="700" b="1" dirty="0"/>
              <a:t> 및 주철 가공에 적합한 고성능의 인서트 교환형 드릴</a:t>
            </a:r>
          </a:p>
          <a:p>
            <a:endParaRPr lang="ko-KR" altLang="en-US" sz="700" dirty="0"/>
          </a:p>
          <a:p>
            <a:r>
              <a:rPr lang="en-US" altLang="ko-KR" sz="700" dirty="0"/>
              <a:t>• </a:t>
            </a:r>
            <a:r>
              <a:rPr lang="ko-KR" altLang="en-US" sz="700" dirty="0"/>
              <a:t>탄소강</a:t>
            </a:r>
            <a:r>
              <a:rPr lang="en-US" altLang="ko-KR" sz="700" dirty="0"/>
              <a:t>, </a:t>
            </a:r>
            <a:r>
              <a:rPr lang="ko-KR" altLang="en-US" sz="700" dirty="0"/>
              <a:t>합금강</a:t>
            </a:r>
            <a:r>
              <a:rPr lang="en-US" altLang="ko-KR" sz="700" dirty="0"/>
              <a:t>, </a:t>
            </a:r>
            <a:r>
              <a:rPr lang="ko-KR" altLang="en-US" sz="700" dirty="0"/>
              <a:t>주물 등의 </a:t>
            </a:r>
            <a:r>
              <a:rPr lang="ko-KR" altLang="en-US" sz="700" dirty="0" err="1"/>
              <a:t>피삭재</a:t>
            </a:r>
            <a:r>
              <a:rPr lang="ko-KR" altLang="en-US" sz="700" dirty="0"/>
              <a:t> 가공에 적합</a:t>
            </a:r>
          </a:p>
          <a:p>
            <a:r>
              <a:rPr lang="en-US" altLang="ko-KR" sz="700" dirty="0"/>
              <a:t>• </a:t>
            </a:r>
            <a:r>
              <a:rPr lang="ko-KR" altLang="en-US" sz="700" dirty="0"/>
              <a:t>안전하고 빠른 </a:t>
            </a:r>
            <a:r>
              <a:rPr lang="ko-KR" altLang="en-US" sz="700" dirty="0" err="1"/>
              <a:t>클램핑</a:t>
            </a:r>
            <a:r>
              <a:rPr lang="ko-KR" altLang="en-US" sz="700" dirty="0"/>
              <a:t> 시스템</a:t>
            </a:r>
          </a:p>
          <a:p>
            <a:r>
              <a:rPr lang="en-US" altLang="ko-KR" sz="700" dirty="0"/>
              <a:t>• </a:t>
            </a:r>
            <a:r>
              <a:rPr lang="ko-KR" altLang="en-US" sz="700" dirty="0"/>
              <a:t>뛰어난 성능으로 경제적 효율성 제공</a:t>
            </a:r>
          </a:p>
          <a:p>
            <a:r>
              <a:rPr lang="en-US" altLang="ko-KR" sz="700" dirty="0"/>
              <a:t>• Multi-layered </a:t>
            </a:r>
            <a:r>
              <a:rPr lang="ko-KR" altLang="en-US" sz="700" dirty="0"/>
              <a:t>코팅을 적용하여 뛰어난 생산성 발휘</a:t>
            </a:r>
          </a:p>
          <a:p>
            <a:r>
              <a:rPr lang="en-US" altLang="ko-KR" sz="700" dirty="0"/>
              <a:t>• </a:t>
            </a:r>
            <a:r>
              <a:rPr lang="ko-KR" altLang="en-US" sz="700" dirty="0"/>
              <a:t>내부 </a:t>
            </a:r>
            <a:r>
              <a:rPr lang="ko-KR" altLang="en-US" sz="700" dirty="0" err="1"/>
              <a:t>쿨런트</a:t>
            </a:r>
            <a:r>
              <a:rPr lang="ko-KR" altLang="en-US" sz="700" dirty="0"/>
              <a:t> 적용으로 드릴의 성능 강화</a:t>
            </a:r>
          </a:p>
          <a:p>
            <a:r>
              <a:rPr lang="en-US" altLang="ko-KR" sz="700" dirty="0"/>
              <a:t>• </a:t>
            </a:r>
            <a:r>
              <a:rPr lang="ko-KR" altLang="en-US" sz="700" dirty="0"/>
              <a:t>칩배출이 우수한 플루트 형상 및 홀더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99BFB24-BEF0-50FA-335B-1BAB7AA2B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369" y="2710956"/>
            <a:ext cx="7507414" cy="237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0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A03B461-2B31-426C-82D8-BF062129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E-Catalog </a:t>
            </a:r>
            <a:r>
              <a:rPr lang="ko-KR" altLang="en-US" dirty="0"/>
              <a:t>시리즈 상세 페이지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12A2727-DCDD-F010-BC18-EC8E433063BF}"/>
              </a:ext>
            </a:extLst>
          </p:cNvPr>
          <p:cNvSpPr/>
          <p:nvPr/>
        </p:nvSpPr>
        <p:spPr>
          <a:xfrm>
            <a:off x="139731" y="980728"/>
            <a:ext cx="7977127" cy="50729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973B835-FD55-4393-A67F-9C4A1C9FDDDA}"/>
              </a:ext>
            </a:extLst>
          </p:cNvPr>
          <p:cNvSpPr/>
          <p:nvPr/>
        </p:nvSpPr>
        <p:spPr>
          <a:xfrm>
            <a:off x="119063" y="689926"/>
            <a:ext cx="7993062" cy="304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B462E386-C940-47EA-B84D-4BEA8D63B3B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1344" y="744615"/>
            <a:ext cx="723370" cy="195211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25" name="Placeholder">
              <a:extLst>
                <a:ext uri="{FF2B5EF4-FFF2-40B4-BE49-F238E27FC236}">
                  <a16:creationId xmlns:a16="http://schemas.microsoft.com/office/drawing/2014/main" id="{206D263C-CE96-44EB-8844-0E4116850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27" name="Border">
                <a:extLst>
                  <a:ext uri="{FF2B5EF4-FFF2-40B4-BE49-F238E27FC236}">
                    <a16:creationId xmlns:a16="http://schemas.microsoft.com/office/drawing/2014/main" id="{67B31052-AB38-49C0-A772-FF44BCACE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8" name="Line 2">
                <a:extLst>
                  <a:ext uri="{FF2B5EF4-FFF2-40B4-BE49-F238E27FC236}">
                    <a16:creationId xmlns:a16="http://schemas.microsoft.com/office/drawing/2014/main" id="{31697B7B-E0B1-45B7-B136-289AD96D1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Line 1">
                <a:extLst>
                  <a:ext uri="{FF2B5EF4-FFF2-40B4-BE49-F238E27FC236}">
                    <a16:creationId xmlns:a16="http://schemas.microsoft.com/office/drawing/2014/main" id="{769C041F-7C91-4D03-905B-15D7D7D8F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736722E0-7114-436C-B79E-46FC2FD290F7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71552" y="2672714"/>
              <a:ext cx="194495" cy="318772"/>
            </a:xfrm>
            <a:prstGeom prst="rect">
              <a:avLst/>
            </a:prstGeom>
            <a:grp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rgbClr val="FF0000"/>
                  </a:solidFill>
                </a:rPr>
                <a:t>logo</a:t>
              </a:r>
            </a:p>
          </p:txBody>
        </p:sp>
      </p:grp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BEDC377-C11B-A77A-378D-DF5D29A9697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sz="1000" b="1" dirty="0"/>
              <a:t>1. EC LOGO</a:t>
            </a:r>
            <a:br>
              <a:rPr lang="en-US" altLang="ko-KR" sz="900" dirty="0"/>
            </a:br>
            <a:r>
              <a:rPr lang="ko-KR" altLang="en-US" sz="900" dirty="0"/>
              <a:t> </a:t>
            </a:r>
            <a:r>
              <a:rPr lang="en-US" altLang="ko-KR" sz="900" dirty="0"/>
              <a:t>-</a:t>
            </a:r>
            <a:r>
              <a:rPr lang="ko-KR" altLang="en-US" sz="900" dirty="0"/>
              <a:t> 선택 시</a:t>
            </a:r>
            <a:r>
              <a:rPr lang="en-US" altLang="ko-KR" sz="900" dirty="0"/>
              <a:t>, E-Catalog </a:t>
            </a:r>
            <a:r>
              <a:rPr lang="ko-KR" altLang="en-US" sz="900" dirty="0"/>
              <a:t>메인 페이지로 이동</a:t>
            </a:r>
            <a:br>
              <a:rPr lang="en-US" altLang="ko-KR" sz="900" dirty="0"/>
            </a:br>
            <a:br>
              <a:rPr lang="en-US" altLang="ko-KR" sz="1000" b="1" dirty="0"/>
            </a:br>
            <a:r>
              <a:rPr lang="en-US" altLang="ko-KR" sz="1050" b="1" dirty="0"/>
              <a:t>2. Navigation</a:t>
            </a:r>
            <a:br>
              <a:rPr lang="en-US" altLang="ko-KR" sz="1000" dirty="0"/>
            </a:br>
            <a:r>
              <a:rPr lang="en-US" altLang="ko-KR" sz="900" dirty="0"/>
              <a:t> - </a:t>
            </a:r>
            <a:r>
              <a:rPr lang="ko-KR" altLang="en-US" sz="900" dirty="0"/>
              <a:t>현재 페이지 위치 파악 및 제품 정보 </a:t>
            </a:r>
          </a:p>
          <a:p>
            <a:pPr lvl="0"/>
            <a:endParaRPr lang="en-US" altLang="ko-KR" sz="900" b="1" dirty="0"/>
          </a:p>
        </p:txBody>
      </p:sp>
      <p:grpSp>
        <p:nvGrpSpPr>
          <p:cNvPr id="19" name="Scroll Indicator">
            <a:extLst>
              <a:ext uri="{FF2B5EF4-FFF2-40B4-BE49-F238E27FC236}">
                <a16:creationId xmlns:a16="http://schemas.microsoft.com/office/drawing/2014/main" id="{C4DCE1D5-0D7C-DD79-8373-E6E792B53DEF}"/>
              </a:ext>
            </a:extLst>
          </p:cNvPr>
          <p:cNvGrpSpPr/>
          <p:nvPr/>
        </p:nvGrpSpPr>
        <p:grpSpPr>
          <a:xfrm>
            <a:off x="8036362" y="1505676"/>
            <a:ext cx="25400" cy="3016250"/>
            <a:chOff x="892175" y="1261242"/>
            <a:chExt cx="25400" cy="3016250"/>
          </a:xfrm>
        </p:grpSpPr>
        <p:cxnSp>
          <p:nvCxnSpPr>
            <p:cNvPr id="20" name="Track">
              <a:extLst>
                <a:ext uri="{FF2B5EF4-FFF2-40B4-BE49-F238E27FC236}">
                  <a16:creationId xmlns:a16="http://schemas.microsoft.com/office/drawing/2014/main" id="{F965D624-AABB-D3A9-C63A-C42836A691F6}"/>
                </a:ext>
              </a:extLst>
            </p:cNvPr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28575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humb">
              <a:extLst>
                <a:ext uri="{FF2B5EF4-FFF2-40B4-BE49-F238E27FC236}">
                  <a16:creationId xmlns:a16="http://schemas.microsoft.com/office/drawing/2014/main" id="{6B8BAE8F-9E1A-B345-C664-8BBC7A385350}"/>
                </a:ext>
              </a:extLst>
            </p:cNvPr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91D99D-45EA-BF6D-0A14-8D61C7644C68}"/>
              </a:ext>
            </a:extLst>
          </p:cNvPr>
          <p:cNvGrpSpPr/>
          <p:nvPr/>
        </p:nvGrpSpPr>
        <p:grpSpPr>
          <a:xfrm>
            <a:off x="269786" y="1664804"/>
            <a:ext cx="7644996" cy="4130411"/>
            <a:chOff x="269786" y="2286921"/>
            <a:chExt cx="7644996" cy="413041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D253D86-023E-E254-1659-E2D82728B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62" t="35954" r="2121"/>
            <a:stretch/>
          </p:blipFill>
          <p:spPr>
            <a:xfrm>
              <a:off x="269786" y="2286921"/>
              <a:ext cx="7636032" cy="306407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B31A14E-EE8C-E0A8-91A3-B97065EC5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891" r="6881" b="28848"/>
            <a:stretch/>
          </p:blipFill>
          <p:spPr>
            <a:xfrm>
              <a:off x="269786" y="5013159"/>
              <a:ext cx="7644996" cy="1404173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D79C5B0-4C02-6EBB-F304-98166D58DEC7}"/>
              </a:ext>
            </a:extLst>
          </p:cNvPr>
          <p:cNvGrpSpPr/>
          <p:nvPr/>
        </p:nvGrpSpPr>
        <p:grpSpPr>
          <a:xfrm>
            <a:off x="133824" y="5779655"/>
            <a:ext cx="7978301" cy="274069"/>
            <a:chOff x="133824" y="5792798"/>
            <a:chExt cx="7978301" cy="27406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B75C2-A473-2D19-4740-F34B8CABF6D1}"/>
                </a:ext>
              </a:extLst>
            </p:cNvPr>
            <p:cNvSpPr>
              <a:spLocks/>
            </p:cNvSpPr>
            <p:nvPr/>
          </p:nvSpPr>
          <p:spPr>
            <a:xfrm>
              <a:off x="133824" y="5792798"/>
              <a:ext cx="7978301" cy="2740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32D4612-7D80-83D7-B768-A0520B364A48}"/>
                </a:ext>
              </a:extLst>
            </p:cNvPr>
            <p:cNvGrpSpPr/>
            <p:nvPr/>
          </p:nvGrpSpPr>
          <p:grpSpPr>
            <a:xfrm>
              <a:off x="4221344" y="5863282"/>
              <a:ext cx="464871" cy="138499"/>
              <a:chOff x="5711177" y="5445928"/>
              <a:chExt cx="464871" cy="13849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E8A8422-B8E7-D715-51A3-628713E8DF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11177" y="5445928"/>
                <a:ext cx="464871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&lt;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</a:rPr>
                  <a:t> |      |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&gt;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Go Home">
                <a:extLst>
                  <a:ext uri="{FF2B5EF4-FFF2-40B4-BE49-F238E27FC236}">
                    <a16:creationId xmlns:a16="http://schemas.microsoft.com/office/drawing/2014/main" id="{A079B988-9A1E-A73D-891A-8BE3EDEE4C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87660" y="5459768"/>
                <a:ext cx="111905" cy="110818"/>
              </a:xfrm>
              <a:custGeom>
                <a:avLst/>
                <a:gdLst>
                  <a:gd name="T0" fmla="*/ 331 w 667"/>
                  <a:gd name="T1" fmla="*/ 0 h 666"/>
                  <a:gd name="T2" fmla="*/ 324 w 667"/>
                  <a:gd name="T3" fmla="*/ 5 h 666"/>
                  <a:gd name="T4" fmla="*/ 5 w 667"/>
                  <a:gd name="T5" fmla="*/ 336 h 666"/>
                  <a:gd name="T6" fmla="*/ 6 w 667"/>
                  <a:gd name="T7" fmla="*/ 355 h 666"/>
                  <a:gd name="T8" fmla="*/ 25 w 667"/>
                  <a:gd name="T9" fmla="*/ 355 h 666"/>
                  <a:gd name="T10" fmla="*/ 67 w 667"/>
                  <a:gd name="T11" fmla="*/ 311 h 666"/>
                  <a:gd name="T12" fmla="*/ 67 w 667"/>
                  <a:gd name="T13" fmla="*/ 666 h 666"/>
                  <a:gd name="T14" fmla="*/ 600 w 667"/>
                  <a:gd name="T15" fmla="*/ 666 h 666"/>
                  <a:gd name="T16" fmla="*/ 600 w 667"/>
                  <a:gd name="T17" fmla="*/ 311 h 666"/>
                  <a:gd name="T18" fmla="*/ 642 w 667"/>
                  <a:gd name="T19" fmla="*/ 355 h 666"/>
                  <a:gd name="T20" fmla="*/ 661 w 667"/>
                  <a:gd name="T21" fmla="*/ 355 h 666"/>
                  <a:gd name="T22" fmla="*/ 662 w 667"/>
                  <a:gd name="T23" fmla="*/ 336 h 666"/>
                  <a:gd name="T24" fmla="*/ 343 w 667"/>
                  <a:gd name="T25" fmla="*/ 5 h 666"/>
                  <a:gd name="T26" fmla="*/ 331 w 667"/>
                  <a:gd name="T27" fmla="*/ 0 h 666"/>
                  <a:gd name="T28" fmla="*/ 333 w 667"/>
                  <a:gd name="T29" fmla="*/ 33 h 666"/>
                  <a:gd name="T30" fmla="*/ 573 w 667"/>
                  <a:gd name="T31" fmla="*/ 283 h 666"/>
                  <a:gd name="T32" fmla="*/ 573 w 667"/>
                  <a:gd name="T33" fmla="*/ 640 h 666"/>
                  <a:gd name="T34" fmla="*/ 427 w 667"/>
                  <a:gd name="T35" fmla="*/ 640 h 666"/>
                  <a:gd name="T36" fmla="*/ 427 w 667"/>
                  <a:gd name="T37" fmla="*/ 360 h 666"/>
                  <a:gd name="T38" fmla="*/ 240 w 667"/>
                  <a:gd name="T39" fmla="*/ 360 h 666"/>
                  <a:gd name="T40" fmla="*/ 240 w 667"/>
                  <a:gd name="T41" fmla="*/ 640 h 666"/>
                  <a:gd name="T42" fmla="*/ 93 w 667"/>
                  <a:gd name="T43" fmla="*/ 640 h 666"/>
                  <a:gd name="T44" fmla="*/ 93 w 667"/>
                  <a:gd name="T45" fmla="*/ 283 h 666"/>
                  <a:gd name="T46" fmla="*/ 333 w 667"/>
                  <a:gd name="T47" fmla="*/ 33 h 666"/>
                  <a:gd name="T48" fmla="*/ 467 w 667"/>
                  <a:gd name="T49" fmla="*/ 66 h 666"/>
                  <a:gd name="T50" fmla="*/ 467 w 667"/>
                  <a:gd name="T51" fmla="*/ 107 h 666"/>
                  <a:gd name="T52" fmla="*/ 493 w 667"/>
                  <a:gd name="T53" fmla="*/ 134 h 666"/>
                  <a:gd name="T54" fmla="*/ 493 w 667"/>
                  <a:gd name="T55" fmla="*/ 93 h 666"/>
                  <a:gd name="T56" fmla="*/ 520 w 667"/>
                  <a:gd name="T57" fmla="*/ 93 h 666"/>
                  <a:gd name="T58" fmla="*/ 520 w 667"/>
                  <a:gd name="T59" fmla="*/ 162 h 666"/>
                  <a:gd name="T60" fmla="*/ 547 w 667"/>
                  <a:gd name="T61" fmla="*/ 190 h 666"/>
                  <a:gd name="T62" fmla="*/ 547 w 667"/>
                  <a:gd name="T63" fmla="*/ 66 h 666"/>
                  <a:gd name="T64" fmla="*/ 467 w 667"/>
                  <a:gd name="T65" fmla="*/ 66 h 666"/>
                  <a:gd name="T66" fmla="*/ 267 w 667"/>
                  <a:gd name="T67" fmla="*/ 386 h 666"/>
                  <a:gd name="T68" fmla="*/ 400 w 667"/>
                  <a:gd name="T69" fmla="*/ 386 h 666"/>
                  <a:gd name="T70" fmla="*/ 400 w 667"/>
                  <a:gd name="T71" fmla="*/ 640 h 666"/>
                  <a:gd name="T72" fmla="*/ 267 w 667"/>
                  <a:gd name="T73" fmla="*/ 640 h 666"/>
                  <a:gd name="T74" fmla="*/ 267 w 667"/>
                  <a:gd name="T75" fmla="*/ 386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7" h="666">
                    <a:moveTo>
                      <a:pt x="331" y="0"/>
                    </a:moveTo>
                    <a:cubicBezTo>
                      <a:pt x="328" y="1"/>
                      <a:pt x="326" y="2"/>
                      <a:pt x="324" y="5"/>
                    </a:cubicBezTo>
                    <a:lnTo>
                      <a:pt x="5" y="336"/>
                    </a:lnTo>
                    <a:cubicBezTo>
                      <a:pt x="0" y="341"/>
                      <a:pt x="1" y="350"/>
                      <a:pt x="6" y="355"/>
                    </a:cubicBezTo>
                    <a:cubicBezTo>
                      <a:pt x="11" y="360"/>
                      <a:pt x="20" y="360"/>
                      <a:pt x="25" y="355"/>
                    </a:cubicBezTo>
                    <a:lnTo>
                      <a:pt x="67" y="311"/>
                    </a:lnTo>
                    <a:lnTo>
                      <a:pt x="67" y="666"/>
                    </a:lnTo>
                    <a:lnTo>
                      <a:pt x="600" y="666"/>
                    </a:lnTo>
                    <a:lnTo>
                      <a:pt x="600" y="311"/>
                    </a:lnTo>
                    <a:lnTo>
                      <a:pt x="642" y="355"/>
                    </a:lnTo>
                    <a:cubicBezTo>
                      <a:pt x="647" y="360"/>
                      <a:pt x="656" y="360"/>
                      <a:pt x="661" y="355"/>
                    </a:cubicBezTo>
                    <a:cubicBezTo>
                      <a:pt x="666" y="350"/>
                      <a:pt x="667" y="341"/>
                      <a:pt x="662" y="336"/>
                    </a:cubicBezTo>
                    <a:lnTo>
                      <a:pt x="343" y="5"/>
                    </a:lnTo>
                    <a:cubicBezTo>
                      <a:pt x="340" y="1"/>
                      <a:pt x="335" y="0"/>
                      <a:pt x="331" y="0"/>
                    </a:cubicBezTo>
                    <a:close/>
                    <a:moveTo>
                      <a:pt x="333" y="33"/>
                    </a:moveTo>
                    <a:lnTo>
                      <a:pt x="573" y="283"/>
                    </a:lnTo>
                    <a:lnTo>
                      <a:pt x="573" y="640"/>
                    </a:lnTo>
                    <a:lnTo>
                      <a:pt x="427" y="640"/>
                    </a:lnTo>
                    <a:lnTo>
                      <a:pt x="427" y="360"/>
                    </a:lnTo>
                    <a:lnTo>
                      <a:pt x="240" y="360"/>
                    </a:lnTo>
                    <a:lnTo>
                      <a:pt x="240" y="640"/>
                    </a:lnTo>
                    <a:lnTo>
                      <a:pt x="93" y="640"/>
                    </a:lnTo>
                    <a:lnTo>
                      <a:pt x="93" y="283"/>
                    </a:lnTo>
                    <a:lnTo>
                      <a:pt x="333" y="33"/>
                    </a:lnTo>
                    <a:close/>
                    <a:moveTo>
                      <a:pt x="467" y="66"/>
                    </a:moveTo>
                    <a:lnTo>
                      <a:pt x="467" y="107"/>
                    </a:lnTo>
                    <a:lnTo>
                      <a:pt x="493" y="134"/>
                    </a:lnTo>
                    <a:lnTo>
                      <a:pt x="493" y="93"/>
                    </a:lnTo>
                    <a:lnTo>
                      <a:pt x="520" y="93"/>
                    </a:lnTo>
                    <a:lnTo>
                      <a:pt x="520" y="162"/>
                    </a:lnTo>
                    <a:lnTo>
                      <a:pt x="547" y="190"/>
                    </a:lnTo>
                    <a:lnTo>
                      <a:pt x="547" y="66"/>
                    </a:lnTo>
                    <a:lnTo>
                      <a:pt x="467" y="66"/>
                    </a:lnTo>
                    <a:close/>
                    <a:moveTo>
                      <a:pt x="267" y="386"/>
                    </a:moveTo>
                    <a:lnTo>
                      <a:pt x="400" y="386"/>
                    </a:lnTo>
                    <a:lnTo>
                      <a:pt x="400" y="640"/>
                    </a:lnTo>
                    <a:lnTo>
                      <a:pt x="267" y="640"/>
                    </a:lnTo>
                    <a:lnTo>
                      <a:pt x="267" y="386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15C5303-2E27-B0FC-79C9-12073CA6FF9C}"/>
                </a:ext>
              </a:extLst>
            </p:cNvPr>
            <p:cNvSpPr/>
            <p:nvPr/>
          </p:nvSpPr>
          <p:spPr>
            <a:xfrm>
              <a:off x="6646560" y="5875971"/>
              <a:ext cx="395941" cy="107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Language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516E95-2294-E665-3CEE-035225D83422}"/>
                </a:ext>
              </a:extLst>
            </p:cNvPr>
            <p:cNvSpPr/>
            <p:nvPr/>
          </p:nvSpPr>
          <p:spPr>
            <a:xfrm>
              <a:off x="7101207" y="5849768"/>
              <a:ext cx="895347" cy="160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Chevron Down">
              <a:extLst>
                <a:ext uri="{FF2B5EF4-FFF2-40B4-BE49-F238E27FC236}">
                  <a16:creationId xmlns:a16="http://schemas.microsoft.com/office/drawing/2014/main" id="{44F3FDC5-C4C2-2581-45A4-824558767F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07134" y="5900259"/>
              <a:ext cx="107648" cy="59147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C9F84C4-D01C-D5DE-5186-AE07A5B7CD69}"/>
                </a:ext>
              </a:extLst>
            </p:cNvPr>
            <p:cNvSpPr/>
            <p:nvPr/>
          </p:nvSpPr>
          <p:spPr>
            <a:xfrm>
              <a:off x="7168439" y="5883666"/>
              <a:ext cx="309380" cy="92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ENGLISH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E574CE-86AF-A053-4C78-BFE418D511FE}"/>
              </a:ext>
            </a:extLst>
          </p:cNvPr>
          <p:cNvCxnSpPr>
            <a:cxnSpLocks/>
          </p:cNvCxnSpPr>
          <p:nvPr/>
        </p:nvCxnSpPr>
        <p:spPr>
          <a:xfrm>
            <a:off x="425454" y="1484784"/>
            <a:ext cx="74056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4FF1218-6520-2C0A-0853-9702DC5723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</a:blip>
          <a:srcRect t="13799" r="5298" b="23258"/>
          <a:stretch/>
        </p:blipFill>
        <p:spPr>
          <a:xfrm>
            <a:off x="263352" y="5841268"/>
            <a:ext cx="1251506" cy="14362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68E6B92-CCC8-C0D6-8A82-52F3EE4A4F61}"/>
              </a:ext>
            </a:extLst>
          </p:cNvPr>
          <p:cNvGrpSpPr/>
          <p:nvPr/>
        </p:nvGrpSpPr>
        <p:grpSpPr>
          <a:xfrm>
            <a:off x="408487" y="1138758"/>
            <a:ext cx="7551927" cy="238014"/>
            <a:chOff x="408487" y="1106244"/>
            <a:chExt cx="7551927" cy="23801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3A6CA7-8923-C962-D5F2-D2415350D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636" t="1828" b="93391"/>
            <a:stretch/>
          </p:blipFill>
          <p:spPr>
            <a:xfrm>
              <a:off x="408487" y="1106244"/>
              <a:ext cx="7551927" cy="23801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EAC510-0320-DBCA-1859-C14768E03E1B}"/>
                </a:ext>
              </a:extLst>
            </p:cNvPr>
            <p:cNvSpPr/>
            <p:nvPr/>
          </p:nvSpPr>
          <p:spPr>
            <a:xfrm>
              <a:off x="2237739" y="1148307"/>
              <a:ext cx="3982260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000" i="0" dirty="0" err="1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  <a:t>Holemaking</a:t>
              </a:r>
              <a:r>
                <a:rPr lang="en-US" altLang="ko-KR" sz="1000" i="0" dirty="0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  <a:t> &gt; Metric &gt; DREAM DRILLS-PRO &gt; </a:t>
              </a:r>
              <a:r>
                <a:rPr lang="en-US" altLang="ko-KR" sz="1000" b="1" i="0" dirty="0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  <a:t>DGN506</a:t>
              </a:r>
              <a:r>
                <a:rPr lang="en-US" altLang="ko-KR" sz="700" i="0" dirty="0">
                  <a:solidFill>
                    <a:srgbClr val="222222"/>
                  </a:solidFill>
                  <a:effectLst/>
                  <a:latin typeface="Poppins" panose="00000500000000000000" pitchFamily="2" charset="0"/>
                </a:rPr>
                <a:t> 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134C8B2-4BD3-D8C3-C8F2-9B472449D796}"/>
                </a:ext>
              </a:extLst>
            </p:cNvPr>
            <p:cNvCxnSpPr>
              <a:cxnSpLocks/>
            </p:cNvCxnSpPr>
            <p:nvPr/>
          </p:nvCxnSpPr>
          <p:spPr>
            <a:xfrm>
              <a:off x="2027548" y="1135141"/>
              <a:ext cx="0" cy="1802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E503C9-4E6A-6009-BEB5-9557F0AD7A1E}"/>
              </a:ext>
            </a:extLst>
          </p:cNvPr>
          <p:cNvSpPr/>
          <p:nvPr/>
        </p:nvSpPr>
        <p:spPr>
          <a:xfrm>
            <a:off x="191344" y="1016732"/>
            <a:ext cx="212734" cy="2127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44C0A99-B9A1-6290-C7C9-8F9B08CB8594}"/>
              </a:ext>
            </a:extLst>
          </p:cNvPr>
          <p:cNvSpPr/>
          <p:nvPr/>
        </p:nvSpPr>
        <p:spPr>
          <a:xfrm>
            <a:off x="2121038" y="1016732"/>
            <a:ext cx="212734" cy="2127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11538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63849</TotalTime>
  <Words>973</Words>
  <Application>Microsoft Office PowerPoint</Application>
  <PresentationFormat>와이드스크린</PresentationFormat>
  <Paragraphs>151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Noto Sans CJK KR Bold</vt:lpstr>
      <vt:lpstr>Noto Sans CJK KR Light</vt:lpstr>
      <vt:lpstr>맑은 고딕</vt:lpstr>
      <vt:lpstr>Arial</vt:lpstr>
      <vt:lpstr>Poppins</vt:lpstr>
      <vt:lpstr>Segoe UI</vt:lpstr>
      <vt:lpstr>Office 테마</vt:lpstr>
      <vt:lpstr>공통 정의 (메인 화면 제외) </vt:lpstr>
      <vt:lpstr>전시회 메인 화면 </vt:lpstr>
      <vt:lpstr>브랜드 리스트 페이지</vt:lpstr>
      <vt:lpstr>제품 상세 페이지 </vt:lpstr>
      <vt:lpstr>E-Catalog 시리즈 리스트 페이지 - 영문</vt:lpstr>
      <vt:lpstr>E-Catalog 시리즈 리스트 페이지 - 국문</vt:lpstr>
      <vt:lpstr>E-Catalog 시리즈 상세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Danny Jeong</dc:creator>
  <cp:lastModifiedBy>최 유정</cp:lastModifiedBy>
  <cp:revision>5882</cp:revision>
  <dcterms:created xsi:type="dcterms:W3CDTF">2019-07-08T08:47:05Z</dcterms:created>
  <dcterms:modified xsi:type="dcterms:W3CDTF">2023-04-27T06:08:24Z</dcterms:modified>
</cp:coreProperties>
</file>