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14233E-E2E9-4652-BFFC-FF59466ED8E6}"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E7A4F-5017-405D-96C0-002CEB3F019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4233E-E2E9-4652-BFFC-FF59466ED8E6}"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E7A4F-5017-405D-96C0-002CEB3F01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4233E-E2E9-4652-BFFC-FF59466ED8E6}"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E7A4F-5017-405D-96C0-002CEB3F01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4233E-E2E9-4652-BFFC-FF59466ED8E6}"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E7A4F-5017-405D-96C0-002CEB3F01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4233E-E2E9-4652-BFFC-FF59466ED8E6}"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E7A4F-5017-405D-96C0-002CEB3F019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14233E-E2E9-4652-BFFC-FF59466ED8E6}"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E7A4F-5017-405D-96C0-002CEB3F01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4233E-E2E9-4652-BFFC-FF59466ED8E6}"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DE7A4F-5017-405D-96C0-002CEB3F01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14233E-E2E9-4652-BFFC-FF59466ED8E6}"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DE7A4F-5017-405D-96C0-002CEB3F01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4233E-E2E9-4652-BFFC-FF59466ED8E6}"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DE7A4F-5017-405D-96C0-002CEB3F01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4233E-E2E9-4652-BFFC-FF59466ED8E6}"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E7A4F-5017-405D-96C0-002CEB3F01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4233E-E2E9-4652-BFFC-FF59466ED8E6}"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E7A4F-5017-405D-96C0-002CEB3F01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4233E-E2E9-4652-BFFC-FF59466ED8E6}" type="datetimeFigureOut">
              <a:rPr lang="en-US" smtClean="0"/>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E7A4F-5017-405D-96C0-002CEB3F01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abckidsdentalla.com/blo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abckidsdentalla.com/special-offers/" TargetMode="External"/><Relationship Id="rId2" Type="http://schemas.openxmlformats.org/officeDocument/2006/relationships/hyperlink" Target="https://www.abckidsdentalla.com/serv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fontScale="90000"/>
          </a:bodyPr>
          <a:lstStyle/>
          <a:p>
            <a:r>
              <a:rPr lang="en-US" b="1" dirty="0"/>
              <a:t>Sealants and Dental Health – ABC Kids Dental Group</a:t>
            </a:r>
            <a:br>
              <a:rPr lang="en-US" b="1" dirty="0"/>
            </a:br>
            <a:endParaRPr lang="en-US" dirty="0"/>
          </a:p>
        </p:txBody>
      </p:sp>
      <p:sp>
        <p:nvSpPr>
          <p:cNvPr id="3" name="Subtitle 2"/>
          <p:cNvSpPr>
            <a:spLocks noGrp="1"/>
          </p:cNvSpPr>
          <p:nvPr>
            <p:ph type="subTitle" idx="1"/>
          </p:nvPr>
        </p:nvSpPr>
        <p:spPr>
          <a:xfrm>
            <a:off x="685800" y="2133600"/>
            <a:ext cx="7772400" cy="4343400"/>
          </a:xfrm>
        </p:spPr>
        <p:txBody>
          <a:bodyPr>
            <a:normAutofit fontScale="85000" lnSpcReduction="20000"/>
          </a:bodyPr>
          <a:lstStyle/>
          <a:p>
            <a:r>
              <a:rPr lang="en-US" dirty="0"/>
              <a:t>Sealants for dental use are a light plastic coating that is applied to teeth’s chewing surface teeth , typically the teeth that are behind (the premolars and the molars) to stop </a:t>
            </a:r>
            <a:r>
              <a:rPr lang="en-US" u="sng" dirty="0">
                <a:hlinkClick r:id="rId2"/>
              </a:rPr>
              <a:t>tooth decay</a:t>
            </a:r>
            <a:r>
              <a:rPr lang="en-US" dirty="0"/>
              <a:t>. The sealant bonds quickly to the grooves and depressions of the teeth, creating an ointment that protects the tooth’s enamel.</a:t>
            </a:r>
          </a:p>
          <a:p>
            <a:r>
              <a:rPr lang="en-US" dirty="0"/>
              <a:t>While thorough flossing and brushing can eliminate plaque and food particles from the dental surfaces However, they can’t always be able to reach all the crevices and crevices of back teeth to get rid of the plaque and food particles. Sealants shield these places from dental decay “sealing out” food and plaque.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a:t>Who Should Use Sealants?</a:t>
            </a:r>
            <a:br>
              <a:rPr lang="en-US" b="1" dirty="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a:t>Due to the risk of decay developing in the grooves and depressions of the molars as well as the premolars </a:t>
            </a:r>
            <a:r>
              <a:rPr lang="en-US" u="sng" dirty="0">
                <a:hlinkClick r:id="rId2"/>
              </a:rPr>
              <a:t>Children </a:t>
            </a:r>
            <a:r>
              <a:rPr lang="en-US" dirty="0"/>
              <a:t>and teens are ideal candidates for sealants. However, adults who do not have decay or fillings on their molars also can benefit from sealants.</a:t>
            </a:r>
          </a:p>
          <a:p>
            <a:r>
              <a:rPr lang="en-US" dirty="0"/>
              <a:t>Typically, children need sealants for their permanent teeth, molars, and premolars as early they begin getting their permanent teeth. This way the sealants will safeguard teeth during the cavities-prone years between 6-14.</a:t>
            </a:r>
          </a:p>
          <a:p>
            <a:r>
              <a:rPr lang="en-US" dirty="0"/>
              <a:t>In certain instances </a:t>
            </a:r>
            <a:r>
              <a:rPr lang="en-US" u="sng" dirty="0">
                <a:hlinkClick r:id="rId3"/>
              </a:rPr>
              <a:t>dental sealants </a:t>
            </a:r>
            <a:r>
              <a:rPr lang="en-US" dirty="0"/>
              <a:t>can be appropriate for infant teeth, for instance, if teeth of a baby are characterized by deep grooves and depressions. Because baby teeth play such an vital roles in maintaining the proper spacing to support permanent teeth it is crucial to maintain the health of these teeth to ensure that they don’t fall out before too long</a:t>
            </a:r>
            <a:r>
              <a:rPr lang="en-US" dirty="0" smtClean="0"/>
              <a:t>.</a:t>
            </a:r>
          </a:p>
          <a:p>
            <a:r>
              <a:rPr lang="en-US" smtClean="0"/>
              <a:t>Read More… https://www.abckidsdentalla.com/blog/sealants-and-dental-health-abc-kids-dental-group/</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67</Words>
  <Application>Microsoft Office PowerPoint</Application>
  <PresentationFormat>On-screen Show (4:3)</PresentationFormat>
  <Paragraphs>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Sealants and Dental Health – ABC Kids Dental Group </vt:lpstr>
      <vt:lpstr>Who Should Use Sealants?  </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Sealants and Dental Health – ABC Kids Dental Group </dc:title>
  <dc:creator>Shashi</dc:creator>
  <cp:lastModifiedBy>Shashi</cp:lastModifiedBy>
  <cp:revision>1</cp:revision>
  <dcterms:created xsi:type="dcterms:W3CDTF">2022-09-20T06:24:39Z</dcterms:created>
  <dcterms:modified xsi:type="dcterms:W3CDTF">2022-09-20T06:26:04Z</dcterms:modified>
</cp:coreProperties>
</file>