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9" r:id="rId3"/>
    <p:sldId id="262" r:id="rId4"/>
    <p:sldId id="269" r:id="rId5"/>
    <p:sldId id="266" r:id="rId6"/>
    <p:sldId id="267" r:id="rId7"/>
    <p:sldId id="268" r:id="rId8"/>
    <p:sldId id="270" r:id="rId9"/>
    <p:sldId id="271" r:id="rId10"/>
    <p:sldId id="274" r:id="rId11"/>
    <p:sldId id="272" r:id="rId12"/>
    <p:sldId id="275" r:id="rId13"/>
    <p:sldId id="273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86391"/>
  </p:normalViewPr>
  <p:slideViewPr>
    <p:cSldViewPr snapToGrid="0" snapToObjects="1">
      <p:cViewPr varScale="1">
        <p:scale>
          <a:sx n="141" d="100"/>
          <a:sy n="14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9F99D-A381-654D-870C-73DB3FA15DC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B41EA-974C-2644-9465-4230EFC2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7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005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73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36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8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University of Pittsburgh logo">
            <a:extLst>
              <a:ext uri="{FF2B5EF4-FFF2-40B4-BE49-F238E27FC236}">
                <a16:creationId xmlns:a16="http://schemas.microsoft.com/office/drawing/2014/main" id="{FF4B40FC-E886-044C-8EFC-C43282F047F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74" r:id="rId6"/>
    <p:sldLayoutId id="2147483664" r:id="rId7"/>
    <p:sldLayoutId id="2147483675" r:id="rId8"/>
    <p:sldLayoutId id="2147483665" r:id="rId9"/>
    <p:sldLayoutId id="2147483676" r:id="rId10"/>
    <p:sldLayoutId id="2147483666" r:id="rId11"/>
    <p:sldLayoutId id="2147483667" r:id="rId12"/>
    <p:sldLayoutId id="2147483668" r:id="rId13"/>
    <p:sldLayoutId id="2147483677" r:id="rId14"/>
    <p:sldLayoutId id="2147483669" r:id="rId15"/>
    <p:sldLayoutId id="2147483678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erial view of University of Pittsburgh campus with the city of Pittsburgh in the background">
            <a:extLst>
              <a:ext uri="{FF2B5EF4-FFF2-40B4-BE49-F238E27FC236}">
                <a16:creationId xmlns:a16="http://schemas.microsoft.com/office/drawing/2014/main" id="{F0FB2980-3B6D-C64D-B63E-3135B020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764" y="-1"/>
            <a:ext cx="9169763" cy="514350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4D99407-0A10-C246-BFDD-696A90E7EF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7047" y="625116"/>
            <a:ext cx="7886700" cy="39418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Impact of Diabetes Percentage and Human Development Index (HDI) on COVID-19 Death Cases in 2020: A Study on Global Trends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Abdulbaset </a:t>
            </a:r>
            <a:r>
              <a:rPr lang="en-US" sz="2400" dirty="0" err="1">
                <a:solidFill>
                  <a:schemeClr val="tx1"/>
                </a:solidFill>
              </a:rPr>
              <a:t>Alzhrani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CHE 2410 | Project 1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niversity of Pittsburgh logo">
            <a:extLst>
              <a:ext uri="{FF2B5EF4-FFF2-40B4-BE49-F238E27FC236}">
                <a16:creationId xmlns:a16="http://schemas.microsoft.com/office/drawing/2014/main" id="{A4F6643F-B7C0-4044-86AD-DF5C9B134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2E1B-6849-8A1A-D37A-308BC65E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17" y="1369219"/>
            <a:ext cx="4948730" cy="24358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BEABB0-B686-BC0E-632F-F52BF28DF366}"/>
              </a:ext>
            </a:extLst>
          </p:cNvPr>
          <p:cNvSpPr/>
          <p:nvPr/>
        </p:nvSpPr>
        <p:spPr>
          <a:xfrm>
            <a:off x="5378027" y="3041227"/>
            <a:ext cx="338666" cy="149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1C30-6F58-0990-EA46-89B1FA11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86" y="1204166"/>
            <a:ext cx="4731693" cy="27351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912731-DCC4-F86C-F8B5-96D15670A12C}"/>
              </a:ext>
            </a:extLst>
          </p:cNvPr>
          <p:cNvSpPr/>
          <p:nvPr/>
        </p:nvSpPr>
        <p:spPr>
          <a:xfrm>
            <a:off x="5019042" y="3075096"/>
            <a:ext cx="338666" cy="149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F8747-2FD3-96C6-E338-18673CDE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63" y="1040134"/>
            <a:ext cx="4782864" cy="2534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B199DB-FB10-2AF7-329C-875A3C52E943}"/>
                  </a:ext>
                </a:extLst>
              </p:cNvPr>
              <p:cNvSpPr txBox="1"/>
              <p:nvPr/>
            </p:nvSpPr>
            <p:spPr>
              <a:xfrm>
                <a:off x="957791" y="3923168"/>
                <a:ext cx="8027670" cy="608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𝐷𝑒𝑎𝑡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=7.4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−05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+0.0005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𝐻𝐷𝐼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0.0003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𝐻𝐷𝐼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+6.502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−05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B199DB-FB10-2AF7-329C-875A3C52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91" y="3923168"/>
                <a:ext cx="8027670" cy="608436"/>
              </a:xfrm>
              <a:prstGeom prst="rect">
                <a:avLst/>
              </a:prstGeom>
              <a:blipFill>
                <a:blip r:embed="rId3"/>
                <a:stretch>
                  <a:fillRect l="-1063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4F4185F-84FB-B7BC-6057-409C1479A504}"/>
              </a:ext>
            </a:extLst>
          </p:cNvPr>
          <p:cNvSpPr/>
          <p:nvPr/>
        </p:nvSpPr>
        <p:spPr>
          <a:xfrm>
            <a:off x="4971626" y="2838411"/>
            <a:ext cx="338666" cy="149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17DD7C6-FEF2-2ECD-6E67-A6CD5D0F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66" y="1231776"/>
            <a:ext cx="4528682" cy="336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HDI has a significant positive impact on COVID-19 death cases.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Diabetes Percentage does not have a significant impact on COVID-19 death cases.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The interaction between Diabetes Percentage and HDI has a negative impact on COVID-19 death cases but is not significant at the conventional level (p-value=0.075).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902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755"/>
            <a:ext cx="7886700" cy="3263504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Genetic variants may also contribute to the risk of severe COVID-19 disease.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Studying different type 1 and 2 of diabetes separately could provide valuable insights into the impact of diabetes on COVID-19 outcomes.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BM Plex Sans Devanagari"/>
              </a:rPr>
              <a:t>It is important to consider countries with high credibility requirements for their record-keeping systems in order to ensure reliable data.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18663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  <a:p>
            <a:r>
              <a:rPr lang="en-US" dirty="0"/>
              <a:t>Result and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8732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0038E-6294-D8E5-186F-DF10AC8CECC5}"/>
              </a:ext>
            </a:extLst>
          </p:cNvPr>
          <p:cNvSpPr txBox="1"/>
          <p:nvPr/>
        </p:nvSpPr>
        <p:spPr>
          <a:xfrm>
            <a:off x="574463" y="975800"/>
            <a:ext cx="788670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COVID-19 affects people of all ages, but people with preexisting health conditions (diabetes for example) are at a higher risk. Additionally, the Human Development Index (HDI) of a country plays a major role in determining its ability to prevent, diagnose, and treat COVID-19 cases.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primary aim of this study is to conduct a comparative analysis of the correlation between diabetes prevalence and HDI among COVID-19 fatalities.</a:t>
            </a:r>
          </a:p>
        </p:txBody>
      </p:sp>
    </p:spTree>
    <p:extLst>
      <p:ext uri="{BB962C8B-B14F-4D97-AF65-F5344CB8AC3E}">
        <p14:creationId xmlns:p14="http://schemas.microsoft.com/office/powerpoint/2010/main" val="10933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1D57D7-D335-7EFE-25B3-E7F491AE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7" y="1061256"/>
            <a:ext cx="7531585" cy="33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96779A-A4A3-9146-817B-8BD8F06F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" y="1113792"/>
            <a:ext cx="7608803" cy="34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0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6FC1C4-D38E-0483-157B-EAA14AE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1" y="1010561"/>
            <a:ext cx="5156491" cy="35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1D627-6295-8D0A-69E2-1D2444FBE5A3}"/>
                  </a:ext>
                </a:extLst>
              </p:cNvPr>
              <p:cNvSpPr txBox="1"/>
              <p:nvPr/>
            </p:nvSpPr>
            <p:spPr>
              <a:xfrm>
                <a:off x="5663953" y="1911070"/>
                <a:ext cx="3385670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Low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Low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𝑐𝑢𝑚𝑢𝑙𝑎𝑡𝑖𝑣𝑒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𝐶𝑜𝑢𝑛𝑡𝑟𝑦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𝑝𝑜𝑝𝑢𝑙𝑎𝑡𝑖𝑜𝑛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1D627-6295-8D0A-69E2-1D2444FB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3" y="1911070"/>
                <a:ext cx="3385670" cy="850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5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FEAC4B-3F83-42AD-A3CE-F8EE2EA3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9" y="1158705"/>
            <a:ext cx="3979869" cy="30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817083-2C4C-888A-1528-34012B0A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424" y="1158705"/>
            <a:ext cx="3979869" cy="30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DA4DDC-C8A1-F8E2-6113-F8DEDBA8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8" y="1268017"/>
            <a:ext cx="3941969" cy="296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5804C70-D57D-E42C-8922-63CA7FA4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03" y="1268016"/>
            <a:ext cx="4072931" cy="296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0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678B35-A1C0-B0E6-C6C8-161F0451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4" y="1268016"/>
            <a:ext cx="4035176" cy="28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FD98CB7-E0AC-F0F0-0ECC-F6E74494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91" y="1268016"/>
            <a:ext cx="4243891" cy="28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354739-7377-4487-FCE7-5FD0A956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44" y="4257879"/>
            <a:ext cx="4035176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</a:t>
            </a:r>
            <a:r>
              <a:rPr lang="en-US" altLang="en-US" sz="1100" b="1" dirty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ntercept is 0.0003384 and the slope is -5.172e-06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8E0EF-AF42-9E8A-7671-F29A80800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90" y="4261588"/>
            <a:ext cx="4243891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intercept is 8.3147e-05 and the slope is 0.0004084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50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PresentationFormat>On-screen Show (16:9)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Helvetica Neue</vt:lpstr>
      <vt:lpstr>IBM Plex Sans Devanagari</vt:lpstr>
      <vt:lpstr>Office Theme</vt:lpstr>
      <vt:lpstr>The Impact of Diabetes Percentage and Human Development Index (HDI) on COVID-19 Death Cases in 2020: A Study on Global Trends  Abdulbaset Alzhrani CHE 2410 | Project 1 </vt:lpstr>
      <vt:lpstr>Outline</vt:lpstr>
      <vt:lpstr>Introduction and Background</vt:lpstr>
      <vt:lpstr>Introduction and Background</vt:lpstr>
      <vt:lpstr>Introduction and Background</vt:lpstr>
      <vt:lpstr>Introduction and Background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Conclusion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ALZHRANI, Abdulbaset</cp:lastModifiedBy>
  <cp:revision>75</cp:revision>
  <cp:lastPrinted>2019-07-18T13:58:01Z</cp:lastPrinted>
  <dcterms:created xsi:type="dcterms:W3CDTF">2019-07-18T12:44:10Z</dcterms:created>
  <dcterms:modified xsi:type="dcterms:W3CDTF">2023-11-02T06:04:56Z</dcterms:modified>
</cp:coreProperties>
</file>