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QG</a:t>
            </a:r>
            <a:r>
              <a:rPr lang="zh-CN" altLang="en-US"/>
              <a:t>中期考核答辩</a:t>
            </a:r>
            <a:r>
              <a:rPr lang="en-US" altLang="zh-CN"/>
              <a:t>PPT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制作者：潘鑫成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split orient="vert"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一、分析问题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判断问题的类型：分类问题</a:t>
            </a:r>
            <a:endParaRPr lang="zh-CN" altLang="en-US"/>
          </a:p>
          <a:p>
            <a:r>
              <a:rPr lang="zh-CN" altLang="en-US"/>
              <a:t>问题描述</a:t>
            </a:r>
            <a:endParaRPr lang="zh-CN" altLang="en-US"/>
          </a:p>
        </p:txBody>
      </p:sp>
      <p:pic>
        <p:nvPicPr>
          <p:cNvPr id="4" name="图片 3" descr="ppt1"/>
          <p:cNvPicPr>
            <a:picLocks noChangeAspect="1"/>
          </p:cNvPicPr>
          <p:nvPr/>
        </p:nvPicPr>
        <p:blipFill>
          <a:blip r:embed="rId1"/>
          <a:srcRect b="67351"/>
          <a:stretch>
            <a:fillRect/>
          </a:stretch>
        </p:blipFill>
        <p:spPr>
          <a:xfrm>
            <a:off x="803275" y="2889885"/>
            <a:ext cx="9947910" cy="3226435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二、数据分析与处理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、数据编码</a:t>
            </a:r>
            <a:endParaRPr lang="zh-CN" altLang="en-US"/>
          </a:p>
          <a:p>
            <a:pPr lvl="1"/>
            <a:r>
              <a:rPr lang="zh-CN" altLang="en-US"/>
              <a:t>独热编码</a:t>
            </a:r>
            <a:endParaRPr lang="zh-CN" altLang="en-US"/>
          </a:p>
          <a:p>
            <a:pPr lvl="1"/>
            <a:r>
              <a:rPr lang="zh-CN" altLang="en-US"/>
              <a:t>标签编码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、缺失值填充</a:t>
            </a:r>
            <a:endParaRPr lang="zh-CN" altLang="en-US"/>
          </a:p>
          <a:p>
            <a:pPr lvl="1"/>
            <a:r>
              <a:rPr lang="zh-CN" altLang="en-US" sz="2400"/>
              <a:t>众数填充</a:t>
            </a:r>
            <a:endParaRPr lang="zh-CN" altLang="en-US" sz="2400"/>
          </a:p>
          <a:p>
            <a:pPr lvl="1"/>
            <a:r>
              <a:rPr lang="zh-CN" altLang="en-US" sz="2400"/>
              <a:t>平均值填充</a:t>
            </a:r>
            <a:endParaRPr lang="zh-CN" altLang="en-US" sz="2400"/>
          </a:p>
          <a:p>
            <a:pPr lvl="1"/>
            <a:r>
              <a:rPr lang="zh-CN" altLang="en-US" sz="2400"/>
              <a:t>中位数填充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、过采样</a:t>
            </a:r>
            <a:endParaRPr lang="zh-CN" altLang="en-US"/>
          </a:p>
          <a:p>
            <a:pPr lvl="1"/>
            <a:r>
              <a:rPr lang="zh-CN" altLang="en-US"/>
              <a:t>由于训练集结果不平均，考虑对其进行过采样</a:t>
            </a:r>
            <a:endParaRPr lang="zh-CN" altLang="en-US"/>
          </a:p>
          <a:p>
            <a:pPr lvl="1"/>
            <a:r>
              <a:rPr lang="zh-CN" altLang="en-US"/>
              <a:t>使用了</a:t>
            </a:r>
            <a:r>
              <a:rPr lang="en-US" altLang="zh-CN"/>
              <a:t>smotetomek</a:t>
            </a:r>
            <a:r>
              <a:rPr lang="zh-CN" altLang="en-US"/>
              <a:t>过采样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三、模型选择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8375"/>
          </a:xfrm>
        </p:spPr>
        <p:txBody>
          <a:bodyPr>
            <a:normAutofit lnSpcReduction="10000"/>
          </a:bodyPr>
          <a:p>
            <a:r>
              <a:rPr lang="en-US" altLang="zh-CN"/>
              <a:t>1</a:t>
            </a:r>
            <a:r>
              <a:rPr lang="zh-CN" altLang="en-US"/>
              <a:t>、决策树</a:t>
            </a:r>
            <a:endParaRPr lang="zh-CN" altLang="en-US"/>
          </a:p>
          <a:p>
            <a:pPr lvl="1"/>
            <a:r>
              <a:rPr lang="zh-CN" altLang="en-US"/>
              <a:t>只有一颗决策树，泛化能力较弱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、随机森林</a:t>
            </a:r>
            <a:endParaRPr lang="zh-CN" altLang="en-US"/>
          </a:p>
          <a:p>
            <a:pPr lvl="1"/>
            <a:r>
              <a:rPr lang="zh-CN" altLang="en-US" sz="2400"/>
              <a:t>集成算法，相比决策树泛化能力强</a:t>
            </a:r>
            <a:endParaRPr lang="zh-CN" altLang="en-US" sz="2400"/>
          </a:p>
          <a:p>
            <a:pPr lvl="1"/>
            <a:r>
              <a:rPr lang="zh-CN" altLang="en-US" sz="2400"/>
              <a:t>通过随机选取部分样本与部分特征，生成</a:t>
            </a:r>
            <a:r>
              <a:rPr lang="en-US" altLang="zh-CN" sz="2400"/>
              <a:t>k</a:t>
            </a:r>
            <a:r>
              <a:rPr lang="zh-CN" altLang="en-US" sz="2400"/>
              <a:t>个树，最后结果是由</a:t>
            </a:r>
            <a:r>
              <a:rPr lang="en-US" altLang="zh-CN" sz="2400"/>
              <a:t>k</a:t>
            </a:r>
            <a:r>
              <a:rPr lang="zh-CN" altLang="en-US" sz="2400"/>
              <a:t>个树投票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、朴素贝叶斯</a:t>
            </a:r>
            <a:endParaRPr lang="zh-CN" altLang="en-US"/>
          </a:p>
          <a:p>
            <a:pPr lvl="1"/>
            <a:r>
              <a:rPr lang="zh-CN" altLang="en-US" sz="2400"/>
              <a:t>简单的分类模型，由于假设各特征相互独立导致效果非常差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xgboost</a:t>
            </a:r>
            <a:endParaRPr lang="en-US" altLang="zh-CN"/>
          </a:p>
          <a:p>
            <a:pPr lvl="1"/>
            <a:r>
              <a:rPr lang="zh-CN" altLang="en-US"/>
              <a:t>与随机森林相同，属于集成算法</a:t>
            </a:r>
            <a:endParaRPr lang="zh-CN" altLang="en-US"/>
          </a:p>
          <a:p>
            <a:pPr lvl="1"/>
            <a:r>
              <a:rPr lang="zh-CN" altLang="en-US"/>
              <a:t>通过拟合前</a:t>
            </a:r>
            <a:r>
              <a:rPr lang="en-US" altLang="zh-CN"/>
              <a:t>k-1</a:t>
            </a:r>
            <a:r>
              <a:rPr lang="zh-CN" altLang="en-US"/>
              <a:t>个树的残差，得到第</a:t>
            </a:r>
            <a:r>
              <a:rPr lang="en-US" altLang="zh-CN"/>
              <a:t>k</a:t>
            </a:r>
            <a:r>
              <a:rPr lang="zh-CN" altLang="en-US"/>
              <a:t>个树，之后的结果是由</a:t>
            </a:r>
            <a:r>
              <a:rPr lang="en-US" altLang="zh-CN"/>
              <a:t>k</a:t>
            </a:r>
            <a:r>
              <a:rPr lang="zh-CN" altLang="en-US"/>
              <a:t>个树的子叶上的值求和得到的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四、特征工程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通过第一次训练得到了特征重要性图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考虑到</a:t>
            </a:r>
            <a:r>
              <a:rPr lang="en-US" altLang="zh-CN"/>
              <a:t>age</a:t>
            </a:r>
            <a:r>
              <a:rPr lang="zh-CN" altLang="en-US"/>
              <a:t>与</a:t>
            </a:r>
            <a:r>
              <a:rPr lang="en-US" altLang="zh-CN"/>
              <a:t>city</a:t>
            </a:r>
            <a:r>
              <a:rPr lang="zh-CN" altLang="en-US"/>
              <a:t>—</a:t>
            </a:r>
            <a:r>
              <a:rPr lang="en-US" altLang="zh-CN"/>
              <a:t>tier</a:t>
            </a:r>
            <a:r>
              <a:rPr lang="zh-CN" altLang="en-US"/>
              <a:t>计算拥有实际意义，且他们两重要性较高，做两者和为新特征</a:t>
            </a:r>
            <a:endParaRPr lang="zh-CN" altLang="en-US"/>
          </a:p>
        </p:txBody>
      </p:sp>
      <p:pic>
        <p:nvPicPr>
          <p:cNvPr id="4" name="图片 3" descr="重要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8800" y="1750060"/>
            <a:ext cx="4599940" cy="1715135"/>
          </a:xfrm>
          <a:prstGeom prst="rect">
            <a:avLst/>
          </a:prstGeom>
        </p:spPr>
      </p:pic>
      <p:pic>
        <p:nvPicPr>
          <p:cNvPr id="5" name="图片 4" descr="新重要性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330" y="3924300"/>
            <a:ext cx="4605655" cy="225298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五、模型优化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调参这方面没怎么动，因为我对这些模型只是了解了一些，并不能说是懂了，所以采用了默认参数</a:t>
            </a:r>
            <a:endParaRPr lang="zh-CN" altLang="en-US"/>
          </a:p>
        </p:txBody>
      </p:sp>
    </p:spTree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zh-CN" altLang="en-US" sz="4800"/>
              <a:t>我的答辩到此结束，谢谢大家</a:t>
            </a:r>
            <a:endParaRPr lang="zh-CN" altLang="en-US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>
    <p:circle/>
  </p:transition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WPS 表格</Application>
  <PresentationFormat>宽屏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abcpan</dc:creator>
  <cp:lastModifiedBy>abcpan</cp:lastModifiedBy>
  <cp:revision>1</cp:revision>
  <dcterms:created xsi:type="dcterms:W3CDTF">2021-04-17T01:59:27Z</dcterms:created>
  <dcterms:modified xsi:type="dcterms:W3CDTF">2021-04-17T01:59:27Z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2052-3.4.2.5348</vt:lpwstr>
  </property>
</Properties>
</file>