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Objects="1">
      <p:cViewPr varScale="1">
        <p:scale>
          <a:sx n="103" d="100"/>
          <a:sy n="103" d="100"/>
        </p:scale>
        <p:origin x="138" y="360"/>
      </p:cViewPr>
      <p:guideLst>
        <p:guide orient="horz" pos="2152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8EE4D-321E-4875-96D9-94FB95EA4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78BBE0-C00A-434D-BCFC-6EAED509F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F0800-6905-4B17-9A51-E6193825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9947E-F8BD-4B64-A47D-DD916B7B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FD6FA-EBD2-41A8-986C-4A4614F2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928F2-4663-4E1A-9BC6-42804E31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38205C-567C-4968-A43D-A12BFDBC5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CFCCB-3A9F-436A-ACEF-68A1DB56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61E51-0DE9-4D86-992A-2D607DF1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729CC-45BF-4C52-8D8C-71D07FF7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899C95-1604-41CE-918E-D2005D623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A48B3F-DC81-4083-99AD-F55EE2606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3DF16-50D8-4029-AA76-1C5EB157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E6A71-52CD-49A0-A63B-DA3B9556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E8521-8648-4FA9-A12C-AD0FBAEF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82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F253D-57DA-4E6A-B11F-FB2CE43B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1EED2-1715-462B-8305-1F8666EC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6959E-75F4-4A94-838A-1BF729B0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56421-1C8B-41EA-A1EE-52B66CC0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72ECC-3260-4681-BA15-E2BC2581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8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00FD5-27AA-4237-BE47-C99A5B73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0312F-A3DA-42FD-8CAF-B153AA95A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9F9694-9253-4401-B994-69D71F7D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51F94-88EB-48AE-84D7-A2BAFDF6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F2319-C18C-4DFF-A048-FB19C0BB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23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301D6-2162-4BEF-BB42-3C4D9F5A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45C46-8DF3-43EE-B061-905602C6F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CB9B7-0B3E-4693-A13B-352703E45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310E75-8768-4943-A070-4ACA2503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314B80-378D-4CBA-A7FA-A4527628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7B69B4-97A3-43B3-AB0E-53DF10AD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02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A211B-72A8-46F1-A4FF-B6708E03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A71FE9-9E80-49C5-8F81-3B014054E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7E5593-B50E-450D-9AD5-C121D63C2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C312B2-0BE7-4FF1-B031-FDCBEF476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A37316-D7C5-44B9-B2E0-465A8E85C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B61319-8D1D-43D9-A62B-9FDE3C0E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0D6D34-C605-4940-87DC-7CE2BBB9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3A3C5A-702B-408F-8D09-60C5EBD7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90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E82D9-8F7D-421A-88C6-A4641CE5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B7A78F-B2CC-46AE-BCFA-7547DB1B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AE46C0-CAF5-4905-B839-64744F7E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8F3FE-2C48-441B-A120-37E7CB54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8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F8A42F-A8E4-4F5E-8708-FA96B9BC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E5406F-88B6-42AC-A11A-86D0ABD2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438C15-8212-4FE4-B1F4-B370115C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06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9C8CF-27EB-474F-B787-7F38F02BB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CC00E-5F6C-4A2A-A373-6B9AE2023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0BB82A-DFC7-448E-A73E-4461C84FB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A20C9F-6973-483C-AB22-8E0B9227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9982E5-196F-4523-80FB-2A78DBC4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4E463C-06D9-4583-B758-6672A576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9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2B342-A03C-4DF0-85D9-2C7DC341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B0FF78-6D3A-49AB-BC03-A623B0DB2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569BE2-5E39-4D4B-A239-A12F35159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996B22-13C4-4BA9-9FF6-1313E3ED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896B57-3262-432C-A16E-EA4C18DF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4EF20A-891B-424B-9814-73D7C18B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78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E23413-62AB-44F6-9720-A18D3F3C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F97D2-477E-4395-B0DC-BB8EC9DA6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4ED12F-6375-4D66-9D85-C0B1DAF2E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B5B43-7D6E-4065-B7A9-F46A6195738D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6064B-46D5-48DB-A0A6-D00CC42A4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AD304-4156-4FFA-9AE9-718C7A52C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00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/>
          <p:cNvSpPr/>
          <p:nvPr/>
        </p:nvSpPr>
        <p:spPr>
          <a:xfrm>
            <a:off x="2639568" y="2852973"/>
            <a:ext cx="900112" cy="450056"/>
          </a:xfrm>
          <a:custGeom>
            <a:avLst/>
            <a:gdLst>
              <a:gd name="connsiteX0" fmla="*/ 457200 w 914400"/>
              <a:gd name="connsiteY0" fmla="*/ 0 h 457200"/>
              <a:gd name="connsiteX1" fmla="*/ 914400 w 914400"/>
              <a:gd name="connsiteY1" fmla="*/ 457200 h 457200"/>
              <a:gd name="connsiteX2" fmla="*/ 0 w 914400"/>
              <a:gd name="connsiteY2" fmla="*/ 457200 h 457200"/>
              <a:gd name="connsiteX3" fmla="*/ 457200 w 9144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457200"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자유형: 도형 7"/>
          <p:cNvSpPr/>
          <p:nvPr/>
        </p:nvSpPr>
        <p:spPr>
          <a:xfrm>
            <a:off x="3359748" y="2852973"/>
            <a:ext cx="720000" cy="360000"/>
          </a:xfrm>
          <a:custGeom>
            <a:avLst/>
            <a:gdLst>
              <a:gd name="connsiteX0" fmla="*/ 457200 w 914400"/>
              <a:gd name="connsiteY0" fmla="*/ 0 h 457200"/>
              <a:gd name="connsiteX1" fmla="*/ 914400 w 914400"/>
              <a:gd name="connsiteY1" fmla="*/ 457200 h 457200"/>
              <a:gd name="connsiteX2" fmla="*/ 0 w 914400"/>
              <a:gd name="connsiteY2" fmla="*/ 457200 h 457200"/>
              <a:gd name="connsiteX3" fmla="*/ 457200 w 9144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457200"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79928" y="1412928"/>
            <a:ext cx="1440000" cy="14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4"/>
          <p:cNvSpPr/>
          <p:nvPr/>
        </p:nvSpPr>
        <p:spPr>
          <a:xfrm>
            <a:off x="4079748" y="2852748"/>
            <a:ext cx="720180" cy="3602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4"/>
          <p:cNvSpPr/>
          <p:nvPr/>
        </p:nvSpPr>
        <p:spPr>
          <a:xfrm>
            <a:off x="4799568" y="2852973"/>
            <a:ext cx="720180" cy="360225"/>
          </a:xfrm>
          <a:prstGeom prst="rect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직사각형 4"/>
          <p:cNvSpPr/>
          <p:nvPr/>
        </p:nvSpPr>
        <p:spPr>
          <a:xfrm>
            <a:off x="5520108" y="1412928"/>
            <a:ext cx="1440000" cy="14400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4"/>
          <p:cNvSpPr/>
          <p:nvPr/>
        </p:nvSpPr>
        <p:spPr>
          <a:xfrm>
            <a:off x="5519928" y="2852748"/>
            <a:ext cx="720180" cy="36022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4"/>
          <p:cNvSpPr/>
          <p:nvPr/>
        </p:nvSpPr>
        <p:spPr>
          <a:xfrm>
            <a:off x="6239748" y="2852973"/>
            <a:ext cx="720180" cy="360225"/>
          </a:xfrm>
          <a:prstGeom prst="triangle">
            <a:avLst>
              <a:gd name="adj" fmla="val 50000"/>
            </a:avLst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직사각형 4"/>
          <p:cNvSpPr/>
          <p:nvPr/>
        </p:nvSpPr>
        <p:spPr>
          <a:xfrm>
            <a:off x="5880378" y="1412748"/>
            <a:ext cx="719459" cy="71945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직사각형 4"/>
          <p:cNvSpPr/>
          <p:nvPr/>
        </p:nvSpPr>
        <p:spPr>
          <a:xfrm>
            <a:off x="6959928" y="1412928"/>
            <a:ext cx="1440000" cy="1440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99C805CA-D0C1-40EB-BD22-D22C18C3D40A}"/>
              </a:ext>
            </a:extLst>
          </p:cNvPr>
          <p:cNvGrpSpPr/>
          <p:nvPr/>
        </p:nvGrpSpPr>
        <p:grpSpPr>
          <a:xfrm rot="2700000">
            <a:off x="1487360" y="692626"/>
            <a:ext cx="1440000" cy="1439995"/>
            <a:chOff x="1487360" y="692626"/>
            <a:chExt cx="1440000" cy="1439995"/>
          </a:xfrm>
        </p:grpSpPr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781BF6A3-F5F4-4B2F-8CBB-DDEE09051064}"/>
                </a:ext>
              </a:extLst>
            </p:cNvPr>
            <p:cNvSpPr/>
            <p:nvPr/>
          </p:nvSpPr>
          <p:spPr>
            <a:xfrm>
              <a:off x="1501880" y="707068"/>
              <a:ext cx="561561" cy="561533"/>
            </a:xfrm>
            <a:custGeom>
              <a:avLst/>
              <a:gdLst>
                <a:gd name="connsiteX0" fmla="*/ 561561 w 561561"/>
                <a:gd name="connsiteY0" fmla="*/ 0 h 561533"/>
                <a:gd name="connsiteX1" fmla="*/ 561561 w 561561"/>
                <a:gd name="connsiteY1" fmla="*/ 561533 h 561533"/>
                <a:gd name="connsiteX2" fmla="*/ 0 w 561561"/>
                <a:gd name="connsiteY2" fmla="*/ 561533 h 561533"/>
                <a:gd name="connsiteX3" fmla="*/ 109 w 561561"/>
                <a:gd name="connsiteY3" fmla="*/ 560448 h 561533"/>
                <a:gd name="connsiteX4" fmla="*/ 560376 w 561561"/>
                <a:gd name="connsiteY4" fmla="*/ 181 h 56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561" h="561533">
                  <a:moveTo>
                    <a:pt x="561561" y="0"/>
                  </a:moveTo>
                  <a:lnTo>
                    <a:pt x="561561" y="561533"/>
                  </a:lnTo>
                  <a:lnTo>
                    <a:pt x="0" y="561533"/>
                  </a:lnTo>
                  <a:lnTo>
                    <a:pt x="109" y="560448"/>
                  </a:lnTo>
                  <a:cubicBezTo>
                    <a:pt x="57655" y="279226"/>
                    <a:pt x="279154" y="57727"/>
                    <a:pt x="560376" y="1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0C20499B-14C5-4DF2-AA04-770FDCCE437A}"/>
                </a:ext>
              </a:extLst>
            </p:cNvPr>
            <p:cNvSpPr/>
            <p:nvPr/>
          </p:nvSpPr>
          <p:spPr>
            <a:xfrm>
              <a:off x="1487360" y="692626"/>
              <a:ext cx="1440000" cy="1439995"/>
            </a:xfrm>
            <a:custGeom>
              <a:avLst/>
              <a:gdLst>
                <a:gd name="connsiteX0" fmla="*/ 720100 w 1440000"/>
                <a:gd name="connsiteY0" fmla="*/ 0 h 1439995"/>
                <a:gd name="connsiteX1" fmla="*/ 793616 w 1440000"/>
                <a:gd name="connsiteY1" fmla="*/ 3712 h 1439995"/>
                <a:gd name="connsiteX2" fmla="*/ 1440000 w 1440000"/>
                <a:gd name="connsiteY2" fmla="*/ 719995 h 1439995"/>
                <a:gd name="connsiteX3" fmla="*/ 720000 w 1440000"/>
                <a:gd name="connsiteY3" fmla="*/ 1439995 h 1439995"/>
                <a:gd name="connsiteX4" fmla="*/ 0 w 1440000"/>
                <a:gd name="connsiteY4" fmla="*/ 719995 h 1439995"/>
                <a:gd name="connsiteX5" fmla="*/ 360000 w 1440000"/>
                <a:gd name="connsiteY5" fmla="*/ 719995 h 1439995"/>
                <a:gd name="connsiteX6" fmla="*/ 367314 w 1440000"/>
                <a:gd name="connsiteY6" fmla="*/ 792547 h 1439995"/>
                <a:gd name="connsiteX7" fmla="*/ 720000 w 1440000"/>
                <a:gd name="connsiteY7" fmla="*/ 1079994 h 1439995"/>
                <a:gd name="connsiteX8" fmla="*/ 1080000 w 1440000"/>
                <a:gd name="connsiteY8" fmla="*/ 719994 h 1439995"/>
                <a:gd name="connsiteX9" fmla="*/ 792553 w 1440000"/>
                <a:gd name="connsiteY9" fmla="*/ 367308 h 1439995"/>
                <a:gd name="connsiteX10" fmla="*/ 720100 w 1440000"/>
                <a:gd name="connsiteY10" fmla="*/ 360004 h 1439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40000" h="1439995">
                  <a:moveTo>
                    <a:pt x="720100" y="0"/>
                  </a:moveTo>
                  <a:lnTo>
                    <a:pt x="793616" y="3712"/>
                  </a:lnTo>
                  <a:cubicBezTo>
                    <a:pt x="1156680" y="40584"/>
                    <a:pt x="1440000" y="347203"/>
                    <a:pt x="1440000" y="719995"/>
                  </a:cubicBezTo>
                  <a:cubicBezTo>
                    <a:pt x="1440000" y="1117640"/>
                    <a:pt x="1117645" y="1439995"/>
                    <a:pt x="720000" y="1439995"/>
                  </a:cubicBezTo>
                  <a:cubicBezTo>
                    <a:pt x="322355" y="1439995"/>
                    <a:pt x="0" y="1117640"/>
                    <a:pt x="0" y="719995"/>
                  </a:cubicBezTo>
                  <a:lnTo>
                    <a:pt x="360000" y="719995"/>
                  </a:lnTo>
                  <a:lnTo>
                    <a:pt x="367314" y="792547"/>
                  </a:lnTo>
                  <a:cubicBezTo>
                    <a:pt x="400883" y="956593"/>
                    <a:pt x="546030" y="1079994"/>
                    <a:pt x="720000" y="1079994"/>
                  </a:cubicBezTo>
                  <a:cubicBezTo>
                    <a:pt x="918823" y="1079994"/>
                    <a:pt x="1080000" y="918817"/>
                    <a:pt x="1080000" y="719994"/>
                  </a:cubicBezTo>
                  <a:cubicBezTo>
                    <a:pt x="1080000" y="546024"/>
                    <a:pt x="956599" y="400877"/>
                    <a:pt x="792553" y="367308"/>
                  </a:cubicBezTo>
                  <a:lnTo>
                    <a:pt x="720100" y="3600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087874" y="1340739"/>
            <a:ext cx="360045" cy="36004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35505" y="2060829"/>
            <a:ext cx="720090" cy="72009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727829" y="1340739"/>
            <a:ext cx="720090" cy="720090"/>
          </a:xfrm>
          <a:prstGeom prst="ellipse">
            <a:avLst/>
          </a:prstGeom>
          <a:solidFill>
            <a:schemeClr val="dk1">
              <a:alpha val="100000"/>
            </a:scheme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35505" y="1340739"/>
            <a:ext cx="2952369" cy="72009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135505" y="1340739"/>
            <a:ext cx="1440180" cy="14401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799838" y="1412748"/>
            <a:ext cx="576072" cy="57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151757" y="1412748"/>
            <a:ext cx="576072" cy="57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503676" y="1412748"/>
            <a:ext cx="576072" cy="57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207514" y="1412748"/>
            <a:ext cx="1296162" cy="129616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320153" y="3068955"/>
            <a:ext cx="180022" cy="72009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752207" y="3068955"/>
            <a:ext cx="180022" cy="720090"/>
          </a:xfrm>
          <a:prstGeom prst="rect">
            <a:avLst/>
          </a:prstGeom>
          <a:solidFill>
            <a:srgbClr val="000000">
              <a:alpha val="3961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207514" y="3573018"/>
            <a:ext cx="1296162" cy="1296162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267896" y="3429000"/>
            <a:ext cx="576072" cy="576072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5280" y="188595"/>
            <a:ext cx="11521440" cy="6480810"/>
          </a:xfrm>
          <a:prstGeom prst="rect">
            <a:avLst/>
          </a:prstGeom>
          <a:gradFill flip="xy" rotWithShape="1">
            <a:gsLst>
              <a:gs pos="0">
                <a:schemeClr val="dk1">
                  <a:alpha val="100000"/>
                </a:schemeClr>
              </a:gs>
              <a:gs pos="75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"/>
          <p:cNvSpPr/>
          <p:nvPr/>
        </p:nvSpPr>
        <p:spPr>
          <a:xfrm>
            <a:off x="2207874" y="1844982"/>
            <a:ext cx="1440000" cy="1440000"/>
          </a:xfrm>
          <a:prstGeom prst="rect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 rot="5400000">
            <a:off x="3647874" y="1844982"/>
            <a:ext cx="1440000" cy="1440000"/>
          </a:xfrm>
          <a:prstGeom prst="rtTriangl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직사각형 4"/>
          <p:cNvSpPr/>
          <p:nvPr/>
        </p:nvSpPr>
        <p:spPr>
          <a:xfrm rot="5400000">
            <a:off x="5087874" y="1844982"/>
            <a:ext cx="1440000" cy="1440000"/>
          </a:xfrm>
          <a:prstGeom prst="rtTriangl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직사각형 4"/>
          <p:cNvSpPr/>
          <p:nvPr/>
        </p:nvSpPr>
        <p:spPr>
          <a:xfrm rot="16200000" flipH="1">
            <a:off x="5087874" y="1844982"/>
            <a:ext cx="1440000" cy="1440000"/>
          </a:xfrm>
          <a:prstGeom prst="rtTriangl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직사각형 4"/>
          <p:cNvSpPr/>
          <p:nvPr/>
        </p:nvSpPr>
        <p:spPr>
          <a:xfrm rot="5400000">
            <a:off x="6167829" y="2204937"/>
            <a:ext cx="1440000" cy="720090"/>
          </a:xfrm>
          <a:prstGeom prst="rtTriangl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직사각형 4"/>
          <p:cNvSpPr/>
          <p:nvPr/>
        </p:nvSpPr>
        <p:spPr>
          <a:xfrm rot="16200000" flipH="1">
            <a:off x="6887919" y="2204937"/>
            <a:ext cx="1440000" cy="720090"/>
          </a:xfrm>
          <a:prstGeom prst="rtTriangl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직사각형 4"/>
          <p:cNvSpPr/>
          <p:nvPr/>
        </p:nvSpPr>
        <p:spPr>
          <a:xfrm rot="16200000" flipH="1">
            <a:off x="8327919" y="2204937"/>
            <a:ext cx="1440000" cy="720090"/>
          </a:xfrm>
          <a:prstGeom prst="rtTriangl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E037EF92-6BE3-4130-9B9E-F0C7844292BA}"/>
              </a:ext>
            </a:extLst>
          </p:cNvPr>
          <p:cNvSpPr/>
          <p:nvPr/>
        </p:nvSpPr>
        <p:spPr>
          <a:xfrm flipV="1">
            <a:off x="5519928" y="1196690"/>
            <a:ext cx="1440000" cy="36003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E609C0E9-08FF-4488-9DA9-833255462037}"/>
              </a:ext>
            </a:extLst>
          </p:cNvPr>
          <p:cNvSpPr/>
          <p:nvPr/>
        </p:nvSpPr>
        <p:spPr>
          <a:xfrm flipH="1" flipV="1">
            <a:off x="2639928" y="1196690"/>
            <a:ext cx="1440000" cy="36003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A1F0F237-C95A-4C0F-9F87-F704A29F441D}"/>
              </a:ext>
            </a:extLst>
          </p:cNvPr>
          <p:cNvSpPr/>
          <p:nvPr/>
        </p:nvSpPr>
        <p:spPr>
          <a:xfrm>
            <a:off x="4079928" y="1196690"/>
            <a:ext cx="1440000" cy="36003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C5FB16B3-CDFA-410B-900E-6FA654BBE12A}"/>
              </a:ext>
            </a:extLst>
          </p:cNvPr>
          <p:cNvSpPr/>
          <p:nvPr/>
        </p:nvSpPr>
        <p:spPr>
          <a:xfrm flipH="1">
            <a:off x="4079928" y="1196690"/>
            <a:ext cx="1440000" cy="36003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다리꼴 8">
            <a:extLst>
              <a:ext uri="{FF2B5EF4-FFF2-40B4-BE49-F238E27FC236}">
                <a16:creationId xmlns:a16="http://schemas.microsoft.com/office/drawing/2014/main" id="{3D653B25-D1F6-4CAA-9230-5A4CB4D10F6C}"/>
              </a:ext>
            </a:extLst>
          </p:cNvPr>
          <p:cNvSpPr/>
          <p:nvPr/>
        </p:nvSpPr>
        <p:spPr>
          <a:xfrm>
            <a:off x="5591930" y="3580838"/>
            <a:ext cx="1800000" cy="1216152"/>
          </a:xfrm>
          <a:prstGeom prst="trapezoid">
            <a:avLst>
              <a:gd name="adj" fmla="val 39969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다리꼴 11">
            <a:extLst>
              <a:ext uri="{FF2B5EF4-FFF2-40B4-BE49-F238E27FC236}">
                <a16:creationId xmlns:a16="http://schemas.microsoft.com/office/drawing/2014/main" id="{0F09B25F-E752-4898-B026-D0AC75981428}"/>
              </a:ext>
            </a:extLst>
          </p:cNvPr>
          <p:cNvSpPr/>
          <p:nvPr/>
        </p:nvSpPr>
        <p:spPr>
          <a:xfrm>
            <a:off x="2207926" y="3580838"/>
            <a:ext cx="1800000" cy="1216152"/>
          </a:xfrm>
          <a:prstGeom prst="trapezoid">
            <a:avLst>
              <a:gd name="adj" fmla="val 39969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29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dk1">
            <a:alpha val="40000"/>
          </a:schemeClr>
        </a:solidFill>
        <a:ln>
          <a:noFill/>
        </a:ln>
      </a:spPr>
      <a:bodyPr anchor="ctr"/>
      <a:lstStyle>
        <a:defPPr algn="ctr">
          <a:defRPr lang="ko-KR" altLang="en-US"/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42</cp:revision>
  <dcterms:created xsi:type="dcterms:W3CDTF">2023-07-14T12:44:06Z</dcterms:created>
  <dcterms:modified xsi:type="dcterms:W3CDTF">2023-09-08T11:59:46Z</dcterms:modified>
  <cp:version/>
</cp:coreProperties>
</file>