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00" d="100"/>
          <a:sy n="100" d="100"/>
        </p:scale>
        <p:origin x="414" y="10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8EE4D-321E-4875-96D9-94FB95EA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8BBE0-C00A-434D-BCFC-6EAED509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F0800-6905-4B17-9A51-E6193825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9947E-F8BD-4B64-A47D-DD916B7B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FD6FA-EBD2-41A8-986C-4A4614F2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28F2-4663-4E1A-9BC6-42804E3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8205C-567C-4968-A43D-A12BFDBC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CFCCB-3A9F-436A-ACEF-68A1DB56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61E51-0DE9-4D86-992A-2D607DF1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29CC-45BF-4C52-8D8C-71D07FF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899C95-1604-41CE-918E-D2005D62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48B3F-DC81-4083-99AD-F55EE260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3DF16-50D8-4029-AA76-1C5EB157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E6A71-52CD-49A0-A63B-DA3B955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E8521-8648-4FA9-A12C-AD0FBAEF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F253D-57DA-4E6A-B11F-FB2CE43B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1EED2-1715-462B-8305-1F8666EC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6959E-75F4-4A94-838A-1BF729B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56421-1C8B-41EA-A1EE-52B66CC0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72ECC-3260-4681-BA15-E2BC2581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8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0FD5-27AA-4237-BE47-C99A5B73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0312F-A3DA-42FD-8CAF-B153AA95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F9694-9253-4401-B994-69D71F7D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51F94-88EB-48AE-84D7-A2BAFDF6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2319-C18C-4DFF-A048-FB19C0BB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3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301D6-2162-4BEF-BB42-3C4D9F5A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5C46-8DF3-43EE-B061-905602C6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CB9B7-0B3E-4693-A13B-352703E45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10E75-8768-4943-A070-4ACA2503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14B80-378D-4CBA-A7FA-A4527628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B69B4-97A3-43B3-AB0E-53DF10A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A211B-72A8-46F1-A4FF-B6708E0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71FE9-9E80-49C5-8F81-3B014054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E5593-B50E-450D-9AD5-C121D63C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C312B2-0BE7-4FF1-B031-FDCBEF47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37316-D7C5-44B9-B2E0-465A8E85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61319-8D1D-43D9-A62B-9FDE3C0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D6D34-C605-4940-87DC-7CE2BBB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A3C5A-702B-408F-8D09-60C5EBD7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E82D9-8F7D-421A-88C6-A4641CE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B7A78F-B2CC-46AE-BCFA-7547DB1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E46C0-CAF5-4905-B839-64744F7E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8F3FE-2C48-441B-A120-37E7CB5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F8A42F-A8E4-4F5E-8708-FA96B9B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E5406F-88B6-42AC-A11A-86D0ABD2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38C15-8212-4FE4-B1F4-B370115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C8CF-27EB-474F-B787-7F38F02B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CC00E-5F6C-4A2A-A373-6B9AE202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BB82A-DFC7-448E-A73E-4461C84F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0C9F-6973-483C-AB22-8E0B92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982E5-196F-4523-80FB-2A78DBC4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E463C-06D9-4583-B758-6672A576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B342-A03C-4DF0-85D9-2C7DC34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B0FF78-6D3A-49AB-BC03-A623B0DB2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69BE2-5E39-4D4B-A239-A12F35159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96B22-13C4-4BA9-9FF6-1313E3ED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96B57-3262-432C-A16E-EA4C18D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EF20A-891B-424B-9814-73D7C18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897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23413-62AB-44F6-9720-A18D3F3C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F97D2-477E-4395-B0DC-BB8EC9DA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ED12F-6375-4D66-9D85-C0B1DAF2E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6064B-46D5-48DB-A0A6-D00CC42A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D304-4156-4FFA-9AE9-718C7A52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39568" y="1412748"/>
            <a:ext cx="1440000" cy="14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자유형: 도형 6"/>
          <p:cNvSpPr/>
          <p:nvPr/>
        </p:nvSpPr>
        <p:spPr>
          <a:xfrm>
            <a:off x="2639568" y="2852973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3359748" y="2852973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9928" y="1412928"/>
            <a:ext cx="144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4"/>
          <p:cNvSpPr/>
          <p:nvPr/>
        </p:nvSpPr>
        <p:spPr>
          <a:xfrm>
            <a:off x="4079748" y="2852748"/>
            <a:ext cx="720180" cy="360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4"/>
          <p:cNvSpPr/>
          <p:nvPr/>
        </p:nvSpPr>
        <p:spPr>
          <a:xfrm>
            <a:off x="4799568" y="2852973"/>
            <a:ext cx="720180" cy="360225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4"/>
          <p:cNvSpPr/>
          <p:nvPr/>
        </p:nvSpPr>
        <p:spPr>
          <a:xfrm>
            <a:off x="5520108" y="1412928"/>
            <a:ext cx="1440000" cy="1440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4"/>
          <p:cNvSpPr/>
          <p:nvPr/>
        </p:nvSpPr>
        <p:spPr>
          <a:xfrm>
            <a:off x="5519928" y="2852748"/>
            <a:ext cx="720180" cy="3602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4"/>
          <p:cNvSpPr/>
          <p:nvPr/>
        </p:nvSpPr>
        <p:spPr>
          <a:xfrm>
            <a:off x="6239748" y="2852973"/>
            <a:ext cx="720180" cy="360225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4"/>
          <p:cNvSpPr/>
          <p:nvPr/>
        </p:nvSpPr>
        <p:spPr>
          <a:xfrm>
            <a:off x="5880378" y="1412748"/>
            <a:ext cx="719459" cy="71945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직사각형 4"/>
          <p:cNvSpPr/>
          <p:nvPr/>
        </p:nvSpPr>
        <p:spPr>
          <a:xfrm>
            <a:off x="6959928" y="1412928"/>
            <a:ext cx="1440000" cy="1440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5087874" y="1340739"/>
            <a:ext cx="360045" cy="3600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2135505" y="2060829"/>
            <a:ext cx="720090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727829" y="1340739"/>
            <a:ext cx="720090" cy="720090"/>
          </a:xfrm>
          <a:prstGeom prst="ellipse">
            <a:avLst/>
          </a:prstGeom>
          <a:solidFill>
            <a:schemeClr val="dk1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05" y="1340739"/>
            <a:ext cx="2952369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135505" y="1340739"/>
            <a:ext cx="1440180" cy="14401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799838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151757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3503676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2207514" y="1412748"/>
            <a:ext cx="1296162" cy="12961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335280" y="188595"/>
            <a:ext cx="11521440" cy="6480810"/>
          </a:xfrm>
          <a:prstGeom prst="rect">
            <a:avLst/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/>
          <p:cNvSpPr/>
          <p:nvPr/>
        </p:nvSpPr>
        <p:spPr>
          <a:xfrm>
            <a:off x="2207874" y="1844982"/>
            <a:ext cx="1440000" cy="1440000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364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직사각형 4"/>
          <p:cNvSpPr/>
          <p:nvPr/>
        </p:nvSpPr>
        <p:spPr>
          <a:xfrm rot="5400000">
            <a:off x="508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직사각형 4"/>
          <p:cNvSpPr/>
          <p:nvPr/>
        </p:nvSpPr>
        <p:spPr>
          <a:xfrm rot="16200000" flipH="1">
            <a:off x="508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직사각형 4"/>
          <p:cNvSpPr/>
          <p:nvPr/>
        </p:nvSpPr>
        <p:spPr>
          <a:xfrm rot="5400000">
            <a:off x="616782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4"/>
          <p:cNvSpPr/>
          <p:nvPr/>
        </p:nvSpPr>
        <p:spPr>
          <a:xfrm rot="16200000" flipH="1">
            <a:off x="688791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4"/>
          <p:cNvSpPr/>
          <p:nvPr/>
        </p:nvSpPr>
        <p:spPr>
          <a:xfrm rot="16200000" flipH="1">
            <a:off x="832791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2023-07-14T12:44:06.000</dcterms:created>
  <dc:creator>user</dc:creator>
  <cp:lastModifiedBy>CKIRUser</cp:lastModifiedBy>
  <dcterms:modified xsi:type="dcterms:W3CDTF">2023-07-28T12:20:55.695</dcterms:modified>
  <cp:revision>20</cp:revision>
  <dc:title>PowerPoint 프레젠테이션</dc:title>
  <cp:version/>
</cp:coreProperties>
</file>