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91CF20F-2EDC-44CA-BE7B-AA108D9CE948}"/>
              </a:ext>
            </a:extLst>
          </p:cNvPr>
          <p:cNvSpPr/>
          <p:nvPr/>
        </p:nvSpPr>
        <p:spPr>
          <a:xfrm>
            <a:off x="2650921" y="1442906"/>
            <a:ext cx="1440000" cy="14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714EACA-6514-4E5D-9C92-A3E8ACC55F3E}"/>
              </a:ext>
            </a:extLst>
          </p:cNvPr>
          <p:cNvSpPr/>
          <p:nvPr/>
        </p:nvSpPr>
        <p:spPr>
          <a:xfrm>
            <a:off x="2650921" y="2882906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455AC20-4096-4886-8FA3-0726BBFC050D}"/>
              </a:ext>
            </a:extLst>
          </p:cNvPr>
          <p:cNvSpPr/>
          <p:nvPr/>
        </p:nvSpPr>
        <p:spPr>
          <a:xfrm>
            <a:off x="3370921" y="2882906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553518-CB24-491E-AA13-1FEC1622E467}"/>
              </a:ext>
            </a:extLst>
          </p:cNvPr>
          <p:cNvSpPr/>
          <p:nvPr/>
        </p:nvSpPr>
        <p:spPr>
          <a:xfrm>
            <a:off x="4090921" y="1442906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67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4C5087-587F-4AA0-A8EC-5E5654025972}"/>
              </a:ext>
            </a:extLst>
          </p:cNvPr>
          <p:cNvSpPr/>
          <p:nvPr/>
        </p:nvSpPr>
        <p:spPr>
          <a:xfrm>
            <a:off x="2223083" y="15603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2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2023-07-14T12:44:06Z</dcterms:created>
  <dcterms:modified xsi:type="dcterms:W3CDTF">2023-07-19T17:37:26Z</dcterms:modified>
</cp:coreProperties>
</file>