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414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9568" y="1412748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263956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5880378" y="1412748"/>
            <a:ext cx="719459" cy="71945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2023-07-28T11:04:15.743</dcterms:modified>
  <cp:revision>17</cp:revision>
  <dc:title>PowerPoint 프레젠테이션</dc:title>
  <cp:version/>
</cp:coreProperties>
</file>