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Objects="1">
      <p:cViewPr varScale="1">
        <p:scale>
          <a:sx n="100" d="100"/>
          <a:sy n="100" d="100"/>
        </p:scale>
        <p:origin x="414" y="10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8EE4D-321E-4875-96D9-94FB95EA4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78BBE0-C00A-434D-BCFC-6EAED509F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F0800-6905-4B17-9A51-E6193825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B9947E-F8BD-4B64-A47D-DD916B7B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FD6FA-EBD2-41A8-986C-4A4614F2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1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928F2-4663-4E1A-9BC6-42804E31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38205C-567C-4968-A43D-A12BFDBC5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CFCCB-3A9F-436A-ACEF-68A1DB56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61E51-0DE9-4D86-992A-2D607DF1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729CC-45BF-4C52-8D8C-71D07FF7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2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899C95-1604-41CE-918E-D2005D623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A48B3F-DC81-4083-99AD-F55EE2606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3DF16-50D8-4029-AA76-1C5EB1579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7E6A71-52CD-49A0-A63B-DA3B9556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E8521-8648-4FA9-A12C-AD0FBAEF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82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F253D-57DA-4E6A-B11F-FB2CE43B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1EED2-1715-462B-8305-1F8666EC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6959E-75F4-4A94-838A-1BF729B0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56421-1C8B-41EA-A1EE-52B66CC0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372ECC-3260-4681-BA15-E2BC2581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38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00FD5-27AA-4237-BE47-C99A5B73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A0312F-A3DA-42FD-8CAF-B153AA95A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9F9694-9253-4401-B994-69D71F7D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51F94-88EB-48AE-84D7-A2BAFDF6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F2319-C18C-4DFF-A048-FB19C0BB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23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301D6-2162-4BEF-BB42-3C4D9F5A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45C46-8DF3-43EE-B061-905602C6F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CB9B7-0B3E-4693-A13B-352703E45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310E75-8768-4943-A070-4ACA2503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314B80-378D-4CBA-A7FA-A4527628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7B69B4-97A3-43B3-AB0E-53DF10AD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02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A211B-72A8-46F1-A4FF-B6708E03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A71FE9-9E80-49C5-8F81-3B014054E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7E5593-B50E-450D-9AD5-C121D63C2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C312B2-0BE7-4FF1-B031-FDCBEF476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A37316-D7C5-44B9-B2E0-465A8E85C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B61319-8D1D-43D9-A62B-9FDE3C0E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0D6D34-C605-4940-87DC-7CE2BBB9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3A3C5A-702B-408F-8D09-60C5EBD7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90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E82D9-8F7D-421A-88C6-A4641CE5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B7A78F-B2CC-46AE-BCFA-7547DB1B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AE46C0-CAF5-4905-B839-64744F7E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8F3FE-2C48-441B-A120-37E7CB54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8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F8A42F-A8E4-4F5E-8708-FA96B9BC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E5406F-88B6-42AC-A11A-86D0ABD2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438C15-8212-4FE4-B1F4-B370115C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06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9C8CF-27EB-474F-B787-7F38F02BB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CC00E-5F6C-4A2A-A373-6B9AE2023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0BB82A-DFC7-448E-A73E-4461C84FB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A20C9F-6973-483C-AB22-8E0B9227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9982E5-196F-4523-80FB-2A78DBC4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4E463C-06D9-4583-B758-6672A576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9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2B342-A03C-4DF0-85D9-2C7DC3415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B0FF78-6D3A-49AB-BC03-A623B0DB2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569BE2-5E39-4D4B-A239-A12F35159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996B22-13C4-4BA9-9FF6-1313E3ED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896B57-3262-432C-A16E-EA4C18DF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4EF20A-891B-424B-9814-73D7C18B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78977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E23413-62AB-44F6-9720-A18D3F3C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F97D2-477E-4395-B0DC-BB8EC9DA6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4ED12F-6375-4D66-9D85-C0B1DAF2E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6064B-46D5-48DB-A0A6-D00CC42A4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AD304-4156-4FFA-9AE9-718C7A52C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00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639568" y="1412748"/>
            <a:ext cx="1440000" cy="14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자유형: 도형 6"/>
          <p:cNvSpPr/>
          <p:nvPr/>
        </p:nvSpPr>
        <p:spPr>
          <a:xfrm>
            <a:off x="2639568" y="2852973"/>
            <a:ext cx="720000" cy="360000"/>
          </a:xfrm>
          <a:custGeom>
            <a:avLst/>
            <a:gdLst>
              <a:gd name="connsiteX0" fmla="*/ 457200 w 914400"/>
              <a:gd name="connsiteY0" fmla="*/ 0 h 457200"/>
              <a:gd name="connsiteX1" fmla="*/ 914400 w 914400"/>
              <a:gd name="connsiteY1" fmla="*/ 457200 h 457200"/>
              <a:gd name="connsiteX2" fmla="*/ 0 w 914400"/>
              <a:gd name="connsiteY2" fmla="*/ 457200 h 457200"/>
              <a:gd name="connsiteX3" fmla="*/ 457200 w 914400"/>
              <a:gd name="connsiteY3" fmla="*/ 0 h 457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457200"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자유형: 도형 7"/>
          <p:cNvSpPr/>
          <p:nvPr/>
        </p:nvSpPr>
        <p:spPr>
          <a:xfrm>
            <a:off x="3359748" y="2852973"/>
            <a:ext cx="720000" cy="360000"/>
          </a:xfrm>
          <a:custGeom>
            <a:avLst/>
            <a:gdLst>
              <a:gd name="connsiteX0" fmla="*/ 457200 w 914400"/>
              <a:gd name="connsiteY0" fmla="*/ 0 h 457200"/>
              <a:gd name="connsiteX1" fmla="*/ 914400 w 914400"/>
              <a:gd name="connsiteY1" fmla="*/ 457200 h 457200"/>
              <a:gd name="connsiteX2" fmla="*/ 0 w 914400"/>
              <a:gd name="connsiteY2" fmla="*/ 457200 h 457200"/>
              <a:gd name="connsiteX3" fmla="*/ 457200 w 914400"/>
              <a:gd name="connsiteY3" fmla="*/ 0 h 457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457200"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79928" y="1412928"/>
            <a:ext cx="1440000" cy="144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4"/>
          <p:cNvSpPr/>
          <p:nvPr/>
        </p:nvSpPr>
        <p:spPr>
          <a:xfrm>
            <a:off x="4079748" y="2852748"/>
            <a:ext cx="720180" cy="3602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4"/>
          <p:cNvSpPr/>
          <p:nvPr/>
        </p:nvSpPr>
        <p:spPr>
          <a:xfrm>
            <a:off x="4799568" y="2852973"/>
            <a:ext cx="720180" cy="360225"/>
          </a:xfrm>
          <a:prstGeom prst="rect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직사각형 4"/>
          <p:cNvSpPr/>
          <p:nvPr/>
        </p:nvSpPr>
        <p:spPr>
          <a:xfrm>
            <a:off x="5520108" y="1412928"/>
            <a:ext cx="1440000" cy="14400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4"/>
          <p:cNvSpPr/>
          <p:nvPr/>
        </p:nvSpPr>
        <p:spPr>
          <a:xfrm>
            <a:off x="5519928" y="2852748"/>
            <a:ext cx="720180" cy="36022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4"/>
          <p:cNvSpPr/>
          <p:nvPr/>
        </p:nvSpPr>
        <p:spPr>
          <a:xfrm>
            <a:off x="6239748" y="2852973"/>
            <a:ext cx="720180" cy="360225"/>
          </a:xfrm>
          <a:prstGeom prst="triangle">
            <a:avLst>
              <a:gd name="adj" fmla="val 50000"/>
            </a:avLst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"/>
          <p:cNvSpPr/>
          <p:nvPr/>
        </p:nvSpPr>
        <p:spPr>
          <a:xfrm>
            <a:off x="5087874" y="1340739"/>
            <a:ext cx="360045" cy="36004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6" name=""/>
          <p:cNvSpPr/>
          <p:nvPr/>
        </p:nvSpPr>
        <p:spPr>
          <a:xfrm>
            <a:off x="2135505" y="2060829"/>
            <a:ext cx="720090" cy="72009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4727829" y="1340739"/>
            <a:ext cx="720090" cy="720090"/>
          </a:xfrm>
          <a:prstGeom prst="ellipse">
            <a:avLst/>
          </a:prstGeom>
          <a:solidFill>
            <a:schemeClr val="dk1">
              <a:alpha val="100000"/>
            </a:scheme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35505" y="1340739"/>
            <a:ext cx="2952369" cy="72009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2135505" y="1340739"/>
            <a:ext cx="1440180" cy="14401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4799838" y="1412748"/>
            <a:ext cx="576072" cy="57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4151757" y="1412748"/>
            <a:ext cx="576072" cy="57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3503676" y="1412748"/>
            <a:ext cx="576072" cy="57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2207514" y="1412748"/>
            <a:ext cx="1296162" cy="129616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335280" y="188595"/>
            <a:ext cx="11521440" cy="6480810"/>
          </a:xfrm>
          <a:prstGeom prst="rect">
            <a:avLst/>
          </a:prstGeom>
          <a:gradFill flip="xy" rotWithShape="1">
            <a:gsLst>
              <a:gs pos="0">
                <a:schemeClr val="dk1">
                  <a:alpha val="100000"/>
                </a:schemeClr>
              </a:gs>
              <a:gs pos="75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anchor="ctr"/>
      <a:lstStyle>
        <a:defPPr algn="ctr">
          <a:defRPr lang="ko-KR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와이드스크린</ep:PresentationFormat>
  <ep:Paragraphs>0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Office 테마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2023-07-14T12:44:06.000</dcterms:created>
  <dc:creator>user</dc:creator>
  <cp:lastModifiedBy>CKIRUser</cp:lastModifiedBy>
  <dcterms:modified xsi:type="dcterms:W3CDTF">2023-07-23T11:27:23.876</dcterms:modified>
  <cp:revision>15</cp:revision>
  <dc:title>PowerPoint 프레젠테이션</dc:title>
  <cp:version/>
</cp:coreProperties>
</file>