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>
        <p:scale>
          <a:sx n="320" d="100"/>
          <a:sy n="320" d="100"/>
        </p:scale>
        <p:origin x="414" y="10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9568" y="1412748"/>
            <a:ext cx="1800225" cy="18002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2639568" y="2852973"/>
            <a:ext cx="900112" cy="450056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5880378" y="1412748"/>
            <a:ext cx="719459" cy="71945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59928" y="1412928"/>
            <a:ext cx="1440000" cy="1440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2207874" y="1844982"/>
            <a:ext cx="1440000" cy="1440000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364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4"/>
          <p:cNvSpPr/>
          <p:nvPr/>
        </p:nvSpPr>
        <p:spPr>
          <a:xfrm rot="5400000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4"/>
          <p:cNvSpPr/>
          <p:nvPr/>
        </p:nvSpPr>
        <p:spPr>
          <a:xfrm rot="16200000" flipH="1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직사각형 4"/>
          <p:cNvSpPr/>
          <p:nvPr/>
        </p:nvSpPr>
        <p:spPr>
          <a:xfrm rot="5400000">
            <a:off x="616782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 rot="16200000" flipH="1">
            <a:off x="688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 rot="16200000" flipH="1">
            <a:off x="832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/>
        </a:solidFill>
        <a:ln>
          <a:noFill/>
        </a:ln>
      </a:spPr>
      <a:bodyPr wrap="square" anchor="ctr">
        <a:noAutofit/>
      </a:bodyPr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2023-08-04T02:13:15.441</dcterms:modified>
  <cp:revision>23</cp:revision>
  <dc:title>PowerPoint 프레젠테이션</dc:title>
  <cp:version/>
</cp:coreProperties>
</file>