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6" r:id="rId9"/>
    <p:sldId id="264" r:id="rId10"/>
    <p:sldId id="274" r:id="rId11"/>
    <p:sldId id="275" r:id="rId12"/>
    <p:sldId id="267" r:id="rId13"/>
    <p:sldId id="272" r:id="rId14"/>
    <p:sldId id="273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8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4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C98-E957-41C3-854D-C2EC53B8D229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77FD-D5A6-443B-AB65-F0F6FA333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표지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프로젝트주제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이름포함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298" y="1988840"/>
            <a:ext cx="7070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주제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배송전문택배회사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주요 목적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고객에게 물품 전달</a:t>
            </a:r>
            <a:endParaRPr lang="en-US" altLang="ko-KR" sz="2400" dirty="0" smtClean="0"/>
          </a:p>
          <a:p>
            <a:r>
              <a:rPr lang="en-US" altLang="ko-KR" sz="2400" dirty="0" smtClean="0"/>
              <a:t>	- </a:t>
            </a:r>
            <a:r>
              <a:rPr lang="ko-KR" altLang="en-US" sz="2400" dirty="0" smtClean="0"/>
              <a:t>교환 및 환불 </a:t>
            </a:r>
            <a:r>
              <a:rPr lang="ko-KR" altLang="en-US" sz="2400" dirty="0" smtClean="0"/>
              <a:t>제외함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학번</a:t>
            </a:r>
            <a:r>
              <a:rPr lang="en-US" altLang="ko-KR" sz="2400" dirty="0" smtClean="0"/>
              <a:t>: 18012248</a:t>
            </a:r>
          </a:p>
          <a:p>
            <a:r>
              <a:rPr lang="ko-KR" altLang="en-US" sz="2400" dirty="0" smtClean="0"/>
              <a:t>이름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신민기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69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1778793" cy="1343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29" y="1268760"/>
            <a:ext cx="1794699" cy="13424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56" y="2620659"/>
            <a:ext cx="1784357" cy="13446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729" y="2611251"/>
            <a:ext cx="1781012" cy="13540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325" y="2026291"/>
            <a:ext cx="2124371" cy="523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879" y="3617154"/>
            <a:ext cx="2139818" cy="341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56" y="3958671"/>
            <a:ext cx="1795773" cy="13461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249" y="3985775"/>
            <a:ext cx="1737462" cy="13175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326" y="4847819"/>
            <a:ext cx="2124370" cy="4621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520" y="5303281"/>
            <a:ext cx="1778793" cy="13411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6249" y="5309945"/>
            <a:ext cx="1776492" cy="13393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5326" y="6072809"/>
            <a:ext cx="2124371" cy="571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36428" y="1486658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6427" y="2897469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4046" y="4192812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83711" y="5529519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73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UPDATE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1"/>
            <a:ext cx="1818467" cy="13681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27" y="1283994"/>
            <a:ext cx="1788798" cy="1352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636913"/>
            <a:ext cx="1818467" cy="13875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927" y="2636697"/>
            <a:ext cx="1838791" cy="138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4024464"/>
            <a:ext cx="1840407" cy="13976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127" y="4024465"/>
            <a:ext cx="1838504" cy="1387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39" y="5443485"/>
            <a:ext cx="1824448" cy="13769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1927" y="5443485"/>
            <a:ext cx="1822508" cy="13769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7886" y="2131831"/>
            <a:ext cx="2609605" cy="4605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7886" y="3429000"/>
            <a:ext cx="2609605" cy="4922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6162" y="4880037"/>
            <a:ext cx="1949785" cy="56274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5196" y="5132472"/>
            <a:ext cx="2377448" cy="3101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7750" y="6252467"/>
            <a:ext cx="1938197" cy="5074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80725" y="1425437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30718" y="2856786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38831" y="4301639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7886" y="5750585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9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 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9" y="1253219"/>
            <a:ext cx="1543294" cy="11216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9" y="2412886"/>
            <a:ext cx="1543295" cy="2670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629" y="1260679"/>
            <a:ext cx="1585890" cy="11614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883" y="2394826"/>
            <a:ext cx="1595469" cy="3166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563" y="1253219"/>
            <a:ext cx="1536653" cy="11381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519" y="2405291"/>
            <a:ext cx="1555813" cy="3021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790" y="2836223"/>
            <a:ext cx="1669728" cy="11802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452" y="4031835"/>
            <a:ext cx="1656293" cy="3814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9518" y="2771692"/>
            <a:ext cx="1654370" cy="11838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2452" y="4012121"/>
            <a:ext cx="1613916" cy="34276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89" y="4476987"/>
            <a:ext cx="1697097" cy="12322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1119" y="4476987"/>
            <a:ext cx="1697516" cy="12048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490" y="5718325"/>
            <a:ext cx="1722663" cy="4513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28345" y="147446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Query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개 테이블 조인 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개 테이블 조인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31598" y="310319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Query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개 테이블 조인 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1598" y="503554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Update Query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개 테이블 조인 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개 테이블 조인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1119" y="5725763"/>
            <a:ext cx="1697515" cy="539154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>
          <a:blip r:embed="rId16"/>
          <a:stretch>
            <a:fillRect/>
          </a:stretch>
        </p:blipFill>
        <p:spPr>
          <a:xfrm>
            <a:off x="3658634" y="4476987"/>
            <a:ext cx="1777462" cy="120489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63600" y="5679588"/>
            <a:ext cx="1772496" cy="3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514640"/>
            <a:ext cx="835292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Custom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Query (SQL,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질의의미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실행화면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포함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268761"/>
            <a:ext cx="2160240" cy="144016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23565" y="1276624"/>
            <a:ext cx="2148435" cy="1432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0172" y="160243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시나리오 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사용자가 임의로 쿼리를 입력해 실행할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251520" y="2708921"/>
            <a:ext cx="2172045" cy="1440159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435370" y="2708921"/>
            <a:ext cx="2136630" cy="14401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1" y="3717031"/>
            <a:ext cx="2160240" cy="3922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0172" y="271384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시나리오 </a:t>
            </a:r>
            <a:r>
              <a:rPr lang="en-US" altLang="ko-KR" sz="1200" dirty="0"/>
              <a:t>2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배송이 완료된 택배의 고객 </a:t>
            </a:r>
            <a:r>
              <a:rPr lang="en-US" altLang="ko-KR" sz="1200" dirty="0" smtClean="0"/>
              <a:t>ID, </a:t>
            </a:r>
            <a:r>
              <a:rPr lang="ko-KR" altLang="en-US" sz="1200" dirty="0" smtClean="0"/>
              <a:t>택배 번호를 입력해 </a:t>
            </a:r>
            <a:r>
              <a:rPr lang="en-US" altLang="ko-KR" sz="1200" dirty="0" smtClean="0"/>
              <a:t>status </a:t>
            </a:r>
            <a:r>
              <a:rPr lang="ko-KR" altLang="en-US" sz="1200" dirty="0" smtClean="0"/>
              <a:t>속성을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변경한다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4" name="그림 13"/>
          <p:cNvPicPr/>
          <p:nvPr/>
        </p:nvPicPr>
        <p:blipFill>
          <a:blip r:embed="rId7"/>
          <a:stretch>
            <a:fillRect/>
          </a:stretch>
        </p:blipFill>
        <p:spPr>
          <a:xfrm>
            <a:off x="251521" y="4109290"/>
            <a:ext cx="2160240" cy="1479950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8"/>
          <a:stretch>
            <a:fillRect/>
          </a:stretch>
        </p:blipFill>
        <p:spPr>
          <a:xfrm>
            <a:off x="2411760" y="4155359"/>
            <a:ext cx="2160240" cy="14338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4999119"/>
            <a:ext cx="2046325" cy="598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0172" y="421579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시나리오 </a:t>
            </a:r>
            <a:r>
              <a:rPr lang="en-US" altLang="ko-KR" sz="1200" dirty="0" smtClean="0"/>
              <a:t>3</a:t>
            </a:r>
            <a:endParaRPr lang="en-US" altLang="ko-KR" sz="1200" dirty="0" smtClean="0"/>
          </a:p>
          <a:p>
            <a:r>
              <a:rPr lang="en-US" altLang="ko-KR" sz="1200" dirty="0" smtClean="0"/>
              <a:t>- Driver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입력해 해당 </a:t>
            </a:r>
            <a:r>
              <a:rPr lang="en-US" altLang="ko-KR" sz="1200" dirty="0" smtClean="0"/>
              <a:t>driver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Salary</a:t>
            </a:r>
            <a:r>
              <a:rPr lang="ko-KR" altLang="en-US" sz="1200" dirty="0" smtClean="0"/>
              <a:t>를 확인한다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12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514640"/>
            <a:ext cx="835292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Custom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Query (SQL,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질의의미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실행화면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포함</a:t>
            </a: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268761"/>
            <a:ext cx="2160240" cy="144016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1268762"/>
            <a:ext cx="2160240" cy="144016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4551561" y="1275040"/>
            <a:ext cx="2180679" cy="1433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1" y="2733261"/>
            <a:ext cx="2160240" cy="930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1800" y="2832664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시나리오 </a:t>
            </a:r>
            <a:r>
              <a:rPr lang="en-US" altLang="ko-KR" sz="1200" dirty="0" smtClean="0"/>
              <a:t>4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배송 완료된 택배 리스트를 확인하고 고객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와 택배 번호를 입력해 해당 </a:t>
            </a:r>
            <a:r>
              <a:rPr lang="ko-KR" altLang="en-US" sz="1200" dirty="0" err="1" smtClean="0"/>
              <a:t>튜플을</a:t>
            </a:r>
            <a:r>
              <a:rPr lang="ko-KR" altLang="en-US" sz="1200" dirty="0" smtClean="0"/>
              <a:t> 삭제한다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3" name="그림 12"/>
          <p:cNvPicPr/>
          <p:nvPr/>
        </p:nvPicPr>
        <p:blipFill>
          <a:blip r:embed="rId6"/>
          <a:stretch>
            <a:fillRect/>
          </a:stretch>
        </p:blipFill>
        <p:spPr>
          <a:xfrm>
            <a:off x="251520" y="4077073"/>
            <a:ext cx="2160240" cy="1512168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7"/>
          <a:stretch>
            <a:fillRect/>
          </a:stretch>
        </p:blipFill>
        <p:spPr>
          <a:xfrm>
            <a:off x="2411760" y="4077074"/>
            <a:ext cx="2139801" cy="1512168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8"/>
          <a:stretch>
            <a:fillRect/>
          </a:stretch>
        </p:blipFill>
        <p:spPr>
          <a:xfrm>
            <a:off x="4551561" y="4077074"/>
            <a:ext cx="2180679" cy="15121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158" y="5589241"/>
            <a:ext cx="2135602" cy="3723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520" y="5988437"/>
            <a:ext cx="2160240" cy="6681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4779" y="5961602"/>
            <a:ext cx="2088232" cy="6678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66030" y="5775421"/>
            <a:ext cx="3002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시나리오 </a:t>
            </a:r>
            <a:r>
              <a:rPr lang="en-US" altLang="ko-KR" sz="1200" dirty="0"/>
              <a:t>5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택배 무게와 </a:t>
            </a:r>
            <a:r>
              <a:rPr lang="ko-KR" altLang="en-US" sz="1200" dirty="0" err="1" smtClean="0"/>
              <a:t>배송지를</a:t>
            </a:r>
            <a:r>
              <a:rPr lang="ko-KR" altLang="en-US" sz="1200" dirty="0" smtClean="0"/>
              <a:t> 입력한다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입력 무게 이상이거나 입력 배송지인 택배일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각각의 경우에 배송 요금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을 더 걷는다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37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15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Implementation Level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4891" y="1237788"/>
            <a:ext cx="7070742" cy="471149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t" anchorCtr="0"/>
          <a:lstStyle/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Schema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DELETE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UPDATA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CUSTOM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임의 쿼리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쿼리 실행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endParaRPr lang="en-US" altLang="ko-KR" sz="1400" dirty="0" smtClean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1400" dirty="0" smtClean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JOIN</a:t>
            </a:r>
            <a:r>
              <a:rPr lang="en-US" altLang="ko-KR" sz="1400" dirty="0" smtClean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Insert Query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Join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못함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나머지는 구현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7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Requirement &amp; Analysis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3740"/>
            <a:ext cx="3696056" cy="2085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22" y="2706970"/>
            <a:ext cx="3491217" cy="16407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5" y="3429000"/>
            <a:ext cx="3666631" cy="33509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823" y="1432452"/>
            <a:ext cx="3491216" cy="12745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669" y="4347687"/>
            <a:ext cx="3556728" cy="25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22288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ER Diagram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3298" y="1412776"/>
            <a:ext cx="707074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514640"/>
            <a:ext cx="835292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Relation table schema </a:t>
            </a:r>
            <a:r>
              <a:rPr lang="ko-KR" altLang="en-US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매핑 방법 및 결과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4305300" cy="316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5220072" y="1556792"/>
            <a:ext cx="35283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Weak entity ‘package’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Customer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기본키와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번호를 </a:t>
            </a:r>
            <a:r>
              <a:rPr lang="ko-KR" altLang="en-US" sz="1400" dirty="0" err="1" smtClean="0"/>
              <a:t>복합키로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순환 관계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Branch table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manager </a:t>
            </a:r>
            <a:r>
              <a:rPr lang="ko-KR" altLang="en-US" sz="1400" dirty="0" smtClean="0"/>
              <a:t>속성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CASCADE</a:t>
            </a:r>
          </a:p>
          <a:p>
            <a:r>
              <a:rPr lang="en-US" altLang="ko-KR" sz="1400" dirty="0" smtClean="0"/>
              <a:t>- driver, customer, package table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On delete set default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Car table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Branch </a:t>
            </a:r>
            <a:r>
              <a:rPr lang="ko-KR" altLang="en-US" sz="1400" dirty="0" err="1" smtClean="0"/>
              <a:t>삭제시</a:t>
            </a:r>
            <a:r>
              <a:rPr lang="ko-KR" altLang="en-US" sz="1400" dirty="0" smtClean="0"/>
              <a:t> 해당 </a:t>
            </a:r>
            <a:r>
              <a:rPr lang="en-US" altLang="ko-KR" sz="1400" dirty="0" smtClean="0"/>
              <a:t>car default branch </a:t>
            </a:r>
            <a:r>
              <a:rPr lang="ko-KR" altLang="en-US" sz="1400" dirty="0" smtClean="0"/>
              <a:t>소속으로 이전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On delete set no action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Branch table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순환 참조이기 때문에 </a:t>
            </a:r>
            <a:r>
              <a:rPr lang="en-US" altLang="ko-KR" sz="1400" dirty="0" smtClean="0"/>
              <a:t>cascade</a:t>
            </a:r>
            <a:r>
              <a:rPr lang="ko-KR" altLang="en-US" sz="1400" dirty="0" smtClean="0"/>
              <a:t>일 경우 </a:t>
            </a:r>
            <a:r>
              <a:rPr lang="ko-KR" altLang="en-US" sz="1400" dirty="0" err="1" smtClean="0"/>
              <a:t>외래키</a:t>
            </a:r>
            <a:r>
              <a:rPr lang="ko-KR" altLang="en-US" sz="1400" dirty="0" smtClean="0"/>
              <a:t> 제약 조건에 걸림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294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Created table with tuples 1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4231777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69" y="1340768"/>
            <a:ext cx="430991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Created table with tuples 2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3599826" cy="4365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52" y="1340768"/>
            <a:ext cx="5148064" cy="2120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71" y="3482446"/>
            <a:ext cx="3894869" cy="30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SELECT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08021" y="1239667"/>
            <a:ext cx="1587204" cy="1252313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14722" y="1239666"/>
            <a:ext cx="1649166" cy="1252313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95246" y="2485346"/>
            <a:ext cx="1609727" cy="1142081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1902456" y="2491979"/>
            <a:ext cx="1668663" cy="1142081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6"/>
          <a:stretch>
            <a:fillRect/>
          </a:stretch>
        </p:blipFill>
        <p:spPr>
          <a:xfrm>
            <a:off x="336664" y="3634060"/>
            <a:ext cx="1587204" cy="1120522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949045" y="3624846"/>
            <a:ext cx="1624386" cy="1120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3889" y="1907851"/>
            <a:ext cx="2448272" cy="4700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6733" y="3030498"/>
            <a:ext cx="2353419" cy="5202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888" y="4228453"/>
            <a:ext cx="2376264" cy="455211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11"/>
          <a:stretch>
            <a:fillRect/>
          </a:stretch>
        </p:blipFill>
        <p:spPr>
          <a:xfrm>
            <a:off x="331335" y="4729520"/>
            <a:ext cx="1572556" cy="1074918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12"/>
          <a:stretch>
            <a:fillRect/>
          </a:stretch>
        </p:blipFill>
        <p:spPr>
          <a:xfrm>
            <a:off x="1903609" y="4743905"/>
            <a:ext cx="1683124" cy="10918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1607" y="5266717"/>
            <a:ext cx="2338546" cy="482557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319873" y="5798801"/>
            <a:ext cx="1561560" cy="1014576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>
          <a:blip r:embed="rId15"/>
          <a:stretch>
            <a:fillRect/>
          </a:stretch>
        </p:blipFill>
        <p:spPr>
          <a:xfrm>
            <a:off x="1914722" y="5818756"/>
            <a:ext cx="1681574" cy="9946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24946" y="6171635"/>
            <a:ext cx="2315206" cy="58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4350" y="1341076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71119" y="2513959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07891" y="3682128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34350" y="4821552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34350" y="5853970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37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53298" y="514640"/>
            <a:ext cx="707074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 sz="3200" dirty="0" smtClean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INSERT</a:t>
            </a:r>
            <a:endParaRPr lang="ko-KR" altLang="en-US" sz="32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68760"/>
            <a:ext cx="1800200" cy="1358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78" y="1288580"/>
            <a:ext cx="1800200" cy="13487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554" y="2263053"/>
            <a:ext cx="4821926" cy="3905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67" y="2627455"/>
            <a:ext cx="1810081" cy="13776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573" y="2637767"/>
            <a:ext cx="1795406" cy="12729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978" y="3497053"/>
            <a:ext cx="4829502" cy="3905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68" y="3895670"/>
            <a:ext cx="1792262" cy="134913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2653" y="3895670"/>
            <a:ext cx="1797901" cy="134913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0554" y="4591544"/>
            <a:ext cx="4821926" cy="55252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67" y="5262968"/>
            <a:ext cx="1810081" cy="13690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1581" y="5244805"/>
            <a:ext cx="1758974" cy="132548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2978" y="5992059"/>
            <a:ext cx="4829502" cy="5334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62978" y="1361910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2978" y="2759400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6402" y="4017303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056402" y="5333782"/>
            <a:ext cx="17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시나리오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69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338</Words>
  <Application>Microsoft Office PowerPoint</Application>
  <PresentationFormat>화면 슬라이드 쇼(4:3)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sejong404</dc:creator>
  <cp:lastModifiedBy>신민기</cp:lastModifiedBy>
  <cp:revision>51</cp:revision>
  <dcterms:created xsi:type="dcterms:W3CDTF">2016-05-09T04:24:25Z</dcterms:created>
  <dcterms:modified xsi:type="dcterms:W3CDTF">2023-06-08T14:26:47Z</dcterms:modified>
</cp:coreProperties>
</file>