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138B-68B1-43AB-8D55-CAB30238A8E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4C33-EE6A-4E45-AAA8-3F169A76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3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138B-68B1-43AB-8D55-CAB30238A8E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4C33-EE6A-4E45-AAA8-3F169A76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138B-68B1-43AB-8D55-CAB30238A8E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4C33-EE6A-4E45-AAA8-3F169A76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138B-68B1-43AB-8D55-CAB30238A8E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4C33-EE6A-4E45-AAA8-3F169A76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138B-68B1-43AB-8D55-CAB30238A8E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4C33-EE6A-4E45-AAA8-3F169A76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5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138B-68B1-43AB-8D55-CAB30238A8E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4C33-EE6A-4E45-AAA8-3F169A76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3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138B-68B1-43AB-8D55-CAB30238A8E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4C33-EE6A-4E45-AAA8-3F169A76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7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138B-68B1-43AB-8D55-CAB30238A8E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4C33-EE6A-4E45-AAA8-3F169A76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2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138B-68B1-43AB-8D55-CAB30238A8E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4C33-EE6A-4E45-AAA8-3F169A76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5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138B-68B1-43AB-8D55-CAB30238A8E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4C33-EE6A-4E45-AAA8-3F169A76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1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138B-68B1-43AB-8D55-CAB30238A8E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4C33-EE6A-4E45-AAA8-3F169A76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7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D138B-68B1-43AB-8D55-CAB30238A8EF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4C33-EE6A-4E45-AAA8-3F169A76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6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7765" y="224118"/>
            <a:ext cx="8077200" cy="63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3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신민기</dc:creator>
  <cp:lastModifiedBy>신민기</cp:lastModifiedBy>
  <cp:revision>6</cp:revision>
  <dcterms:created xsi:type="dcterms:W3CDTF">2023-05-14T12:40:18Z</dcterms:created>
  <dcterms:modified xsi:type="dcterms:W3CDTF">2023-05-16T03:02:33Z</dcterms:modified>
</cp:coreProperties>
</file>