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4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768" y="7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2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7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2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4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8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3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0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4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7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3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82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85" r:id="rId5"/>
    <p:sldLayoutId id="2147483786" r:id="rId6"/>
    <p:sldLayoutId id="2147483791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50B55-1EEF-49DA-8496-67BC91FF9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7456" y="3809999"/>
            <a:ext cx="4352544" cy="19859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A look at the NYPD Shooting Data Set, and what it can tell us about violence within racial communities</a:t>
            </a:r>
          </a:p>
        </p:txBody>
      </p:sp>
      <p:pic>
        <p:nvPicPr>
          <p:cNvPr id="18" name="Picture 3" descr="Colored dust explosion on a black background">
            <a:extLst>
              <a:ext uri="{FF2B5EF4-FFF2-40B4-BE49-F238E27FC236}">
                <a16:creationId xmlns:a16="http://schemas.microsoft.com/office/drawing/2014/main" id="{1D6426D6-5509-4D86-8A8E-3B47A8CEF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77" r="11598" b="-1"/>
          <a:stretch/>
        </p:blipFill>
        <p:spPr>
          <a:xfrm>
            <a:off x="762000" y="762000"/>
            <a:ext cx="6095524" cy="4707593"/>
          </a:xfrm>
          <a:custGeom>
            <a:avLst/>
            <a:gdLst/>
            <a:ahLst/>
            <a:cxnLst/>
            <a:rect l="l" t="t" r="r" b="b"/>
            <a:pathLst>
              <a:path w="6095524" h="4707593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95524" y="3518571"/>
                </a:lnTo>
                <a:lnTo>
                  <a:pt x="6061052" y="3534000"/>
                </a:lnTo>
                <a:cubicBezTo>
                  <a:pt x="6054332" y="3536785"/>
                  <a:pt x="6046938" y="3538321"/>
                  <a:pt x="6040890" y="3542065"/>
                </a:cubicBezTo>
                <a:cubicBezTo>
                  <a:pt x="6013044" y="3559156"/>
                  <a:pt x="5986064" y="3577591"/>
                  <a:pt x="5957836" y="3594010"/>
                </a:cubicBezTo>
                <a:cubicBezTo>
                  <a:pt x="5928744" y="3611004"/>
                  <a:pt x="5902724" y="3631071"/>
                  <a:pt x="5882656" y="3658244"/>
                </a:cubicBezTo>
                <a:cubicBezTo>
                  <a:pt x="5864029" y="3683496"/>
                  <a:pt x="5845978" y="3709131"/>
                  <a:pt x="5827448" y="3734479"/>
                </a:cubicBezTo>
                <a:cubicBezTo>
                  <a:pt x="5822743" y="3740912"/>
                  <a:pt x="5818422" y="3748498"/>
                  <a:pt x="5811989" y="3752627"/>
                </a:cubicBezTo>
                <a:cubicBezTo>
                  <a:pt x="5798643" y="3761268"/>
                  <a:pt x="5784048" y="3768277"/>
                  <a:pt x="5769742" y="3775382"/>
                </a:cubicBezTo>
                <a:cubicBezTo>
                  <a:pt x="5757452" y="3781431"/>
                  <a:pt x="5744394" y="3785943"/>
                  <a:pt x="5732393" y="3792472"/>
                </a:cubicBezTo>
                <a:cubicBezTo>
                  <a:pt x="5722792" y="3797658"/>
                  <a:pt x="5714246" y="3804859"/>
                  <a:pt x="5705316" y="3811388"/>
                </a:cubicBezTo>
                <a:cubicBezTo>
                  <a:pt x="5697539" y="3817052"/>
                  <a:pt x="5688994" y="3821949"/>
                  <a:pt x="5682465" y="3828767"/>
                </a:cubicBezTo>
                <a:cubicBezTo>
                  <a:pt x="5666526" y="3845281"/>
                  <a:pt x="5650491" y="3861508"/>
                  <a:pt x="5630712" y="3873702"/>
                </a:cubicBezTo>
                <a:cubicBezTo>
                  <a:pt x="5611221" y="3885799"/>
                  <a:pt x="5592786" y="3899338"/>
                  <a:pt x="5573392" y="3911628"/>
                </a:cubicBezTo>
                <a:cubicBezTo>
                  <a:pt x="5554380" y="3923630"/>
                  <a:pt x="5537194" y="3936783"/>
                  <a:pt x="5527304" y="3958099"/>
                </a:cubicBezTo>
                <a:cubicBezTo>
                  <a:pt x="5522888" y="3967508"/>
                  <a:pt x="5516646" y="3977782"/>
                  <a:pt x="5508293" y="3983255"/>
                </a:cubicBezTo>
                <a:cubicBezTo>
                  <a:pt x="5496387" y="3991032"/>
                  <a:pt x="5481313" y="3993817"/>
                  <a:pt x="5468350" y="4000442"/>
                </a:cubicBezTo>
                <a:cubicBezTo>
                  <a:pt x="5453084" y="4008219"/>
                  <a:pt x="5435418" y="4014940"/>
                  <a:pt x="5425048" y="4027326"/>
                </a:cubicBezTo>
                <a:cubicBezTo>
                  <a:pt x="5415830" y="4038368"/>
                  <a:pt x="5406517" y="4047009"/>
                  <a:pt x="5394322" y="4054018"/>
                </a:cubicBezTo>
                <a:cubicBezTo>
                  <a:pt x="5385778" y="4058915"/>
                  <a:pt x="5379441" y="4067844"/>
                  <a:pt x="5370608" y="4071877"/>
                </a:cubicBezTo>
                <a:cubicBezTo>
                  <a:pt x="5358990" y="4077254"/>
                  <a:pt x="5347276" y="4081479"/>
                  <a:pt x="5337098" y="4089832"/>
                </a:cubicBezTo>
                <a:cubicBezTo>
                  <a:pt x="5326536" y="4098473"/>
                  <a:pt x="5314535" y="4105290"/>
                  <a:pt x="5303493" y="4113356"/>
                </a:cubicBezTo>
                <a:cubicBezTo>
                  <a:pt x="5297636" y="4117676"/>
                  <a:pt x="5292835" y="4123341"/>
                  <a:pt x="5287171" y="4127854"/>
                </a:cubicBezTo>
                <a:cubicBezTo>
                  <a:pt x="5276801" y="4136111"/>
                  <a:pt x="5266239" y="4144176"/>
                  <a:pt x="5255581" y="4151953"/>
                </a:cubicBezTo>
                <a:cubicBezTo>
                  <a:pt x="5244924" y="4159731"/>
                  <a:pt x="5234746" y="4168756"/>
                  <a:pt x="5223032" y="4174421"/>
                </a:cubicBezTo>
                <a:cubicBezTo>
                  <a:pt x="5203062" y="4184023"/>
                  <a:pt x="5181266" y="4189784"/>
                  <a:pt x="5161870" y="4200153"/>
                </a:cubicBezTo>
                <a:cubicBezTo>
                  <a:pt x="5142188" y="4210714"/>
                  <a:pt x="5123656" y="4223965"/>
                  <a:pt x="5106182" y="4237983"/>
                </a:cubicBezTo>
                <a:cubicBezTo>
                  <a:pt x="5092356" y="4249025"/>
                  <a:pt x="5079394" y="4259971"/>
                  <a:pt x="5062014" y="4265635"/>
                </a:cubicBezTo>
                <a:cubicBezTo>
                  <a:pt x="5052317" y="4268804"/>
                  <a:pt x="5042140" y="4275717"/>
                  <a:pt x="5036282" y="4283783"/>
                </a:cubicBezTo>
                <a:cubicBezTo>
                  <a:pt x="5023608" y="4301353"/>
                  <a:pt x="5007382" y="4313739"/>
                  <a:pt x="4989043" y="4324301"/>
                </a:cubicBezTo>
                <a:cubicBezTo>
                  <a:pt x="4964559" y="4338511"/>
                  <a:pt x="4940363" y="4353009"/>
                  <a:pt x="4915783" y="4366931"/>
                </a:cubicBezTo>
                <a:cubicBezTo>
                  <a:pt x="4901286" y="4375189"/>
                  <a:pt x="4886884" y="4383926"/>
                  <a:pt x="4871520" y="4389975"/>
                </a:cubicBezTo>
                <a:cubicBezTo>
                  <a:pt x="4840124" y="4402457"/>
                  <a:pt x="4807959" y="4413114"/>
                  <a:pt x="4776274" y="4424733"/>
                </a:cubicBezTo>
                <a:cubicBezTo>
                  <a:pt x="4765904" y="4428477"/>
                  <a:pt x="4756110" y="4433854"/>
                  <a:pt x="4745548" y="4437119"/>
                </a:cubicBezTo>
                <a:cubicBezTo>
                  <a:pt x="4734122" y="4440671"/>
                  <a:pt x="4721834" y="4441727"/>
                  <a:pt x="4710408" y="4445280"/>
                </a:cubicBezTo>
                <a:cubicBezTo>
                  <a:pt x="4691396" y="4451136"/>
                  <a:pt x="4672961" y="4458626"/>
                  <a:pt x="4653950" y="4464579"/>
                </a:cubicBezTo>
                <a:cubicBezTo>
                  <a:pt x="4617272" y="4476005"/>
                  <a:pt x="4580498" y="4486951"/>
                  <a:pt x="4543725" y="4497800"/>
                </a:cubicBezTo>
                <a:cubicBezTo>
                  <a:pt x="4535852" y="4500105"/>
                  <a:pt x="4527306" y="4500393"/>
                  <a:pt x="4519530" y="4502889"/>
                </a:cubicBezTo>
                <a:cubicBezTo>
                  <a:pt x="4498886" y="4509610"/>
                  <a:pt x="4478338" y="4516907"/>
                  <a:pt x="4457887" y="4524300"/>
                </a:cubicBezTo>
                <a:cubicBezTo>
                  <a:pt x="4445502" y="4528813"/>
                  <a:pt x="4433403" y="4534382"/>
                  <a:pt x="4420922" y="4538702"/>
                </a:cubicBezTo>
                <a:cubicBezTo>
                  <a:pt x="4410936" y="4542159"/>
                  <a:pt x="4400662" y="4544847"/>
                  <a:pt x="4390292" y="4546960"/>
                </a:cubicBezTo>
                <a:cubicBezTo>
                  <a:pt x="4381363" y="4548785"/>
                  <a:pt x="4372050" y="4548592"/>
                  <a:pt x="4363216" y="4550801"/>
                </a:cubicBezTo>
                <a:cubicBezTo>
                  <a:pt x="4339308" y="4556753"/>
                  <a:pt x="4315689" y="4563475"/>
                  <a:pt x="4291973" y="4569811"/>
                </a:cubicBezTo>
                <a:cubicBezTo>
                  <a:pt x="4282468" y="4572308"/>
                  <a:pt x="4272770" y="4574133"/>
                  <a:pt x="4263552" y="4577301"/>
                </a:cubicBezTo>
                <a:cubicBezTo>
                  <a:pt x="4238876" y="4585654"/>
                  <a:pt x="4214585" y="4595159"/>
                  <a:pt x="4189813" y="4603033"/>
                </a:cubicBezTo>
                <a:cubicBezTo>
                  <a:pt x="4169266" y="4609562"/>
                  <a:pt x="4148142" y="4614266"/>
                  <a:pt x="4127306" y="4620027"/>
                </a:cubicBezTo>
                <a:cubicBezTo>
                  <a:pt x="4118473" y="4622524"/>
                  <a:pt x="4110024" y="4626077"/>
                  <a:pt x="4101192" y="4628188"/>
                </a:cubicBezTo>
                <a:cubicBezTo>
                  <a:pt x="4081412" y="4632990"/>
                  <a:pt x="4061345" y="4637022"/>
                  <a:pt x="4041470" y="4641823"/>
                </a:cubicBezTo>
                <a:cubicBezTo>
                  <a:pt x="4030139" y="4644607"/>
                  <a:pt x="4019194" y="4649600"/>
                  <a:pt x="4007672" y="4651425"/>
                </a:cubicBezTo>
                <a:cubicBezTo>
                  <a:pt x="3980308" y="4655745"/>
                  <a:pt x="3952752" y="4658817"/>
                  <a:pt x="3925195" y="4662274"/>
                </a:cubicBezTo>
                <a:cubicBezTo>
                  <a:pt x="3896776" y="4665826"/>
                  <a:pt x="3868451" y="4669571"/>
                  <a:pt x="3840029" y="4672739"/>
                </a:cubicBezTo>
                <a:cubicBezTo>
                  <a:pt x="3824475" y="4674372"/>
                  <a:pt x="3808824" y="4674660"/>
                  <a:pt x="3793270" y="4676196"/>
                </a:cubicBezTo>
                <a:cubicBezTo>
                  <a:pt x="3779636" y="4677541"/>
                  <a:pt x="3766098" y="4680037"/>
                  <a:pt x="3752464" y="4681670"/>
                </a:cubicBezTo>
                <a:cubicBezTo>
                  <a:pt x="3740654" y="4683013"/>
                  <a:pt x="3728748" y="4683781"/>
                  <a:pt x="3716938" y="4685126"/>
                </a:cubicBezTo>
                <a:cubicBezTo>
                  <a:pt x="3698024" y="4687334"/>
                  <a:pt x="3679204" y="4689831"/>
                  <a:pt x="3660386" y="4692135"/>
                </a:cubicBezTo>
                <a:cubicBezTo>
                  <a:pt x="3652513" y="4692999"/>
                  <a:pt x="3644255" y="4695399"/>
                  <a:pt x="3636862" y="4693960"/>
                </a:cubicBezTo>
                <a:cubicBezTo>
                  <a:pt x="3618235" y="4690310"/>
                  <a:pt x="3599896" y="4691367"/>
                  <a:pt x="3581365" y="4693863"/>
                </a:cubicBezTo>
                <a:cubicBezTo>
                  <a:pt x="3575028" y="4694728"/>
                  <a:pt x="3568211" y="4694535"/>
                  <a:pt x="3562066" y="4692903"/>
                </a:cubicBezTo>
                <a:cubicBezTo>
                  <a:pt x="3549488" y="4689638"/>
                  <a:pt x="3537294" y="4685029"/>
                  <a:pt x="3524908" y="4680997"/>
                </a:cubicBezTo>
                <a:cubicBezTo>
                  <a:pt x="3523563" y="4680517"/>
                  <a:pt x="3521931" y="4680421"/>
                  <a:pt x="3520492" y="4680133"/>
                </a:cubicBezTo>
                <a:cubicBezTo>
                  <a:pt x="3512330" y="4678500"/>
                  <a:pt x="3504266" y="4676868"/>
                  <a:pt x="3496103" y="4675428"/>
                </a:cubicBezTo>
                <a:cubicBezTo>
                  <a:pt x="3491687" y="4674660"/>
                  <a:pt x="3487174" y="4674564"/>
                  <a:pt x="3482757" y="4673892"/>
                </a:cubicBezTo>
                <a:cubicBezTo>
                  <a:pt x="3465667" y="4671203"/>
                  <a:pt x="3446848" y="4675716"/>
                  <a:pt x="3432061" y="4664099"/>
                </a:cubicBezTo>
                <a:cubicBezTo>
                  <a:pt x="3422460" y="4656609"/>
                  <a:pt x="3413146" y="4658338"/>
                  <a:pt x="3402873" y="4659490"/>
                </a:cubicBezTo>
                <a:cubicBezTo>
                  <a:pt x="3395096" y="4660354"/>
                  <a:pt x="3387126" y="4660065"/>
                  <a:pt x="3379253" y="4660162"/>
                </a:cubicBezTo>
                <a:cubicBezTo>
                  <a:pt x="3365427" y="4660449"/>
                  <a:pt x="3351601" y="4660546"/>
                  <a:pt x="3337774" y="4661026"/>
                </a:cubicBezTo>
                <a:cubicBezTo>
                  <a:pt x="3333357" y="4661218"/>
                  <a:pt x="3328846" y="4663619"/>
                  <a:pt x="3324524" y="4663235"/>
                </a:cubicBezTo>
                <a:cubicBezTo>
                  <a:pt x="3304553" y="4661410"/>
                  <a:pt x="3284582" y="4658529"/>
                  <a:pt x="3264610" y="4656897"/>
                </a:cubicBezTo>
                <a:cubicBezTo>
                  <a:pt x="3253281" y="4655938"/>
                  <a:pt x="3241663" y="4657761"/>
                  <a:pt x="3230429" y="4656417"/>
                </a:cubicBezTo>
                <a:cubicBezTo>
                  <a:pt x="3217468" y="4654881"/>
                  <a:pt x="3204794" y="4650945"/>
                  <a:pt x="3191927" y="4648544"/>
                </a:cubicBezTo>
                <a:cubicBezTo>
                  <a:pt x="3188375" y="4647872"/>
                  <a:pt x="3184438" y="4648736"/>
                  <a:pt x="3180694" y="4648928"/>
                </a:cubicBezTo>
                <a:cubicBezTo>
                  <a:pt x="3176469" y="4649120"/>
                  <a:pt x="3172340" y="4649504"/>
                  <a:pt x="3168116" y="4649600"/>
                </a:cubicBezTo>
                <a:cubicBezTo>
                  <a:pt x="3155249" y="4649793"/>
                  <a:pt x="3142384" y="4649504"/>
                  <a:pt x="3129517" y="4650177"/>
                </a:cubicBezTo>
                <a:cubicBezTo>
                  <a:pt x="3121644" y="4650561"/>
                  <a:pt x="3113388" y="4654497"/>
                  <a:pt x="3106089" y="4653057"/>
                </a:cubicBezTo>
                <a:cubicBezTo>
                  <a:pt x="3091208" y="4650272"/>
                  <a:pt x="3076325" y="4656513"/>
                  <a:pt x="3061444" y="4651329"/>
                </a:cubicBezTo>
                <a:cubicBezTo>
                  <a:pt x="3056834" y="4649793"/>
                  <a:pt x="3050497" y="4653633"/>
                  <a:pt x="3044928" y="4653825"/>
                </a:cubicBezTo>
                <a:cubicBezTo>
                  <a:pt x="3031006" y="4654305"/>
                  <a:pt x="3017084" y="4654209"/>
                  <a:pt x="3003162" y="4654113"/>
                </a:cubicBezTo>
                <a:cubicBezTo>
                  <a:pt x="2990680" y="4654017"/>
                  <a:pt x="2977717" y="4655361"/>
                  <a:pt x="2965716" y="4652673"/>
                </a:cubicBezTo>
                <a:cubicBezTo>
                  <a:pt x="2953137" y="4649793"/>
                  <a:pt x="2941808" y="4650177"/>
                  <a:pt x="2929614" y="4653441"/>
                </a:cubicBezTo>
                <a:cubicBezTo>
                  <a:pt x="2921260" y="4655649"/>
                  <a:pt x="2912427" y="4655938"/>
                  <a:pt x="2903786" y="4656609"/>
                </a:cubicBezTo>
                <a:cubicBezTo>
                  <a:pt x="2894473" y="4657377"/>
                  <a:pt x="2884199" y="4655361"/>
                  <a:pt x="2875750" y="4658529"/>
                </a:cubicBezTo>
                <a:cubicBezTo>
                  <a:pt x="2850593" y="4667939"/>
                  <a:pt x="2824765" y="4669955"/>
                  <a:pt x="2798458" y="4669955"/>
                </a:cubicBezTo>
                <a:cubicBezTo>
                  <a:pt x="2793656" y="4669955"/>
                  <a:pt x="2788759" y="4668612"/>
                  <a:pt x="2784152" y="4667171"/>
                </a:cubicBezTo>
                <a:cubicBezTo>
                  <a:pt x="2757266" y="4658529"/>
                  <a:pt x="2730286" y="4659297"/>
                  <a:pt x="2702922" y="4664578"/>
                </a:cubicBezTo>
                <a:cubicBezTo>
                  <a:pt x="2697257" y="4665731"/>
                  <a:pt x="2690921" y="4665923"/>
                  <a:pt x="2685256" y="4664771"/>
                </a:cubicBezTo>
                <a:cubicBezTo>
                  <a:pt x="2669317" y="4661410"/>
                  <a:pt x="2653858" y="4655841"/>
                  <a:pt x="2637824" y="4653441"/>
                </a:cubicBezTo>
                <a:cubicBezTo>
                  <a:pt x="2611324" y="4649504"/>
                  <a:pt x="2588377" y="4662754"/>
                  <a:pt x="2564661" y="4671396"/>
                </a:cubicBezTo>
                <a:cubicBezTo>
                  <a:pt x="2542097" y="4679557"/>
                  <a:pt x="2522894" y="4697992"/>
                  <a:pt x="2496201" y="4693863"/>
                </a:cubicBezTo>
                <a:cubicBezTo>
                  <a:pt x="2493514" y="4693479"/>
                  <a:pt x="2490537" y="4696071"/>
                  <a:pt x="2487560" y="4696744"/>
                </a:cubicBezTo>
                <a:cubicBezTo>
                  <a:pt x="2479399" y="4698568"/>
                  <a:pt x="2471238" y="4700776"/>
                  <a:pt x="2462980" y="4701641"/>
                </a:cubicBezTo>
                <a:cubicBezTo>
                  <a:pt x="2452899" y="4702793"/>
                  <a:pt x="2442625" y="4702409"/>
                  <a:pt x="2432544" y="4703369"/>
                </a:cubicBezTo>
                <a:cubicBezTo>
                  <a:pt x="2419581" y="4704521"/>
                  <a:pt x="2406812" y="4707593"/>
                  <a:pt x="2393945" y="4707593"/>
                </a:cubicBezTo>
                <a:cubicBezTo>
                  <a:pt x="2383575" y="4707593"/>
                  <a:pt x="2373302" y="4704041"/>
                  <a:pt x="2363029" y="4702312"/>
                </a:cubicBezTo>
                <a:cubicBezTo>
                  <a:pt x="2348530" y="4699912"/>
                  <a:pt x="2332591" y="4700584"/>
                  <a:pt x="2319821" y="4694439"/>
                </a:cubicBezTo>
                <a:cubicBezTo>
                  <a:pt x="2306188" y="4687910"/>
                  <a:pt x="2293225" y="4684934"/>
                  <a:pt x="2279111" y="4686950"/>
                </a:cubicBezTo>
                <a:cubicBezTo>
                  <a:pt x="2274406" y="4687622"/>
                  <a:pt x="2268357" y="4691655"/>
                  <a:pt x="2266245" y="4695783"/>
                </a:cubicBezTo>
                <a:cubicBezTo>
                  <a:pt x="2261540" y="4705001"/>
                  <a:pt x="2255108" y="4706634"/>
                  <a:pt x="2246370" y="4703464"/>
                </a:cubicBezTo>
                <a:cubicBezTo>
                  <a:pt x="2238785" y="4700776"/>
                  <a:pt x="2229471" y="4699432"/>
                  <a:pt x="2224287" y="4694247"/>
                </a:cubicBezTo>
                <a:cubicBezTo>
                  <a:pt x="2209596" y="4679557"/>
                  <a:pt x="2190873" y="4679077"/>
                  <a:pt x="2172630" y="4675141"/>
                </a:cubicBezTo>
                <a:cubicBezTo>
                  <a:pt x="2161494" y="4672739"/>
                  <a:pt x="2151123" y="4672644"/>
                  <a:pt x="2139985" y="4674276"/>
                </a:cubicBezTo>
                <a:cubicBezTo>
                  <a:pt x="2115790" y="4677925"/>
                  <a:pt x="2092266" y="4672739"/>
                  <a:pt x="2069030" y="4666115"/>
                </a:cubicBezTo>
                <a:cubicBezTo>
                  <a:pt x="2053667" y="4661698"/>
                  <a:pt x="2037921" y="4659010"/>
                  <a:pt x="2022655" y="4654497"/>
                </a:cubicBezTo>
                <a:cubicBezTo>
                  <a:pt x="2011229" y="4651041"/>
                  <a:pt x="1999804" y="4646912"/>
                  <a:pt x="1989339" y="4641343"/>
                </a:cubicBezTo>
                <a:cubicBezTo>
                  <a:pt x="1974167" y="4633181"/>
                  <a:pt x="1960918" y="4620891"/>
                  <a:pt x="1941618" y="4624156"/>
                </a:cubicBezTo>
                <a:cubicBezTo>
                  <a:pt x="1924623" y="4627036"/>
                  <a:pt x="1909262" y="4620988"/>
                  <a:pt x="1893707" y="4615227"/>
                </a:cubicBezTo>
                <a:cubicBezTo>
                  <a:pt x="1882281" y="4611002"/>
                  <a:pt x="1870857" y="4606681"/>
                  <a:pt x="1859045" y="4603993"/>
                </a:cubicBezTo>
                <a:cubicBezTo>
                  <a:pt x="1845027" y="4600824"/>
                  <a:pt x="1829184" y="4602169"/>
                  <a:pt x="1816702" y="4596311"/>
                </a:cubicBezTo>
                <a:cubicBezTo>
                  <a:pt x="1803644" y="4590166"/>
                  <a:pt x="1792795" y="4594295"/>
                  <a:pt x="1781177" y="4596024"/>
                </a:cubicBezTo>
                <a:cubicBezTo>
                  <a:pt x="1762646" y="4598712"/>
                  <a:pt x="1744210" y="4603705"/>
                  <a:pt x="1725488" y="4597368"/>
                </a:cubicBezTo>
                <a:cubicBezTo>
                  <a:pt x="1702733" y="4589687"/>
                  <a:pt x="1680169" y="4581430"/>
                  <a:pt x="1657318" y="4574133"/>
                </a:cubicBezTo>
                <a:cubicBezTo>
                  <a:pt x="1648483" y="4571347"/>
                  <a:pt x="1638980" y="4570195"/>
                  <a:pt x="1629761" y="4568947"/>
                </a:cubicBezTo>
                <a:cubicBezTo>
                  <a:pt x="1621025" y="4567891"/>
                  <a:pt x="1610559" y="4570579"/>
                  <a:pt x="1603837" y="4566547"/>
                </a:cubicBezTo>
                <a:cubicBezTo>
                  <a:pt x="1586554" y="4556178"/>
                  <a:pt x="1568792" y="4551089"/>
                  <a:pt x="1548820" y="4551089"/>
                </a:cubicBezTo>
                <a:cubicBezTo>
                  <a:pt x="1541330" y="4551089"/>
                  <a:pt x="1534033" y="4546768"/>
                  <a:pt x="1526449" y="4545999"/>
                </a:cubicBezTo>
                <a:cubicBezTo>
                  <a:pt x="1516078" y="4545040"/>
                  <a:pt x="1504172" y="4542447"/>
                  <a:pt x="1495147" y="4546096"/>
                </a:cubicBezTo>
                <a:cubicBezTo>
                  <a:pt x="1473928" y="4554737"/>
                  <a:pt x="1456742" y="4547536"/>
                  <a:pt x="1438211" y="4538991"/>
                </a:cubicBezTo>
                <a:cubicBezTo>
                  <a:pt x="1419967" y="4530541"/>
                  <a:pt x="1400764" y="4523821"/>
                  <a:pt x="1381370" y="4518251"/>
                </a:cubicBezTo>
                <a:cubicBezTo>
                  <a:pt x="1374073" y="4516235"/>
                  <a:pt x="1365336" y="4519596"/>
                  <a:pt x="1357270" y="4520267"/>
                </a:cubicBezTo>
                <a:cubicBezTo>
                  <a:pt x="1354389" y="4520460"/>
                  <a:pt x="1351220" y="4520748"/>
                  <a:pt x="1348629" y="4519788"/>
                </a:cubicBezTo>
                <a:cubicBezTo>
                  <a:pt x="1323569" y="4510570"/>
                  <a:pt x="1298124" y="4503561"/>
                  <a:pt x="1270953" y="4508361"/>
                </a:cubicBezTo>
                <a:cubicBezTo>
                  <a:pt x="1268457" y="4508842"/>
                  <a:pt x="1265672" y="4507786"/>
                  <a:pt x="1263175" y="4507114"/>
                </a:cubicBezTo>
                <a:cubicBezTo>
                  <a:pt x="1250981" y="4503657"/>
                  <a:pt x="1239075" y="4498184"/>
                  <a:pt x="1226690" y="4496936"/>
                </a:cubicBezTo>
                <a:cubicBezTo>
                  <a:pt x="1196157" y="4493864"/>
                  <a:pt x="1165433" y="4492615"/>
                  <a:pt x="1134706" y="4490599"/>
                </a:cubicBezTo>
                <a:cubicBezTo>
                  <a:pt x="1132786" y="4490503"/>
                  <a:pt x="1130770" y="4490503"/>
                  <a:pt x="1129042" y="4489831"/>
                </a:cubicBezTo>
                <a:cubicBezTo>
                  <a:pt x="1117712" y="4485702"/>
                  <a:pt x="1107823" y="4487047"/>
                  <a:pt x="1098220" y="4494919"/>
                </a:cubicBezTo>
                <a:cubicBezTo>
                  <a:pt x="1093996" y="4498376"/>
                  <a:pt x="1088235" y="4500200"/>
                  <a:pt x="1082955" y="4502121"/>
                </a:cubicBezTo>
                <a:cubicBezTo>
                  <a:pt x="1075177" y="4505002"/>
                  <a:pt x="1067208" y="4507786"/>
                  <a:pt x="1059143" y="4509610"/>
                </a:cubicBezTo>
                <a:cubicBezTo>
                  <a:pt x="1051173" y="4511338"/>
                  <a:pt x="1042628" y="4513738"/>
                  <a:pt x="1034947" y="4512395"/>
                </a:cubicBezTo>
                <a:cubicBezTo>
                  <a:pt x="1021121" y="4509994"/>
                  <a:pt x="1007966" y="4504618"/>
                  <a:pt x="994332" y="4501064"/>
                </a:cubicBezTo>
                <a:cubicBezTo>
                  <a:pt x="989628" y="4499816"/>
                  <a:pt x="984442" y="4500009"/>
                  <a:pt x="979546" y="4499912"/>
                </a:cubicBezTo>
                <a:cubicBezTo>
                  <a:pt x="968312" y="4499625"/>
                  <a:pt x="956790" y="4502409"/>
                  <a:pt x="946613" y="4494440"/>
                </a:cubicBezTo>
                <a:cubicBezTo>
                  <a:pt x="937204" y="4486951"/>
                  <a:pt x="927697" y="4489158"/>
                  <a:pt x="917808" y="4494824"/>
                </a:cubicBezTo>
                <a:cubicBezTo>
                  <a:pt x="910703" y="4498857"/>
                  <a:pt x="902639" y="4502025"/>
                  <a:pt x="894669" y="4503561"/>
                </a:cubicBezTo>
                <a:cubicBezTo>
                  <a:pt x="883723" y="4505673"/>
                  <a:pt x="872873" y="4506538"/>
                  <a:pt x="861063" y="4505289"/>
                </a:cubicBezTo>
                <a:cubicBezTo>
                  <a:pt x="852710" y="4504425"/>
                  <a:pt x="845892" y="4504041"/>
                  <a:pt x="839363" y="4498952"/>
                </a:cubicBezTo>
                <a:cubicBezTo>
                  <a:pt x="838308" y="4498184"/>
                  <a:pt x="836388" y="4497992"/>
                  <a:pt x="834947" y="4498089"/>
                </a:cubicBezTo>
                <a:cubicBezTo>
                  <a:pt x="816032" y="4499721"/>
                  <a:pt x="797309" y="4498857"/>
                  <a:pt x="778202" y="4497704"/>
                </a:cubicBezTo>
                <a:cubicBezTo>
                  <a:pt x="753911" y="4496168"/>
                  <a:pt x="728370" y="4500680"/>
                  <a:pt x="707343" y="4516811"/>
                </a:cubicBezTo>
                <a:cubicBezTo>
                  <a:pt x="704271" y="4519212"/>
                  <a:pt x="699662" y="4520267"/>
                  <a:pt x="695629" y="4520844"/>
                </a:cubicBezTo>
                <a:cubicBezTo>
                  <a:pt x="676618" y="4523340"/>
                  <a:pt x="657511" y="4525069"/>
                  <a:pt x="638500" y="4527853"/>
                </a:cubicBezTo>
                <a:cubicBezTo>
                  <a:pt x="628130" y="4529389"/>
                  <a:pt x="617280" y="4530734"/>
                  <a:pt x="607872" y="4534958"/>
                </a:cubicBezTo>
                <a:cubicBezTo>
                  <a:pt x="598655" y="4539086"/>
                  <a:pt x="591260" y="4543983"/>
                  <a:pt x="585788" y="4535342"/>
                </a:cubicBezTo>
                <a:cubicBezTo>
                  <a:pt x="575995" y="4539951"/>
                  <a:pt x="567448" y="4543792"/>
                  <a:pt x="559097" y="4547920"/>
                </a:cubicBezTo>
                <a:cubicBezTo>
                  <a:pt x="556023" y="4549456"/>
                  <a:pt x="553431" y="4551953"/>
                  <a:pt x="550358" y="4553393"/>
                </a:cubicBezTo>
                <a:cubicBezTo>
                  <a:pt x="547093" y="4554930"/>
                  <a:pt x="543445" y="4555889"/>
                  <a:pt x="539893" y="4556657"/>
                </a:cubicBezTo>
                <a:cubicBezTo>
                  <a:pt x="524050" y="4560114"/>
                  <a:pt x="508207" y="4563282"/>
                  <a:pt x="492462" y="4567027"/>
                </a:cubicBezTo>
                <a:cubicBezTo>
                  <a:pt x="489388" y="4567795"/>
                  <a:pt x="486796" y="4570868"/>
                  <a:pt x="484011" y="4572884"/>
                </a:cubicBezTo>
                <a:cubicBezTo>
                  <a:pt x="482187" y="4574228"/>
                  <a:pt x="480363" y="4576244"/>
                  <a:pt x="478346" y="4576533"/>
                </a:cubicBezTo>
                <a:cubicBezTo>
                  <a:pt x="462984" y="4578837"/>
                  <a:pt x="447718" y="4581526"/>
                  <a:pt x="432260" y="4582678"/>
                </a:cubicBezTo>
                <a:cubicBezTo>
                  <a:pt x="419298" y="4583637"/>
                  <a:pt x="406815" y="4583350"/>
                  <a:pt x="403455" y="4600056"/>
                </a:cubicBezTo>
                <a:cubicBezTo>
                  <a:pt x="402879" y="4602937"/>
                  <a:pt x="398750" y="4606010"/>
                  <a:pt x="395583" y="4607449"/>
                </a:cubicBezTo>
                <a:cubicBezTo>
                  <a:pt x="386557" y="4611578"/>
                  <a:pt x="376954" y="4614362"/>
                  <a:pt x="368025" y="4618587"/>
                </a:cubicBezTo>
                <a:cubicBezTo>
                  <a:pt x="338741" y="4632701"/>
                  <a:pt x="308113" y="4641631"/>
                  <a:pt x="275371" y="4639999"/>
                </a:cubicBezTo>
                <a:cubicBezTo>
                  <a:pt x="265194" y="4639519"/>
                  <a:pt x="255304" y="4634333"/>
                  <a:pt x="248871" y="4632413"/>
                </a:cubicBezTo>
                <a:cubicBezTo>
                  <a:pt x="230341" y="4639999"/>
                  <a:pt x="214786" y="4647296"/>
                  <a:pt x="198559" y="4652768"/>
                </a:cubicBezTo>
                <a:cubicBezTo>
                  <a:pt x="184253" y="4657665"/>
                  <a:pt x="169274" y="4660738"/>
                  <a:pt x="154583" y="4664290"/>
                </a:cubicBezTo>
                <a:cubicBezTo>
                  <a:pt x="149206" y="4665635"/>
                  <a:pt x="143734" y="4666403"/>
                  <a:pt x="138261" y="4667075"/>
                </a:cubicBezTo>
                <a:cubicBezTo>
                  <a:pt x="121171" y="4669187"/>
                  <a:pt x="103312" y="4664099"/>
                  <a:pt x="86606" y="4672164"/>
                </a:cubicBezTo>
                <a:cubicBezTo>
                  <a:pt x="77868" y="4676389"/>
                  <a:pt x="69226" y="4681477"/>
                  <a:pt x="60009" y="4683686"/>
                </a:cubicBezTo>
                <a:cubicBezTo>
                  <a:pt x="50120" y="4686086"/>
                  <a:pt x="40446" y="4689831"/>
                  <a:pt x="30568" y="4692507"/>
                </a:cubicBezTo>
                <a:lnTo>
                  <a:pt x="0" y="4694912"/>
                </a:lnTo>
                <a:lnTo>
                  <a:pt x="0" y="433833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29" name="Freeform: Shape 24">
            <a:extLst>
              <a:ext uri="{FF2B5EF4-FFF2-40B4-BE49-F238E27FC236}">
                <a16:creationId xmlns:a16="http://schemas.microsoft.com/office/drawing/2014/main" id="{86E3368C-B3A5-484E-8070-EC7E903F8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A2B9B4-6095-47C2-8BBC-4792C5C7A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FFFB1-7767-434F-8C19-E11DFCFC9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6069" y="971551"/>
            <a:ext cx="7803931" cy="2538412"/>
          </a:xfrm>
        </p:spPr>
        <p:txBody>
          <a:bodyPr>
            <a:normAutofit fontScale="90000"/>
          </a:bodyPr>
          <a:lstStyle/>
          <a:p>
            <a:pPr algn="r"/>
            <a:r>
              <a:rPr lang="en-US" sz="8000" dirty="0"/>
              <a:t>Racial Communities and Gun Violence</a:t>
            </a:r>
          </a:p>
        </p:txBody>
      </p:sp>
    </p:spTree>
    <p:extLst>
      <p:ext uri="{BB962C8B-B14F-4D97-AF65-F5344CB8AC3E}">
        <p14:creationId xmlns:p14="http://schemas.microsoft.com/office/powerpoint/2010/main" val="1980963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AB41-B370-4500-BD90-9267AAFA8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What DOESN’T </a:t>
            </a:r>
            <a:br>
              <a:rPr lang="en-US" dirty="0"/>
            </a:br>
            <a:r>
              <a:rPr lang="en-US" dirty="0"/>
              <a:t>the data say?</a:t>
            </a:r>
          </a:p>
        </p:txBody>
      </p:sp>
      <p:pic>
        <p:nvPicPr>
          <p:cNvPr id="11" name="Picture 3" descr="Colored dust explosion on a black background">
            <a:extLst>
              <a:ext uri="{FF2B5EF4-FFF2-40B4-BE49-F238E27FC236}">
                <a16:creationId xmlns:a16="http://schemas.microsoft.com/office/drawing/2014/main" id="{64C8A42A-0F0F-40A8-B288-6DF7CAC9A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2000"/>
          </a:blip>
          <a:srcRect l="2160" t="31797" r="14358" b="7145"/>
          <a:stretch/>
        </p:blipFill>
        <p:spPr>
          <a:xfrm rot="10800000">
            <a:off x="-1964102" y="-250476"/>
            <a:ext cx="6746689" cy="3126680"/>
          </a:xfrm>
          <a:custGeom>
            <a:avLst/>
            <a:gdLst/>
            <a:ahLst/>
            <a:cxnLst/>
            <a:rect l="l" t="t" r="r" b="b"/>
            <a:pathLst>
              <a:path w="6095524" h="4707593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95524" y="3518571"/>
                </a:lnTo>
                <a:lnTo>
                  <a:pt x="6061052" y="3534000"/>
                </a:lnTo>
                <a:cubicBezTo>
                  <a:pt x="6054332" y="3536785"/>
                  <a:pt x="6046938" y="3538321"/>
                  <a:pt x="6040890" y="3542065"/>
                </a:cubicBezTo>
                <a:cubicBezTo>
                  <a:pt x="6013044" y="3559156"/>
                  <a:pt x="5986064" y="3577591"/>
                  <a:pt x="5957836" y="3594010"/>
                </a:cubicBezTo>
                <a:cubicBezTo>
                  <a:pt x="5928744" y="3611004"/>
                  <a:pt x="5902724" y="3631071"/>
                  <a:pt x="5882656" y="3658244"/>
                </a:cubicBezTo>
                <a:cubicBezTo>
                  <a:pt x="5864029" y="3683496"/>
                  <a:pt x="5845978" y="3709131"/>
                  <a:pt x="5827448" y="3734479"/>
                </a:cubicBezTo>
                <a:cubicBezTo>
                  <a:pt x="5822743" y="3740912"/>
                  <a:pt x="5818422" y="3748498"/>
                  <a:pt x="5811989" y="3752627"/>
                </a:cubicBezTo>
                <a:cubicBezTo>
                  <a:pt x="5798643" y="3761268"/>
                  <a:pt x="5784048" y="3768277"/>
                  <a:pt x="5769742" y="3775382"/>
                </a:cubicBezTo>
                <a:cubicBezTo>
                  <a:pt x="5757452" y="3781431"/>
                  <a:pt x="5744394" y="3785943"/>
                  <a:pt x="5732393" y="3792472"/>
                </a:cubicBezTo>
                <a:cubicBezTo>
                  <a:pt x="5722792" y="3797658"/>
                  <a:pt x="5714246" y="3804859"/>
                  <a:pt x="5705316" y="3811388"/>
                </a:cubicBezTo>
                <a:cubicBezTo>
                  <a:pt x="5697539" y="3817052"/>
                  <a:pt x="5688994" y="3821949"/>
                  <a:pt x="5682465" y="3828767"/>
                </a:cubicBezTo>
                <a:cubicBezTo>
                  <a:pt x="5666526" y="3845281"/>
                  <a:pt x="5650491" y="3861508"/>
                  <a:pt x="5630712" y="3873702"/>
                </a:cubicBezTo>
                <a:cubicBezTo>
                  <a:pt x="5611221" y="3885799"/>
                  <a:pt x="5592786" y="3899338"/>
                  <a:pt x="5573392" y="3911628"/>
                </a:cubicBezTo>
                <a:cubicBezTo>
                  <a:pt x="5554380" y="3923630"/>
                  <a:pt x="5537194" y="3936783"/>
                  <a:pt x="5527304" y="3958099"/>
                </a:cubicBezTo>
                <a:cubicBezTo>
                  <a:pt x="5522888" y="3967508"/>
                  <a:pt x="5516646" y="3977782"/>
                  <a:pt x="5508293" y="3983255"/>
                </a:cubicBezTo>
                <a:cubicBezTo>
                  <a:pt x="5496387" y="3991032"/>
                  <a:pt x="5481313" y="3993817"/>
                  <a:pt x="5468350" y="4000442"/>
                </a:cubicBezTo>
                <a:cubicBezTo>
                  <a:pt x="5453084" y="4008219"/>
                  <a:pt x="5435418" y="4014940"/>
                  <a:pt x="5425048" y="4027326"/>
                </a:cubicBezTo>
                <a:cubicBezTo>
                  <a:pt x="5415830" y="4038368"/>
                  <a:pt x="5406517" y="4047009"/>
                  <a:pt x="5394322" y="4054018"/>
                </a:cubicBezTo>
                <a:cubicBezTo>
                  <a:pt x="5385778" y="4058915"/>
                  <a:pt x="5379441" y="4067844"/>
                  <a:pt x="5370608" y="4071877"/>
                </a:cubicBezTo>
                <a:cubicBezTo>
                  <a:pt x="5358990" y="4077254"/>
                  <a:pt x="5347276" y="4081479"/>
                  <a:pt x="5337098" y="4089832"/>
                </a:cubicBezTo>
                <a:cubicBezTo>
                  <a:pt x="5326536" y="4098473"/>
                  <a:pt x="5314535" y="4105290"/>
                  <a:pt x="5303493" y="4113356"/>
                </a:cubicBezTo>
                <a:cubicBezTo>
                  <a:pt x="5297636" y="4117676"/>
                  <a:pt x="5292835" y="4123341"/>
                  <a:pt x="5287171" y="4127854"/>
                </a:cubicBezTo>
                <a:cubicBezTo>
                  <a:pt x="5276801" y="4136111"/>
                  <a:pt x="5266239" y="4144176"/>
                  <a:pt x="5255581" y="4151953"/>
                </a:cubicBezTo>
                <a:cubicBezTo>
                  <a:pt x="5244924" y="4159731"/>
                  <a:pt x="5234746" y="4168756"/>
                  <a:pt x="5223032" y="4174421"/>
                </a:cubicBezTo>
                <a:cubicBezTo>
                  <a:pt x="5203062" y="4184023"/>
                  <a:pt x="5181266" y="4189784"/>
                  <a:pt x="5161870" y="4200153"/>
                </a:cubicBezTo>
                <a:cubicBezTo>
                  <a:pt x="5142188" y="4210714"/>
                  <a:pt x="5123656" y="4223965"/>
                  <a:pt x="5106182" y="4237983"/>
                </a:cubicBezTo>
                <a:cubicBezTo>
                  <a:pt x="5092356" y="4249025"/>
                  <a:pt x="5079394" y="4259971"/>
                  <a:pt x="5062014" y="4265635"/>
                </a:cubicBezTo>
                <a:cubicBezTo>
                  <a:pt x="5052317" y="4268804"/>
                  <a:pt x="5042140" y="4275717"/>
                  <a:pt x="5036282" y="4283783"/>
                </a:cubicBezTo>
                <a:cubicBezTo>
                  <a:pt x="5023608" y="4301353"/>
                  <a:pt x="5007382" y="4313739"/>
                  <a:pt x="4989043" y="4324301"/>
                </a:cubicBezTo>
                <a:cubicBezTo>
                  <a:pt x="4964559" y="4338511"/>
                  <a:pt x="4940363" y="4353009"/>
                  <a:pt x="4915783" y="4366931"/>
                </a:cubicBezTo>
                <a:cubicBezTo>
                  <a:pt x="4901286" y="4375189"/>
                  <a:pt x="4886884" y="4383926"/>
                  <a:pt x="4871520" y="4389975"/>
                </a:cubicBezTo>
                <a:cubicBezTo>
                  <a:pt x="4840124" y="4402457"/>
                  <a:pt x="4807959" y="4413114"/>
                  <a:pt x="4776274" y="4424733"/>
                </a:cubicBezTo>
                <a:cubicBezTo>
                  <a:pt x="4765904" y="4428477"/>
                  <a:pt x="4756110" y="4433854"/>
                  <a:pt x="4745548" y="4437119"/>
                </a:cubicBezTo>
                <a:cubicBezTo>
                  <a:pt x="4734122" y="4440671"/>
                  <a:pt x="4721834" y="4441727"/>
                  <a:pt x="4710408" y="4445280"/>
                </a:cubicBezTo>
                <a:cubicBezTo>
                  <a:pt x="4691396" y="4451136"/>
                  <a:pt x="4672961" y="4458626"/>
                  <a:pt x="4653950" y="4464579"/>
                </a:cubicBezTo>
                <a:cubicBezTo>
                  <a:pt x="4617272" y="4476005"/>
                  <a:pt x="4580498" y="4486951"/>
                  <a:pt x="4543725" y="4497800"/>
                </a:cubicBezTo>
                <a:cubicBezTo>
                  <a:pt x="4535852" y="4500105"/>
                  <a:pt x="4527306" y="4500393"/>
                  <a:pt x="4519530" y="4502889"/>
                </a:cubicBezTo>
                <a:cubicBezTo>
                  <a:pt x="4498886" y="4509610"/>
                  <a:pt x="4478338" y="4516907"/>
                  <a:pt x="4457887" y="4524300"/>
                </a:cubicBezTo>
                <a:cubicBezTo>
                  <a:pt x="4445502" y="4528813"/>
                  <a:pt x="4433403" y="4534382"/>
                  <a:pt x="4420922" y="4538702"/>
                </a:cubicBezTo>
                <a:cubicBezTo>
                  <a:pt x="4410936" y="4542159"/>
                  <a:pt x="4400662" y="4544847"/>
                  <a:pt x="4390292" y="4546960"/>
                </a:cubicBezTo>
                <a:cubicBezTo>
                  <a:pt x="4381363" y="4548785"/>
                  <a:pt x="4372050" y="4548592"/>
                  <a:pt x="4363216" y="4550801"/>
                </a:cubicBezTo>
                <a:cubicBezTo>
                  <a:pt x="4339308" y="4556753"/>
                  <a:pt x="4315689" y="4563475"/>
                  <a:pt x="4291973" y="4569811"/>
                </a:cubicBezTo>
                <a:cubicBezTo>
                  <a:pt x="4282468" y="4572308"/>
                  <a:pt x="4272770" y="4574133"/>
                  <a:pt x="4263552" y="4577301"/>
                </a:cubicBezTo>
                <a:cubicBezTo>
                  <a:pt x="4238876" y="4585654"/>
                  <a:pt x="4214585" y="4595159"/>
                  <a:pt x="4189813" y="4603033"/>
                </a:cubicBezTo>
                <a:cubicBezTo>
                  <a:pt x="4169266" y="4609562"/>
                  <a:pt x="4148142" y="4614266"/>
                  <a:pt x="4127306" y="4620027"/>
                </a:cubicBezTo>
                <a:cubicBezTo>
                  <a:pt x="4118473" y="4622524"/>
                  <a:pt x="4110024" y="4626077"/>
                  <a:pt x="4101192" y="4628188"/>
                </a:cubicBezTo>
                <a:cubicBezTo>
                  <a:pt x="4081412" y="4632990"/>
                  <a:pt x="4061345" y="4637022"/>
                  <a:pt x="4041470" y="4641823"/>
                </a:cubicBezTo>
                <a:cubicBezTo>
                  <a:pt x="4030139" y="4644607"/>
                  <a:pt x="4019194" y="4649600"/>
                  <a:pt x="4007672" y="4651425"/>
                </a:cubicBezTo>
                <a:cubicBezTo>
                  <a:pt x="3980308" y="4655745"/>
                  <a:pt x="3952752" y="4658817"/>
                  <a:pt x="3925195" y="4662274"/>
                </a:cubicBezTo>
                <a:cubicBezTo>
                  <a:pt x="3896776" y="4665826"/>
                  <a:pt x="3868451" y="4669571"/>
                  <a:pt x="3840029" y="4672739"/>
                </a:cubicBezTo>
                <a:cubicBezTo>
                  <a:pt x="3824475" y="4674372"/>
                  <a:pt x="3808824" y="4674660"/>
                  <a:pt x="3793270" y="4676196"/>
                </a:cubicBezTo>
                <a:cubicBezTo>
                  <a:pt x="3779636" y="4677541"/>
                  <a:pt x="3766098" y="4680037"/>
                  <a:pt x="3752464" y="4681670"/>
                </a:cubicBezTo>
                <a:cubicBezTo>
                  <a:pt x="3740654" y="4683013"/>
                  <a:pt x="3728748" y="4683781"/>
                  <a:pt x="3716938" y="4685126"/>
                </a:cubicBezTo>
                <a:cubicBezTo>
                  <a:pt x="3698024" y="4687334"/>
                  <a:pt x="3679204" y="4689831"/>
                  <a:pt x="3660386" y="4692135"/>
                </a:cubicBezTo>
                <a:cubicBezTo>
                  <a:pt x="3652513" y="4692999"/>
                  <a:pt x="3644255" y="4695399"/>
                  <a:pt x="3636862" y="4693960"/>
                </a:cubicBezTo>
                <a:cubicBezTo>
                  <a:pt x="3618235" y="4690310"/>
                  <a:pt x="3599896" y="4691367"/>
                  <a:pt x="3581365" y="4693863"/>
                </a:cubicBezTo>
                <a:cubicBezTo>
                  <a:pt x="3575028" y="4694728"/>
                  <a:pt x="3568211" y="4694535"/>
                  <a:pt x="3562066" y="4692903"/>
                </a:cubicBezTo>
                <a:cubicBezTo>
                  <a:pt x="3549488" y="4689638"/>
                  <a:pt x="3537294" y="4685029"/>
                  <a:pt x="3524908" y="4680997"/>
                </a:cubicBezTo>
                <a:cubicBezTo>
                  <a:pt x="3523563" y="4680517"/>
                  <a:pt x="3521931" y="4680421"/>
                  <a:pt x="3520492" y="4680133"/>
                </a:cubicBezTo>
                <a:cubicBezTo>
                  <a:pt x="3512330" y="4678500"/>
                  <a:pt x="3504266" y="4676868"/>
                  <a:pt x="3496103" y="4675428"/>
                </a:cubicBezTo>
                <a:cubicBezTo>
                  <a:pt x="3491687" y="4674660"/>
                  <a:pt x="3487174" y="4674564"/>
                  <a:pt x="3482757" y="4673892"/>
                </a:cubicBezTo>
                <a:cubicBezTo>
                  <a:pt x="3465667" y="4671203"/>
                  <a:pt x="3446848" y="4675716"/>
                  <a:pt x="3432061" y="4664099"/>
                </a:cubicBezTo>
                <a:cubicBezTo>
                  <a:pt x="3422460" y="4656609"/>
                  <a:pt x="3413146" y="4658338"/>
                  <a:pt x="3402873" y="4659490"/>
                </a:cubicBezTo>
                <a:cubicBezTo>
                  <a:pt x="3395096" y="4660354"/>
                  <a:pt x="3387126" y="4660065"/>
                  <a:pt x="3379253" y="4660162"/>
                </a:cubicBezTo>
                <a:cubicBezTo>
                  <a:pt x="3365427" y="4660449"/>
                  <a:pt x="3351601" y="4660546"/>
                  <a:pt x="3337774" y="4661026"/>
                </a:cubicBezTo>
                <a:cubicBezTo>
                  <a:pt x="3333357" y="4661218"/>
                  <a:pt x="3328846" y="4663619"/>
                  <a:pt x="3324524" y="4663235"/>
                </a:cubicBezTo>
                <a:cubicBezTo>
                  <a:pt x="3304553" y="4661410"/>
                  <a:pt x="3284582" y="4658529"/>
                  <a:pt x="3264610" y="4656897"/>
                </a:cubicBezTo>
                <a:cubicBezTo>
                  <a:pt x="3253281" y="4655938"/>
                  <a:pt x="3241663" y="4657761"/>
                  <a:pt x="3230429" y="4656417"/>
                </a:cubicBezTo>
                <a:cubicBezTo>
                  <a:pt x="3217468" y="4654881"/>
                  <a:pt x="3204794" y="4650945"/>
                  <a:pt x="3191927" y="4648544"/>
                </a:cubicBezTo>
                <a:cubicBezTo>
                  <a:pt x="3188375" y="4647872"/>
                  <a:pt x="3184438" y="4648736"/>
                  <a:pt x="3180694" y="4648928"/>
                </a:cubicBezTo>
                <a:cubicBezTo>
                  <a:pt x="3176469" y="4649120"/>
                  <a:pt x="3172340" y="4649504"/>
                  <a:pt x="3168116" y="4649600"/>
                </a:cubicBezTo>
                <a:cubicBezTo>
                  <a:pt x="3155249" y="4649793"/>
                  <a:pt x="3142384" y="4649504"/>
                  <a:pt x="3129517" y="4650177"/>
                </a:cubicBezTo>
                <a:cubicBezTo>
                  <a:pt x="3121644" y="4650561"/>
                  <a:pt x="3113388" y="4654497"/>
                  <a:pt x="3106089" y="4653057"/>
                </a:cubicBezTo>
                <a:cubicBezTo>
                  <a:pt x="3091208" y="4650272"/>
                  <a:pt x="3076325" y="4656513"/>
                  <a:pt x="3061444" y="4651329"/>
                </a:cubicBezTo>
                <a:cubicBezTo>
                  <a:pt x="3056834" y="4649793"/>
                  <a:pt x="3050497" y="4653633"/>
                  <a:pt x="3044928" y="4653825"/>
                </a:cubicBezTo>
                <a:cubicBezTo>
                  <a:pt x="3031006" y="4654305"/>
                  <a:pt x="3017084" y="4654209"/>
                  <a:pt x="3003162" y="4654113"/>
                </a:cubicBezTo>
                <a:cubicBezTo>
                  <a:pt x="2990680" y="4654017"/>
                  <a:pt x="2977717" y="4655361"/>
                  <a:pt x="2965716" y="4652673"/>
                </a:cubicBezTo>
                <a:cubicBezTo>
                  <a:pt x="2953137" y="4649793"/>
                  <a:pt x="2941808" y="4650177"/>
                  <a:pt x="2929614" y="4653441"/>
                </a:cubicBezTo>
                <a:cubicBezTo>
                  <a:pt x="2921260" y="4655649"/>
                  <a:pt x="2912427" y="4655938"/>
                  <a:pt x="2903786" y="4656609"/>
                </a:cubicBezTo>
                <a:cubicBezTo>
                  <a:pt x="2894473" y="4657377"/>
                  <a:pt x="2884199" y="4655361"/>
                  <a:pt x="2875750" y="4658529"/>
                </a:cubicBezTo>
                <a:cubicBezTo>
                  <a:pt x="2850593" y="4667939"/>
                  <a:pt x="2824765" y="4669955"/>
                  <a:pt x="2798458" y="4669955"/>
                </a:cubicBezTo>
                <a:cubicBezTo>
                  <a:pt x="2793656" y="4669955"/>
                  <a:pt x="2788759" y="4668612"/>
                  <a:pt x="2784152" y="4667171"/>
                </a:cubicBezTo>
                <a:cubicBezTo>
                  <a:pt x="2757266" y="4658529"/>
                  <a:pt x="2730286" y="4659297"/>
                  <a:pt x="2702922" y="4664578"/>
                </a:cubicBezTo>
                <a:cubicBezTo>
                  <a:pt x="2697257" y="4665731"/>
                  <a:pt x="2690921" y="4665923"/>
                  <a:pt x="2685256" y="4664771"/>
                </a:cubicBezTo>
                <a:cubicBezTo>
                  <a:pt x="2669317" y="4661410"/>
                  <a:pt x="2653858" y="4655841"/>
                  <a:pt x="2637824" y="4653441"/>
                </a:cubicBezTo>
                <a:cubicBezTo>
                  <a:pt x="2611324" y="4649504"/>
                  <a:pt x="2588377" y="4662754"/>
                  <a:pt x="2564661" y="4671396"/>
                </a:cubicBezTo>
                <a:cubicBezTo>
                  <a:pt x="2542097" y="4679557"/>
                  <a:pt x="2522894" y="4697992"/>
                  <a:pt x="2496201" y="4693863"/>
                </a:cubicBezTo>
                <a:cubicBezTo>
                  <a:pt x="2493514" y="4693479"/>
                  <a:pt x="2490537" y="4696071"/>
                  <a:pt x="2487560" y="4696744"/>
                </a:cubicBezTo>
                <a:cubicBezTo>
                  <a:pt x="2479399" y="4698568"/>
                  <a:pt x="2471238" y="4700776"/>
                  <a:pt x="2462980" y="4701641"/>
                </a:cubicBezTo>
                <a:cubicBezTo>
                  <a:pt x="2452899" y="4702793"/>
                  <a:pt x="2442625" y="4702409"/>
                  <a:pt x="2432544" y="4703369"/>
                </a:cubicBezTo>
                <a:cubicBezTo>
                  <a:pt x="2419581" y="4704521"/>
                  <a:pt x="2406812" y="4707593"/>
                  <a:pt x="2393945" y="4707593"/>
                </a:cubicBezTo>
                <a:cubicBezTo>
                  <a:pt x="2383575" y="4707593"/>
                  <a:pt x="2373302" y="4704041"/>
                  <a:pt x="2363029" y="4702312"/>
                </a:cubicBezTo>
                <a:cubicBezTo>
                  <a:pt x="2348530" y="4699912"/>
                  <a:pt x="2332591" y="4700584"/>
                  <a:pt x="2319821" y="4694439"/>
                </a:cubicBezTo>
                <a:cubicBezTo>
                  <a:pt x="2306188" y="4687910"/>
                  <a:pt x="2293225" y="4684934"/>
                  <a:pt x="2279111" y="4686950"/>
                </a:cubicBezTo>
                <a:cubicBezTo>
                  <a:pt x="2274406" y="4687622"/>
                  <a:pt x="2268357" y="4691655"/>
                  <a:pt x="2266245" y="4695783"/>
                </a:cubicBezTo>
                <a:cubicBezTo>
                  <a:pt x="2261540" y="4705001"/>
                  <a:pt x="2255108" y="4706634"/>
                  <a:pt x="2246370" y="4703464"/>
                </a:cubicBezTo>
                <a:cubicBezTo>
                  <a:pt x="2238785" y="4700776"/>
                  <a:pt x="2229471" y="4699432"/>
                  <a:pt x="2224287" y="4694247"/>
                </a:cubicBezTo>
                <a:cubicBezTo>
                  <a:pt x="2209596" y="4679557"/>
                  <a:pt x="2190873" y="4679077"/>
                  <a:pt x="2172630" y="4675141"/>
                </a:cubicBezTo>
                <a:cubicBezTo>
                  <a:pt x="2161494" y="4672739"/>
                  <a:pt x="2151123" y="4672644"/>
                  <a:pt x="2139985" y="4674276"/>
                </a:cubicBezTo>
                <a:cubicBezTo>
                  <a:pt x="2115790" y="4677925"/>
                  <a:pt x="2092266" y="4672739"/>
                  <a:pt x="2069030" y="4666115"/>
                </a:cubicBezTo>
                <a:cubicBezTo>
                  <a:pt x="2053667" y="4661698"/>
                  <a:pt x="2037921" y="4659010"/>
                  <a:pt x="2022655" y="4654497"/>
                </a:cubicBezTo>
                <a:cubicBezTo>
                  <a:pt x="2011229" y="4651041"/>
                  <a:pt x="1999804" y="4646912"/>
                  <a:pt x="1989339" y="4641343"/>
                </a:cubicBezTo>
                <a:cubicBezTo>
                  <a:pt x="1974167" y="4633181"/>
                  <a:pt x="1960918" y="4620891"/>
                  <a:pt x="1941618" y="4624156"/>
                </a:cubicBezTo>
                <a:cubicBezTo>
                  <a:pt x="1924623" y="4627036"/>
                  <a:pt x="1909262" y="4620988"/>
                  <a:pt x="1893707" y="4615227"/>
                </a:cubicBezTo>
                <a:cubicBezTo>
                  <a:pt x="1882281" y="4611002"/>
                  <a:pt x="1870857" y="4606681"/>
                  <a:pt x="1859045" y="4603993"/>
                </a:cubicBezTo>
                <a:cubicBezTo>
                  <a:pt x="1845027" y="4600824"/>
                  <a:pt x="1829184" y="4602169"/>
                  <a:pt x="1816702" y="4596311"/>
                </a:cubicBezTo>
                <a:cubicBezTo>
                  <a:pt x="1803644" y="4590166"/>
                  <a:pt x="1792795" y="4594295"/>
                  <a:pt x="1781177" y="4596024"/>
                </a:cubicBezTo>
                <a:cubicBezTo>
                  <a:pt x="1762646" y="4598712"/>
                  <a:pt x="1744210" y="4603705"/>
                  <a:pt x="1725488" y="4597368"/>
                </a:cubicBezTo>
                <a:cubicBezTo>
                  <a:pt x="1702733" y="4589687"/>
                  <a:pt x="1680169" y="4581430"/>
                  <a:pt x="1657318" y="4574133"/>
                </a:cubicBezTo>
                <a:cubicBezTo>
                  <a:pt x="1648483" y="4571347"/>
                  <a:pt x="1638980" y="4570195"/>
                  <a:pt x="1629761" y="4568947"/>
                </a:cubicBezTo>
                <a:cubicBezTo>
                  <a:pt x="1621025" y="4567891"/>
                  <a:pt x="1610559" y="4570579"/>
                  <a:pt x="1603837" y="4566547"/>
                </a:cubicBezTo>
                <a:cubicBezTo>
                  <a:pt x="1586554" y="4556178"/>
                  <a:pt x="1568792" y="4551089"/>
                  <a:pt x="1548820" y="4551089"/>
                </a:cubicBezTo>
                <a:cubicBezTo>
                  <a:pt x="1541330" y="4551089"/>
                  <a:pt x="1534033" y="4546768"/>
                  <a:pt x="1526449" y="4545999"/>
                </a:cubicBezTo>
                <a:cubicBezTo>
                  <a:pt x="1516078" y="4545040"/>
                  <a:pt x="1504172" y="4542447"/>
                  <a:pt x="1495147" y="4546096"/>
                </a:cubicBezTo>
                <a:cubicBezTo>
                  <a:pt x="1473928" y="4554737"/>
                  <a:pt x="1456742" y="4547536"/>
                  <a:pt x="1438211" y="4538991"/>
                </a:cubicBezTo>
                <a:cubicBezTo>
                  <a:pt x="1419967" y="4530541"/>
                  <a:pt x="1400764" y="4523821"/>
                  <a:pt x="1381370" y="4518251"/>
                </a:cubicBezTo>
                <a:cubicBezTo>
                  <a:pt x="1374073" y="4516235"/>
                  <a:pt x="1365336" y="4519596"/>
                  <a:pt x="1357270" y="4520267"/>
                </a:cubicBezTo>
                <a:cubicBezTo>
                  <a:pt x="1354389" y="4520460"/>
                  <a:pt x="1351220" y="4520748"/>
                  <a:pt x="1348629" y="4519788"/>
                </a:cubicBezTo>
                <a:cubicBezTo>
                  <a:pt x="1323569" y="4510570"/>
                  <a:pt x="1298124" y="4503561"/>
                  <a:pt x="1270953" y="4508361"/>
                </a:cubicBezTo>
                <a:cubicBezTo>
                  <a:pt x="1268457" y="4508842"/>
                  <a:pt x="1265672" y="4507786"/>
                  <a:pt x="1263175" y="4507114"/>
                </a:cubicBezTo>
                <a:cubicBezTo>
                  <a:pt x="1250981" y="4503657"/>
                  <a:pt x="1239075" y="4498184"/>
                  <a:pt x="1226690" y="4496936"/>
                </a:cubicBezTo>
                <a:cubicBezTo>
                  <a:pt x="1196157" y="4493864"/>
                  <a:pt x="1165433" y="4492615"/>
                  <a:pt x="1134706" y="4490599"/>
                </a:cubicBezTo>
                <a:cubicBezTo>
                  <a:pt x="1132786" y="4490503"/>
                  <a:pt x="1130770" y="4490503"/>
                  <a:pt x="1129042" y="4489831"/>
                </a:cubicBezTo>
                <a:cubicBezTo>
                  <a:pt x="1117712" y="4485702"/>
                  <a:pt x="1107823" y="4487047"/>
                  <a:pt x="1098220" y="4494919"/>
                </a:cubicBezTo>
                <a:cubicBezTo>
                  <a:pt x="1093996" y="4498376"/>
                  <a:pt x="1088235" y="4500200"/>
                  <a:pt x="1082955" y="4502121"/>
                </a:cubicBezTo>
                <a:cubicBezTo>
                  <a:pt x="1075177" y="4505002"/>
                  <a:pt x="1067208" y="4507786"/>
                  <a:pt x="1059143" y="4509610"/>
                </a:cubicBezTo>
                <a:cubicBezTo>
                  <a:pt x="1051173" y="4511338"/>
                  <a:pt x="1042628" y="4513738"/>
                  <a:pt x="1034947" y="4512395"/>
                </a:cubicBezTo>
                <a:cubicBezTo>
                  <a:pt x="1021121" y="4509994"/>
                  <a:pt x="1007966" y="4504618"/>
                  <a:pt x="994332" y="4501064"/>
                </a:cubicBezTo>
                <a:cubicBezTo>
                  <a:pt x="989628" y="4499816"/>
                  <a:pt x="984442" y="4500009"/>
                  <a:pt x="979546" y="4499912"/>
                </a:cubicBezTo>
                <a:cubicBezTo>
                  <a:pt x="968312" y="4499625"/>
                  <a:pt x="956790" y="4502409"/>
                  <a:pt x="946613" y="4494440"/>
                </a:cubicBezTo>
                <a:cubicBezTo>
                  <a:pt x="937204" y="4486951"/>
                  <a:pt x="927697" y="4489158"/>
                  <a:pt x="917808" y="4494824"/>
                </a:cubicBezTo>
                <a:cubicBezTo>
                  <a:pt x="910703" y="4498857"/>
                  <a:pt x="902639" y="4502025"/>
                  <a:pt x="894669" y="4503561"/>
                </a:cubicBezTo>
                <a:cubicBezTo>
                  <a:pt x="883723" y="4505673"/>
                  <a:pt x="872873" y="4506538"/>
                  <a:pt x="861063" y="4505289"/>
                </a:cubicBezTo>
                <a:cubicBezTo>
                  <a:pt x="852710" y="4504425"/>
                  <a:pt x="845892" y="4504041"/>
                  <a:pt x="839363" y="4498952"/>
                </a:cubicBezTo>
                <a:cubicBezTo>
                  <a:pt x="838308" y="4498184"/>
                  <a:pt x="836388" y="4497992"/>
                  <a:pt x="834947" y="4498089"/>
                </a:cubicBezTo>
                <a:cubicBezTo>
                  <a:pt x="816032" y="4499721"/>
                  <a:pt x="797309" y="4498857"/>
                  <a:pt x="778202" y="4497704"/>
                </a:cubicBezTo>
                <a:cubicBezTo>
                  <a:pt x="753911" y="4496168"/>
                  <a:pt x="728370" y="4500680"/>
                  <a:pt x="707343" y="4516811"/>
                </a:cubicBezTo>
                <a:cubicBezTo>
                  <a:pt x="704271" y="4519212"/>
                  <a:pt x="699662" y="4520267"/>
                  <a:pt x="695629" y="4520844"/>
                </a:cubicBezTo>
                <a:cubicBezTo>
                  <a:pt x="676618" y="4523340"/>
                  <a:pt x="657511" y="4525069"/>
                  <a:pt x="638500" y="4527853"/>
                </a:cubicBezTo>
                <a:cubicBezTo>
                  <a:pt x="628130" y="4529389"/>
                  <a:pt x="617280" y="4530734"/>
                  <a:pt x="607872" y="4534958"/>
                </a:cubicBezTo>
                <a:cubicBezTo>
                  <a:pt x="598655" y="4539086"/>
                  <a:pt x="591260" y="4543983"/>
                  <a:pt x="585788" y="4535342"/>
                </a:cubicBezTo>
                <a:cubicBezTo>
                  <a:pt x="575995" y="4539951"/>
                  <a:pt x="567448" y="4543792"/>
                  <a:pt x="559097" y="4547920"/>
                </a:cubicBezTo>
                <a:cubicBezTo>
                  <a:pt x="556023" y="4549456"/>
                  <a:pt x="553431" y="4551953"/>
                  <a:pt x="550358" y="4553393"/>
                </a:cubicBezTo>
                <a:cubicBezTo>
                  <a:pt x="547093" y="4554930"/>
                  <a:pt x="543445" y="4555889"/>
                  <a:pt x="539893" y="4556657"/>
                </a:cubicBezTo>
                <a:cubicBezTo>
                  <a:pt x="524050" y="4560114"/>
                  <a:pt x="508207" y="4563282"/>
                  <a:pt x="492462" y="4567027"/>
                </a:cubicBezTo>
                <a:cubicBezTo>
                  <a:pt x="489388" y="4567795"/>
                  <a:pt x="486796" y="4570868"/>
                  <a:pt x="484011" y="4572884"/>
                </a:cubicBezTo>
                <a:cubicBezTo>
                  <a:pt x="482187" y="4574228"/>
                  <a:pt x="480363" y="4576244"/>
                  <a:pt x="478346" y="4576533"/>
                </a:cubicBezTo>
                <a:cubicBezTo>
                  <a:pt x="462984" y="4578837"/>
                  <a:pt x="447718" y="4581526"/>
                  <a:pt x="432260" y="4582678"/>
                </a:cubicBezTo>
                <a:cubicBezTo>
                  <a:pt x="419298" y="4583637"/>
                  <a:pt x="406815" y="4583350"/>
                  <a:pt x="403455" y="4600056"/>
                </a:cubicBezTo>
                <a:cubicBezTo>
                  <a:pt x="402879" y="4602937"/>
                  <a:pt x="398750" y="4606010"/>
                  <a:pt x="395583" y="4607449"/>
                </a:cubicBezTo>
                <a:cubicBezTo>
                  <a:pt x="386557" y="4611578"/>
                  <a:pt x="376954" y="4614362"/>
                  <a:pt x="368025" y="4618587"/>
                </a:cubicBezTo>
                <a:cubicBezTo>
                  <a:pt x="338741" y="4632701"/>
                  <a:pt x="308113" y="4641631"/>
                  <a:pt x="275371" y="4639999"/>
                </a:cubicBezTo>
                <a:cubicBezTo>
                  <a:pt x="265194" y="4639519"/>
                  <a:pt x="255304" y="4634333"/>
                  <a:pt x="248871" y="4632413"/>
                </a:cubicBezTo>
                <a:cubicBezTo>
                  <a:pt x="230341" y="4639999"/>
                  <a:pt x="214786" y="4647296"/>
                  <a:pt x="198559" y="4652768"/>
                </a:cubicBezTo>
                <a:cubicBezTo>
                  <a:pt x="184253" y="4657665"/>
                  <a:pt x="169274" y="4660738"/>
                  <a:pt x="154583" y="4664290"/>
                </a:cubicBezTo>
                <a:cubicBezTo>
                  <a:pt x="149206" y="4665635"/>
                  <a:pt x="143734" y="4666403"/>
                  <a:pt x="138261" y="4667075"/>
                </a:cubicBezTo>
                <a:cubicBezTo>
                  <a:pt x="121171" y="4669187"/>
                  <a:pt x="103312" y="4664099"/>
                  <a:pt x="86606" y="4672164"/>
                </a:cubicBezTo>
                <a:cubicBezTo>
                  <a:pt x="77868" y="4676389"/>
                  <a:pt x="69226" y="4681477"/>
                  <a:pt x="60009" y="4683686"/>
                </a:cubicBezTo>
                <a:cubicBezTo>
                  <a:pt x="50120" y="4686086"/>
                  <a:pt x="40446" y="4689831"/>
                  <a:pt x="30568" y="4692507"/>
                </a:cubicBezTo>
                <a:lnTo>
                  <a:pt x="0" y="4694912"/>
                </a:lnTo>
                <a:lnTo>
                  <a:pt x="0" y="433833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484AF-71DF-4FB8-84E7-EB47661C8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5734" y="0"/>
            <a:ext cx="7892695" cy="6307938"/>
          </a:xfrm>
          <a:noFill/>
        </p:spPr>
        <p:txBody>
          <a:bodyPr anchor="ctr">
            <a:normAutofit/>
          </a:bodyPr>
          <a:lstStyle/>
          <a:p>
            <a:r>
              <a:rPr lang="en-US" sz="3200" dirty="0"/>
              <a:t>There are only 11 incidents listed involving Native Americans</a:t>
            </a:r>
          </a:p>
          <a:p>
            <a:pPr lvl="1"/>
            <a:r>
              <a:rPr lang="en-US" sz="2800" dirty="0"/>
              <a:t>Per the census, there are about 10 Native Americans for every 10,000 people</a:t>
            </a:r>
            <a:endParaRPr lang="en-US" sz="3200" dirty="0"/>
          </a:p>
          <a:p>
            <a:r>
              <a:rPr lang="en-US" sz="3200" dirty="0"/>
              <a:t>Where do the categorical decisions come from?</a:t>
            </a:r>
          </a:p>
          <a:p>
            <a:pPr lvl="1"/>
            <a:r>
              <a:rPr lang="en-US" sz="2800" dirty="0"/>
              <a:t>Are some perpetrator demographics based on witnesses?</a:t>
            </a:r>
          </a:p>
          <a:p>
            <a:pPr lvl="1"/>
            <a:r>
              <a:rPr lang="en-US" sz="2800" dirty="0"/>
              <a:t>Are victim demographics self-reported?</a:t>
            </a:r>
          </a:p>
          <a:p>
            <a:r>
              <a:rPr lang="en-US" sz="3200" dirty="0"/>
              <a:t>What counts as a shooting?</a:t>
            </a:r>
          </a:p>
        </p:txBody>
      </p:sp>
    </p:spTree>
    <p:extLst>
      <p:ext uri="{BB962C8B-B14F-4D97-AF65-F5344CB8AC3E}">
        <p14:creationId xmlns:p14="http://schemas.microsoft.com/office/powerpoint/2010/main" val="37248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44AEA-B24D-400B-B360-6F632AA5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793" y="574553"/>
            <a:ext cx="9955033" cy="1079829"/>
          </a:xfrm>
        </p:spPr>
        <p:txBody>
          <a:bodyPr anchor="ctr">
            <a:normAutofit/>
          </a:bodyPr>
          <a:lstStyle/>
          <a:p>
            <a:r>
              <a:rPr lang="en-US" sz="6000" dirty="0"/>
              <a:t>Why talk about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52F8C-ACA5-429B-B721-96BC1AE97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2" y="3100552"/>
            <a:ext cx="7949844" cy="3182895"/>
          </a:xfrm>
        </p:spPr>
        <p:txBody>
          <a:bodyPr anchor="t">
            <a:normAutofit/>
          </a:bodyPr>
          <a:lstStyle/>
          <a:p>
            <a:r>
              <a:rPr lang="en-US" sz="3600" dirty="0"/>
              <a:t>Increased awareness of policing within and between different communities</a:t>
            </a:r>
          </a:p>
          <a:p>
            <a:pPr lvl="1"/>
            <a:r>
              <a:rPr lang="en-US" sz="3200" dirty="0"/>
              <a:t>Stop and Frisk</a:t>
            </a:r>
          </a:p>
          <a:p>
            <a:pPr lvl="1"/>
            <a:r>
              <a:rPr lang="en-US" sz="3200" dirty="0"/>
              <a:t>Black Lives Matter</a:t>
            </a:r>
          </a:p>
          <a:p>
            <a:pPr lvl="1"/>
            <a:r>
              <a:rPr lang="en-US" sz="3200" dirty="0"/>
              <a:t>Growing gun violence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815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AB41-B370-4500-BD90-9267AAFA8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24142"/>
            <a:ext cx="9144000" cy="1263649"/>
          </a:xfrm>
        </p:spPr>
        <p:txBody>
          <a:bodyPr/>
          <a:lstStyle/>
          <a:p>
            <a:r>
              <a:rPr lang="en-US" sz="6000" dirty="0"/>
              <a:t>What’s up, data?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484AF-71DF-4FB8-84E7-EB47661C8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87791"/>
            <a:ext cx="10668000" cy="4308209"/>
          </a:xfrm>
        </p:spPr>
        <p:txBody>
          <a:bodyPr>
            <a:normAutofit/>
          </a:bodyPr>
          <a:lstStyle/>
          <a:p>
            <a:r>
              <a:rPr lang="en-US" sz="3600" dirty="0"/>
              <a:t>This data set covers 23,585 shootings in New York City, from 2006-2020</a:t>
            </a:r>
          </a:p>
          <a:p>
            <a:r>
              <a:rPr lang="en-US" sz="3600" dirty="0"/>
              <a:t>Each incident has:</a:t>
            </a:r>
          </a:p>
          <a:p>
            <a:pPr lvl="1"/>
            <a:r>
              <a:rPr lang="en-US" sz="3200" dirty="0"/>
              <a:t>The demographics (age, sex, race) of the perpetrator and the victim</a:t>
            </a:r>
          </a:p>
          <a:p>
            <a:pPr lvl="1"/>
            <a:r>
              <a:rPr lang="en-US" sz="3200" dirty="0"/>
              <a:t>Whether the incident resulted in death</a:t>
            </a:r>
          </a:p>
          <a:p>
            <a:pPr lvl="1"/>
            <a:r>
              <a:rPr lang="en-US" sz="3200" dirty="0"/>
              <a:t>Where the shooting happened, by Borough, place type, and geocoordinates</a:t>
            </a:r>
          </a:p>
        </p:txBody>
      </p:sp>
    </p:spTree>
    <p:extLst>
      <p:ext uri="{BB962C8B-B14F-4D97-AF65-F5344CB8AC3E}">
        <p14:creationId xmlns:p14="http://schemas.microsoft.com/office/powerpoint/2010/main" val="176497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" descr="Colored dust explosion on a black background">
            <a:extLst>
              <a:ext uri="{FF2B5EF4-FFF2-40B4-BE49-F238E27FC236}">
                <a16:creationId xmlns:a16="http://schemas.microsoft.com/office/drawing/2014/main" id="{64C8A42A-0F0F-40A8-B288-6DF7CAC9A8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11" t="35715" r="14359" b="7144"/>
          <a:stretch/>
        </p:blipFill>
        <p:spPr>
          <a:xfrm>
            <a:off x="-35546" y="4338149"/>
            <a:ext cx="5029200" cy="2926080"/>
          </a:xfrm>
          <a:custGeom>
            <a:avLst/>
            <a:gdLst/>
            <a:ahLst/>
            <a:cxnLst/>
            <a:rect l="l" t="t" r="r" b="b"/>
            <a:pathLst>
              <a:path w="6095524" h="4707593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95524" y="3518571"/>
                </a:lnTo>
                <a:lnTo>
                  <a:pt x="6061052" y="3534000"/>
                </a:lnTo>
                <a:cubicBezTo>
                  <a:pt x="6054332" y="3536785"/>
                  <a:pt x="6046938" y="3538321"/>
                  <a:pt x="6040890" y="3542065"/>
                </a:cubicBezTo>
                <a:cubicBezTo>
                  <a:pt x="6013044" y="3559156"/>
                  <a:pt x="5986064" y="3577591"/>
                  <a:pt x="5957836" y="3594010"/>
                </a:cubicBezTo>
                <a:cubicBezTo>
                  <a:pt x="5928744" y="3611004"/>
                  <a:pt x="5902724" y="3631071"/>
                  <a:pt x="5882656" y="3658244"/>
                </a:cubicBezTo>
                <a:cubicBezTo>
                  <a:pt x="5864029" y="3683496"/>
                  <a:pt x="5845978" y="3709131"/>
                  <a:pt x="5827448" y="3734479"/>
                </a:cubicBezTo>
                <a:cubicBezTo>
                  <a:pt x="5822743" y="3740912"/>
                  <a:pt x="5818422" y="3748498"/>
                  <a:pt x="5811989" y="3752627"/>
                </a:cubicBezTo>
                <a:cubicBezTo>
                  <a:pt x="5798643" y="3761268"/>
                  <a:pt x="5784048" y="3768277"/>
                  <a:pt x="5769742" y="3775382"/>
                </a:cubicBezTo>
                <a:cubicBezTo>
                  <a:pt x="5757452" y="3781431"/>
                  <a:pt x="5744394" y="3785943"/>
                  <a:pt x="5732393" y="3792472"/>
                </a:cubicBezTo>
                <a:cubicBezTo>
                  <a:pt x="5722792" y="3797658"/>
                  <a:pt x="5714246" y="3804859"/>
                  <a:pt x="5705316" y="3811388"/>
                </a:cubicBezTo>
                <a:cubicBezTo>
                  <a:pt x="5697539" y="3817052"/>
                  <a:pt x="5688994" y="3821949"/>
                  <a:pt x="5682465" y="3828767"/>
                </a:cubicBezTo>
                <a:cubicBezTo>
                  <a:pt x="5666526" y="3845281"/>
                  <a:pt x="5650491" y="3861508"/>
                  <a:pt x="5630712" y="3873702"/>
                </a:cubicBezTo>
                <a:cubicBezTo>
                  <a:pt x="5611221" y="3885799"/>
                  <a:pt x="5592786" y="3899338"/>
                  <a:pt x="5573392" y="3911628"/>
                </a:cubicBezTo>
                <a:cubicBezTo>
                  <a:pt x="5554380" y="3923630"/>
                  <a:pt x="5537194" y="3936783"/>
                  <a:pt x="5527304" y="3958099"/>
                </a:cubicBezTo>
                <a:cubicBezTo>
                  <a:pt x="5522888" y="3967508"/>
                  <a:pt x="5516646" y="3977782"/>
                  <a:pt x="5508293" y="3983255"/>
                </a:cubicBezTo>
                <a:cubicBezTo>
                  <a:pt x="5496387" y="3991032"/>
                  <a:pt x="5481313" y="3993817"/>
                  <a:pt x="5468350" y="4000442"/>
                </a:cubicBezTo>
                <a:cubicBezTo>
                  <a:pt x="5453084" y="4008219"/>
                  <a:pt x="5435418" y="4014940"/>
                  <a:pt x="5425048" y="4027326"/>
                </a:cubicBezTo>
                <a:cubicBezTo>
                  <a:pt x="5415830" y="4038368"/>
                  <a:pt x="5406517" y="4047009"/>
                  <a:pt x="5394322" y="4054018"/>
                </a:cubicBezTo>
                <a:cubicBezTo>
                  <a:pt x="5385778" y="4058915"/>
                  <a:pt x="5379441" y="4067844"/>
                  <a:pt x="5370608" y="4071877"/>
                </a:cubicBezTo>
                <a:cubicBezTo>
                  <a:pt x="5358990" y="4077254"/>
                  <a:pt x="5347276" y="4081479"/>
                  <a:pt x="5337098" y="4089832"/>
                </a:cubicBezTo>
                <a:cubicBezTo>
                  <a:pt x="5326536" y="4098473"/>
                  <a:pt x="5314535" y="4105290"/>
                  <a:pt x="5303493" y="4113356"/>
                </a:cubicBezTo>
                <a:cubicBezTo>
                  <a:pt x="5297636" y="4117676"/>
                  <a:pt x="5292835" y="4123341"/>
                  <a:pt x="5287171" y="4127854"/>
                </a:cubicBezTo>
                <a:cubicBezTo>
                  <a:pt x="5276801" y="4136111"/>
                  <a:pt x="5266239" y="4144176"/>
                  <a:pt x="5255581" y="4151953"/>
                </a:cubicBezTo>
                <a:cubicBezTo>
                  <a:pt x="5244924" y="4159731"/>
                  <a:pt x="5234746" y="4168756"/>
                  <a:pt x="5223032" y="4174421"/>
                </a:cubicBezTo>
                <a:cubicBezTo>
                  <a:pt x="5203062" y="4184023"/>
                  <a:pt x="5181266" y="4189784"/>
                  <a:pt x="5161870" y="4200153"/>
                </a:cubicBezTo>
                <a:cubicBezTo>
                  <a:pt x="5142188" y="4210714"/>
                  <a:pt x="5123656" y="4223965"/>
                  <a:pt x="5106182" y="4237983"/>
                </a:cubicBezTo>
                <a:cubicBezTo>
                  <a:pt x="5092356" y="4249025"/>
                  <a:pt x="5079394" y="4259971"/>
                  <a:pt x="5062014" y="4265635"/>
                </a:cubicBezTo>
                <a:cubicBezTo>
                  <a:pt x="5052317" y="4268804"/>
                  <a:pt x="5042140" y="4275717"/>
                  <a:pt x="5036282" y="4283783"/>
                </a:cubicBezTo>
                <a:cubicBezTo>
                  <a:pt x="5023608" y="4301353"/>
                  <a:pt x="5007382" y="4313739"/>
                  <a:pt x="4989043" y="4324301"/>
                </a:cubicBezTo>
                <a:cubicBezTo>
                  <a:pt x="4964559" y="4338511"/>
                  <a:pt x="4940363" y="4353009"/>
                  <a:pt x="4915783" y="4366931"/>
                </a:cubicBezTo>
                <a:cubicBezTo>
                  <a:pt x="4901286" y="4375189"/>
                  <a:pt x="4886884" y="4383926"/>
                  <a:pt x="4871520" y="4389975"/>
                </a:cubicBezTo>
                <a:cubicBezTo>
                  <a:pt x="4840124" y="4402457"/>
                  <a:pt x="4807959" y="4413114"/>
                  <a:pt x="4776274" y="4424733"/>
                </a:cubicBezTo>
                <a:cubicBezTo>
                  <a:pt x="4765904" y="4428477"/>
                  <a:pt x="4756110" y="4433854"/>
                  <a:pt x="4745548" y="4437119"/>
                </a:cubicBezTo>
                <a:cubicBezTo>
                  <a:pt x="4734122" y="4440671"/>
                  <a:pt x="4721834" y="4441727"/>
                  <a:pt x="4710408" y="4445280"/>
                </a:cubicBezTo>
                <a:cubicBezTo>
                  <a:pt x="4691396" y="4451136"/>
                  <a:pt x="4672961" y="4458626"/>
                  <a:pt x="4653950" y="4464579"/>
                </a:cubicBezTo>
                <a:cubicBezTo>
                  <a:pt x="4617272" y="4476005"/>
                  <a:pt x="4580498" y="4486951"/>
                  <a:pt x="4543725" y="4497800"/>
                </a:cubicBezTo>
                <a:cubicBezTo>
                  <a:pt x="4535852" y="4500105"/>
                  <a:pt x="4527306" y="4500393"/>
                  <a:pt x="4519530" y="4502889"/>
                </a:cubicBezTo>
                <a:cubicBezTo>
                  <a:pt x="4498886" y="4509610"/>
                  <a:pt x="4478338" y="4516907"/>
                  <a:pt x="4457887" y="4524300"/>
                </a:cubicBezTo>
                <a:cubicBezTo>
                  <a:pt x="4445502" y="4528813"/>
                  <a:pt x="4433403" y="4534382"/>
                  <a:pt x="4420922" y="4538702"/>
                </a:cubicBezTo>
                <a:cubicBezTo>
                  <a:pt x="4410936" y="4542159"/>
                  <a:pt x="4400662" y="4544847"/>
                  <a:pt x="4390292" y="4546960"/>
                </a:cubicBezTo>
                <a:cubicBezTo>
                  <a:pt x="4381363" y="4548785"/>
                  <a:pt x="4372050" y="4548592"/>
                  <a:pt x="4363216" y="4550801"/>
                </a:cubicBezTo>
                <a:cubicBezTo>
                  <a:pt x="4339308" y="4556753"/>
                  <a:pt x="4315689" y="4563475"/>
                  <a:pt x="4291973" y="4569811"/>
                </a:cubicBezTo>
                <a:cubicBezTo>
                  <a:pt x="4282468" y="4572308"/>
                  <a:pt x="4272770" y="4574133"/>
                  <a:pt x="4263552" y="4577301"/>
                </a:cubicBezTo>
                <a:cubicBezTo>
                  <a:pt x="4238876" y="4585654"/>
                  <a:pt x="4214585" y="4595159"/>
                  <a:pt x="4189813" y="4603033"/>
                </a:cubicBezTo>
                <a:cubicBezTo>
                  <a:pt x="4169266" y="4609562"/>
                  <a:pt x="4148142" y="4614266"/>
                  <a:pt x="4127306" y="4620027"/>
                </a:cubicBezTo>
                <a:cubicBezTo>
                  <a:pt x="4118473" y="4622524"/>
                  <a:pt x="4110024" y="4626077"/>
                  <a:pt x="4101192" y="4628188"/>
                </a:cubicBezTo>
                <a:cubicBezTo>
                  <a:pt x="4081412" y="4632990"/>
                  <a:pt x="4061345" y="4637022"/>
                  <a:pt x="4041470" y="4641823"/>
                </a:cubicBezTo>
                <a:cubicBezTo>
                  <a:pt x="4030139" y="4644607"/>
                  <a:pt x="4019194" y="4649600"/>
                  <a:pt x="4007672" y="4651425"/>
                </a:cubicBezTo>
                <a:cubicBezTo>
                  <a:pt x="3980308" y="4655745"/>
                  <a:pt x="3952752" y="4658817"/>
                  <a:pt x="3925195" y="4662274"/>
                </a:cubicBezTo>
                <a:cubicBezTo>
                  <a:pt x="3896776" y="4665826"/>
                  <a:pt x="3868451" y="4669571"/>
                  <a:pt x="3840029" y="4672739"/>
                </a:cubicBezTo>
                <a:cubicBezTo>
                  <a:pt x="3824475" y="4674372"/>
                  <a:pt x="3808824" y="4674660"/>
                  <a:pt x="3793270" y="4676196"/>
                </a:cubicBezTo>
                <a:cubicBezTo>
                  <a:pt x="3779636" y="4677541"/>
                  <a:pt x="3766098" y="4680037"/>
                  <a:pt x="3752464" y="4681670"/>
                </a:cubicBezTo>
                <a:cubicBezTo>
                  <a:pt x="3740654" y="4683013"/>
                  <a:pt x="3728748" y="4683781"/>
                  <a:pt x="3716938" y="4685126"/>
                </a:cubicBezTo>
                <a:cubicBezTo>
                  <a:pt x="3698024" y="4687334"/>
                  <a:pt x="3679204" y="4689831"/>
                  <a:pt x="3660386" y="4692135"/>
                </a:cubicBezTo>
                <a:cubicBezTo>
                  <a:pt x="3652513" y="4692999"/>
                  <a:pt x="3644255" y="4695399"/>
                  <a:pt x="3636862" y="4693960"/>
                </a:cubicBezTo>
                <a:cubicBezTo>
                  <a:pt x="3618235" y="4690310"/>
                  <a:pt x="3599896" y="4691367"/>
                  <a:pt x="3581365" y="4693863"/>
                </a:cubicBezTo>
                <a:cubicBezTo>
                  <a:pt x="3575028" y="4694728"/>
                  <a:pt x="3568211" y="4694535"/>
                  <a:pt x="3562066" y="4692903"/>
                </a:cubicBezTo>
                <a:cubicBezTo>
                  <a:pt x="3549488" y="4689638"/>
                  <a:pt x="3537294" y="4685029"/>
                  <a:pt x="3524908" y="4680997"/>
                </a:cubicBezTo>
                <a:cubicBezTo>
                  <a:pt x="3523563" y="4680517"/>
                  <a:pt x="3521931" y="4680421"/>
                  <a:pt x="3520492" y="4680133"/>
                </a:cubicBezTo>
                <a:cubicBezTo>
                  <a:pt x="3512330" y="4678500"/>
                  <a:pt x="3504266" y="4676868"/>
                  <a:pt x="3496103" y="4675428"/>
                </a:cubicBezTo>
                <a:cubicBezTo>
                  <a:pt x="3491687" y="4674660"/>
                  <a:pt x="3487174" y="4674564"/>
                  <a:pt x="3482757" y="4673892"/>
                </a:cubicBezTo>
                <a:cubicBezTo>
                  <a:pt x="3465667" y="4671203"/>
                  <a:pt x="3446848" y="4675716"/>
                  <a:pt x="3432061" y="4664099"/>
                </a:cubicBezTo>
                <a:cubicBezTo>
                  <a:pt x="3422460" y="4656609"/>
                  <a:pt x="3413146" y="4658338"/>
                  <a:pt x="3402873" y="4659490"/>
                </a:cubicBezTo>
                <a:cubicBezTo>
                  <a:pt x="3395096" y="4660354"/>
                  <a:pt x="3387126" y="4660065"/>
                  <a:pt x="3379253" y="4660162"/>
                </a:cubicBezTo>
                <a:cubicBezTo>
                  <a:pt x="3365427" y="4660449"/>
                  <a:pt x="3351601" y="4660546"/>
                  <a:pt x="3337774" y="4661026"/>
                </a:cubicBezTo>
                <a:cubicBezTo>
                  <a:pt x="3333357" y="4661218"/>
                  <a:pt x="3328846" y="4663619"/>
                  <a:pt x="3324524" y="4663235"/>
                </a:cubicBezTo>
                <a:cubicBezTo>
                  <a:pt x="3304553" y="4661410"/>
                  <a:pt x="3284582" y="4658529"/>
                  <a:pt x="3264610" y="4656897"/>
                </a:cubicBezTo>
                <a:cubicBezTo>
                  <a:pt x="3253281" y="4655938"/>
                  <a:pt x="3241663" y="4657761"/>
                  <a:pt x="3230429" y="4656417"/>
                </a:cubicBezTo>
                <a:cubicBezTo>
                  <a:pt x="3217468" y="4654881"/>
                  <a:pt x="3204794" y="4650945"/>
                  <a:pt x="3191927" y="4648544"/>
                </a:cubicBezTo>
                <a:cubicBezTo>
                  <a:pt x="3188375" y="4647872"/>
                  <a:pt x="3184438" y="4648736"/>
                  <a:pt x="3180694" y="4648928"/>
                </a:cubicBezTo>
                <a:cubicBezTo>
                  <a:pt x="3176469" y="4649120"/>
                  <a:pt x="3172340" y="4649504"/>
                  <a:pt x="3168116" y="4649600"/>
                </a:cubicBezTo>
                <a:cubicBezTo>
                  <a:pt x="3155249" y="4649793"/>
                  <a:pt x="3142384" y="4649504"/>
                  <a:pt x="3129517" y="4650177"/>
                </a:cubicBezTo>
                <a:cubicBezTo>
                  <a:pt x="3121644" y="4650561"/>
                  <a:pt x="3113388" y="4654497"/>
                  <a:pt x="3106089" y="4653057"/>
                </a:cubicBezTo>
                <a:cubicBezTo>
                  <a:pt x="3091208" y="4650272"/>
                  <a:pt x="3076325" y="4656513"/>
                  <a:pt x="3061444" y="4651329"/>
                </a:cubicBezTo>
                <a:cubicBezTo>
                  <a:pt x="3056834" y="4649793"/>
                  <a:pt x="3050497" y="4653633"/>
                  <a:pt x="3044928" y="4653825"/>
                </a:cubicBezTo>
                <a:cubicBezTo>
                  <a:pt x="3031006" y="4654305"/>
                  <a:pt x="3017084" y="4654209"/>
                  <a:pt x="3003162" y="4654113"/>
                </a:cubicBezTo>
                <a:cubicBezTo>
                  <a:pt x="2990680" y="4654017"/>
                  <a:pt x="2977717" y="4655361"/>
                  <a:pt x="2965716" y="4652673"/>
                </a:cubicBezTo>
                <a:cubicBezTo>
                  <a:pt x="2953137" y="4649793"/>
                  <a:pt x="2941808" y="4650177"/>
                  <a:pt x="2929614" y="4653441"/>
                </a:cubicBezTo>
                <a:cubicBezTo>
                  <a:pt x="2921260" y="4655649"/>
                  <a:pt x="2912427" y="4655938"/>
                  <a:pt x="2903786" y="4656609"/>
                </a:cubicBezTo>
                <a:cubicBezTo>
                  <a:pt x="2894473" y="4657377"/>
                  <a:pt x="2884199" y="4655361"/>
                  <a:pt x="2875750" y="4658529"/>
                </a:cubicBezTo>
                <a:cubicBezTo>
                  <a:pt x="2850593" y="4667939"/>
                  <a:pt x="2824765" y="4669955"/>
                  <a:pt x="2798458" y="4669955"/>
                </a:cubicBezTo>
                <a:cubicBezTo>
                  <a:pt x="2793656" y="4669955"/>
                  <a:pt x="2788759" y="4668612"/>
                  <a:pt x="2784152" y="4667171"/>
                </a:cubicBezTo>
                <a:cubicBezTo>
                  <a:pt x="2757266" y="4658529"/>
                  <a:pt x="2730286" y="4659297"/>
                  <a:pt x="2702922" y="4664578"/>
                </a:cubicBezTo>
                <a:cubicBezTo>
                  <a:pt x="2697257" y="4665731"/>
                  <a:pt x="2690921" y="4665923"/>
                  <a:pt x="2685256" y="4664771"/>
                </a:cubicBezTo>
                <a:cubicBezTo>
                  <a:pt x="2669317" y="4661410"/>
                  <a:pt x="2653858" y="4655841"/>
                  <a:pt x="2637824" y="4653441"/>
                </a:cubicBezTo>
                <a:cubicBezTo>
                  <a:pt x="2611324" y="4649504"/>
                  <a:pt x="2588377" y="4662754"/>
                  <a:pt x="2564661" y="4671396"/>
                </a:cubicBezTo>
                <a:cubicBezTo>
                  <a:pt x="2542097" y="4679557"/>
                  <a:pt x="2522894" y="4697992"/>
                  <a:pt x="2496201" y="4693863"/>
                </a:cubicBezTo>
                <a:cubicBezTo>
                  <a:pt x="2493514" y="4693479"/>
                  <a:pt x="2490537" y="4696071"/>
                  <a:pt x="2487560" y="4696744"/>
                </a:cubicBezTo>
                <a:cubicBezTo>
                  <a:pt x="2479399" y="4698568"/>
                  <a:pt x="2471238" y="4700776"/>
                  <a:pt x="2462980" y="4701641"/>
                </a:cubicBezTo>
                <a:cubicBezTo>
                  <a:pt x="2452899" y="4702793"/>
                  <a:pt x="2442625" y="4702409"/>
                  <a:pt x="2432544" y="4703369"/>
                </a:cubicBezTo>
                <a:cubicBezTo>
                  <a:pt x="2419581" y="4704521"/>
                  <a:pt x="2406812" y="4707593"/>
                  <a:pt x="2393945" y="4707593"/>
                </a:cubicBezTo>
                <a:cubicBezTo>
                  <a:pt x="2383575" y="4707593"/>
                  <a:pt x="2373302" y="4704041"/>
                  <a:pt x="2363029" y="4702312"/>
                </a:cubicBezTo>
                <a:cubicBezTo>
                  <a:pt x="2348530" y="4699912"/>
                  <a:pt x="2332591" y="4700584"/>
                  <a:pt x="2319821" y="4694439"/>
                </a:cubicBezTo>
                <a:cubicBezTo>
                  <a:pt x="2306188" y="4687910"/>
                  <a:pt x="2293225" y="4684934"/>
                  <a:pt x="2279111" y="4686950"/>
                </a:cubicBezTo>
                <a:cubicBezTo>
                  <a:pt x="2274406" y="4687622"/>
                  <a:pt x="2268357" y="4691655"/>
                  <a:pt x="2266245" y="4695783"/>
                </a:cubicBezTo>
                <a:cubicBezTo>
                  <a:pt x="2261540" y="4705001"/>
                  <a:pt x="2255108" y="4706634"/>
                  <a:pt x="2246370" y="4703464"/>
                </a:cubicBezTo>
                <a:cubicBezTo>
                  <a:pt x="2238785" y="4700776"/>
                  <a:pt x="2229471" y="4699432"/>
                  <a:pt x="2224287" y="4694247"/>
                </a:cubicBezTo>
                <a:cubicBezTo>
                  <a:pt x="2209596" y="4679557"/>
                  <a:pt x="2190873" y="4679077"/>
                  <a:pt x="2172630" y="4675141"/>
                </a:cubicBezTo>
                <a:cubicBezTo>
                  <a:pt x="2161494" y="4672739"/>
                  <a:pt x="2151123" y="4672644"/>
                  <a:pt x="2139985" y="4674276"/>
                </a:cubicBezTo>
                <a:cubicBezTo>
                  <a:pt x="2115790" y="4677925"/>
                  <a:pt x="2092266" y="4672739"/>
                  <a:pt x="2069030" y="4666115"/>
                </a:cubicBezTo>
                <a:cubicBezTo>
                  <a:pt x="2053667" y="4661698"/>
                  <a:pt x="2037921" y="4659010"/>
                  <a:pt x="2022655" y="4654497"/>
                </a:cubicBezTo>
                <a:cubicBezTo>
                  <a:pt x="2011229" y="4651041"/>
                  <a:pt x="1999804" y="4646912"/>
                  <a:pt x="1989339" y="4641343"/>
                </a:cubicBezTo>
                <a:cubicBezTo>
                  <a:pt x="1974167" y="4633181"/>
                  <a:pt x="1960918" y="4620891"/>
                  <a:pt x="1941618" y="4624156"/>
                </a:cubicBezTo>
                <a:cubicBezTo>
                  <a:pt x="1924623" y="4627036"/>
                  <a:pt x="1909262" y="4620988"/>
                  <a:pt x="1893707" y="4615227"/>
                </a:cubicBezTo>
                <a:cubicBezTo>
                  <a:pt x="1882281" y="4611002"/>
                  <a:pt x="1870857" y="4606681"/>
                  <a:pt x="1859045" y="4603993"/>
                </a:cubicBezTo>
                <a:cubicBezTo>
                  <a:pt x="1845027" y="4600824"/>
                  <a:pt x="1829184" y="4602169"/>
                  <a:pt x="1816702" y="4596311"/>
                </a:cubicBezTo>
                <a:cubicBezTo>
                  <a:pt x="1803644" y="4590166"/>
                  <a:pt x="1792795" y="4594295"/>
                  <a:pt x="1781177" y="4596024"/>
                </a:cubicBezTo>
                <a:cubicBezTo>
                  <a:pt x="1762646" y="4598712"/>
                  <a:pt x="1744210" y="4603705"/>
                  <a:pt x="1725488" y="4597368"/>
                </a:cubicBezTo>
                <a:cubicBezTo>
                  <a:pt x="1702733" y="4589687"/>
                  <a:pt x="1680169" y="4581430"/>
                  <a:pt x="1657318" y="4574133"/>
                </a:cubicBezTo>
                <a:cubicBezTo>
                  <a:pt x="1648483" y="4571347"/>
                  <a:pt x="1638980" y="4570195"/>
                  <a:pt x="1629761" y="4568947"/>
                </a:cubicBezTo>
                <a:cubicBezTo>
                  <a:pt x="1621025" y="4567891"/>
                  <a:pt x="1610559" y="4570579"/>
                  <a:pt x="1603837" y="4566547"/>
                </a:cubicBezTo>
                <a:cubicBezTo>
                  <a:pt x="1586554" y="4556178"/>
                  <a:pt x="1568792" y="4551089"/>
                  <a:pt x="1548820" y="4551089"/>
                </a:cubicBezTo>
                <a:cubicBezTo>
                  <a:pt x="1541330" y="4551089"/>
                  <a:pt x="1534033" y="4546768"/>
                  <a:pt x="1526449" y="4545999"/>
                </a:cubicBezTo>
                <a:cubicBezTo>
                  <a:pt x="1516078" y="4545040"/>
                  <a:pt x="1504172" y="4542447"/>
                  <a:pt x="1495147" y="4546096"/>
                </a:cubicBezTo>
                <a:cubicBezTo>
                  <a:pt x="1473928" y="4554737"/>
                  <a:pt x="1456742" y="4547536"/>
                  <a:pt x="1438211" y="4538991"/>
                </a:cubicBezTo>
                <a:cubicBezTo>
                  <a:pt x="1419967" y="4530541"/>
                  <a:pt x="1400764" y="4523821"/>
                  <a:pt x="1381370" y="4518251"/>
                </a:cubicBezTo>
                <a:cubicBezTo>
                  <a:pt x="1374073" y="4516235"/>
                  <a:pt x="1365336" y="4519596"/>
                  <a:pt x="1357270" y="4520267"/>
                </a:cubicBezTo>
                <a:cubicBezTo>
                  <a:pt x="1354389" y="4520460"/>
                  <a:pt x="1351220" y="4520748"/>
                  <a:pt x="1348629" y="4519788"/>
                </a:cubicBezTo>
                <a:cubicBezTo>
                  <a:pt x="1323569" y="4510570"/>
                  <a:pt x="1298124" y="4503561"/>
                  <a:pt x="1270953" y="4508361"/>
                </a:cubicBezTo>
                <a:cubicBezTo>
                  <a:pt x="1268457" y="4508842"/>
                  <a:pt x="1265672" y="4507786"/>
                  <a:pt x="1263175" y="4507114"/>
                </a:cubicBezTo>
                <a:cubicBezTo>
                  <a:pt x="1250981" y="4503657"/>
                  <a:pt x="1239075" y="4498184"/>
                  <a:pt x="1226690" y="4496936"/>
                </a:cubicBezTo>
                <a:cubicBezTo>
                  <a:pt x="1196157" y="4493864"/>
                  <a:pt x="1165433" y="4492615"/>
                  <a:pt x="1134706" y="4490599"/>
                </a:cubicBezTo>
                <a:cubicBezTo>
                  <a:pt x="1132786" y="4490503"/>
                  <a:pt x="1130770" y="4490503"/>
                  <a:pt x="1129042" y="4489831"/>
                </a:cubicBezTo>
                <a:cubicBezTo>
                  <a:pt x="1117712" y="4485702"/>
                  <a:pt x="1107823" y="4487047"/>
                  <a:pt x="1098220" y="4494919"/>
                </a:cubicBezTo>
                <a:cubicBezTo>
                  <a:pt x="1093996" y="4498376"/>
                  <a:pt x="1088235" y="4500200"/>
                  <a:pt x="1082955" y="4502121"/>
                </a:cubicBezTo>
                <a:cubicBezTo>
                  <a:pt x="1075177" y="4505002"/>
                  <a:pt x="1067208" y="4507786"/>
                  <a:pt x="1059143" y="4509610"/>
                </a:cubicBezTo>
                <a:cubicBezTo>
                  <a:pt x="1051173" y="4511338"/>
                  <a:pt x="1042628" y="4513738"/>
                  <a:pt x="1034947" y="4512395"/>
                </a:cubicBezTo>
                <a:cubicBezTo>
                  <a:pt x="1021121" y="4509994"/>
                  <a:pt x="1007966" y="4504618"/>
                  <a:pt x="994332" y="4501064"/>
                </a:cubicBezTo>
                <a:cubicBezTo>
                  <a:pt x="989628" y="4499816"/>
                  <a:pt x="984442" y="4500009"/>
                  <a:pt x="979546" y="4499912"/>
                </a:cubicBezTo>
                <a:cubicBezTo>
                  <a:pt x="968312" y="4499625"/>
                  <a:pt x="956790" y="4502409"/>
                  <a:pt x="946613" y="4494440"/>
                </a:cubicBezTo>
                <a:cubicBezTo>
                  <a:pt x="937204" y="4486951"/>
                  <a:pt x="927697" y="4489158"/>
                  <a:pt x="917808" y="4494824"/>
                </a:cubicBezTo>
                <a:cubicBezTo>
                  <a:pt x="910703" y="4498857"/>
                  <a:pt x="902639" y="4502025"/>
                  <a:pt x="894669" y="4503561"/>
                </a:cubicBezTo>
                <a:cubicBezTo>
                  <a:pt x="883723" y="4505673"/>
                  <a:pt x="872873" y="4506538"/>
                  <a:pt x="861063" y="4505289"/>
                </a:cubicBezTo>
                <a:cubicBezTo>
                  <a:pt x="852710" y="4504425"/>
                  <a:pt x="845892" y="4504041"/>
                  <a:pt x="839363" y="4498952"/>
                </a:cubicBezTo>
                <a:cubicBezTo>
                  <a:pt x="838308" y="4498184"/>
                  <a:pt x="836388" y="4497992"/>
                  <a:pt x="834947" y="4498089"/>
                </a:cubicBezTo>
                <a:cubicBezTo>
                  <a:pt x="816032" y="4499721"/>
                  <a:pt x="797309" y="4498857"/>
                  <a:pt x="778202" y="4497704"/>
                </a:cubicBezTo>
                <a:cubicBezTo>
                  <a:pt x="753911" y="4496168"/>
                  <a:pt x="728370" y="4500680"/>
                  <a:pt x="707343" y="4516811"/>
                </a:cubicBezTo>
                <a:cubicBezTo>
                  <a:pt x="704271" y="4519212"/>
                  <a:pt x="699662" y="4520267"/>
                  <a:pt x="695629" y="4520844"/>
                </a:cubicBezTo>
                <a:cubicBezTo>
                  <a:pt x="676618" y="4523340"/>
                  <a:pt x="657511" y="4525069"/>
                  <a:pt x="638500" y="4527853"/>
                </a:cubicBezTo>
                <a:cubicBezTo>
                  <a:pt x="628130" y="4529389"/>
                  <a:pt x="617280" y="4530734"/>
                  <a:pt x="607872" y="4534958"/>
                </a:cubicBezTo>
                <a:cubicBezTo>
                  <a:pt x="598655" y="4539086"/>
                  <a:pt x="591260" y="4543983"/>
                  <a:pt x="585788" y="4535342"/>
                </a:cubicBezTo>
                <a:cubicBezTo>
                  <a:pt x="575995" y="4539951"/>
                  <a:pt x="567448" y="4543792"/>
                  <a:pt x="559097" y="4547920"/>
                </a:cubicBezTo>
                <a:cubicBezTo>
                  <a:pt x="556023" y="4549456"/>
                  <a:pt x="553431" y="4551953"/>
                  <a:pt x="550358" y="4553393"/>
                </a:cubicBezTo>
                <a:cubicBezTo>
                  <a:pt x="547093" y="4554930"/>
                  <a:pt x="543445" y="4555889"/>
                  <a:pt x="539893" y="4556657"/>
                </a:cubicBezTo>
                <a:cubicBezTo>
                  <a:pt x="524050" y="4560114"/>
                  <a:pt x="508207" y="4563282"/>
                  <a:pt x="492462" y="4567027"/>
                </a:cubicBezTo>
                <a:cubicBezTo>
                  <a:pt x="489388" y="4567795"/>
                  <a:pt x="486796" y="4570868"/>
                  <a:pt x="484011" y="4572884"/>
                </a:cubicBezTo>
                <a:cubicBezTo>
                  <a:pt x="482187" y="4574228"/>
                  <a:pt x="480363" y="4576244"/>
                  <a:pt x="478346" y="4576533"/>
                </a:cubicBezTo>
                <a:cubicBezTo>
                  <a:pt x="462984" y="4578837"/>
                  <a:pt x="447718" y="4581526"/>
                  <a:pt x="432260" y="4582678"/>
                </a:cubicBezTo>
                <a:cubicBezTo>
                  <a:pt x="419298" y="4583637"/>
                  <a:pt x="406815" y="4583350"/>
                  <a:pt x="403455" y="4600056"/>
                </a:cubicBezTo>
                <a:cubicBezTo>
                  <a:pt x="402879" y="4602937"/>
                  <a:pt x="398750" y="4606010"/>
                  <a:pt x="395583" y="4607449"/>
                </a:cubicBezTo>
                <a:cubicBezTo>
                  <a:pt x="386557" y="4611578"/>
                  <a:pt x="376954" y="4614362"/>
                  <a:pt x="368025" y="4618587"/>
                </a:cubicBezTo>
                <a:cubicBezTo>
                  <a:pt x="338741" y="4632701"/>
                  <a:pt x="308113" y="4641631"/>
                  <a:pt x="275371" y="4639999"/>
                </a:cubicBezTo>
                <a:cubicBezTo>
                  <a:pt x="265194" y="4639519"/>
                  <a:pt x="255304" y="4634333"/>
                  <a:pt x="248871" y="4632413"/>
                </a:cubicBezTo>
                <a:cubicBezTo>
                  <a:pt x="230341" y="4639999"/>
                  <a:pt x="214786" y="4647296"/>
                  <a:pt x="198559" y="4652768"/>
                </a:cubicBezTo>
                <a:cubicBezTo>
                  <a:pt x="184253" y="4657665"/>
                  <a:pt x="169274" y="4660738"/>
                  <a:pt x="154583" y="4664290"/>
                </a:cubicBezTo>
                <a:cubicBezTo>
                  <a:pt x="149206" y="4665635"/>
                  <a:pt x="143734" y="4666403"/>
                  <a:pt x="138261" y="4667075"/>
                </a:cubicBezTo>
                <a:cubicBezTo>
                  <a:pt x="121171" y="4669187"/>
                  <a:pt x="103312" y="4664099"/>
                  <a:pt x="86606" y="4672164"/>
                </a:cubicBezTo>
                <a:cubicBezTo>
                  <a:pt x="77868" y="4676389"/>
                  <a:pt x="69226" y="4681477"/>
                  <a:pt x="60009" y="4683686"/>
                </a:cubicBezTo>
                <a:cubicBezTo>
                  <a:pt x="50120" y="4686086"/>
                  <a:pt x="40446" y="4689831"/>
                  <a:pt x="30568" y="4692507"/>
                </a:cubicBezTo>
                <a:lnTo>
                  <a:pt x="0" y="4694912"/>
                </a:lnTo>
                <a:lnTo>
                  <a:pt x="0" y="433833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3AB41-B370-4500-BD90-9267AAFA8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-72483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What does the data say?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484AF-71DF-4FB8-84E7-EB47661C8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247" y="168166"/>
            <a:ext cx="6594932" cy="6307938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r>
              <a:rPr lang="en-US" sz="3600" dirty="0"/>
              <a:t>We only have complete demographic info for about 56% of shooting incidents in New York City over the last 14 years</a:t>
            </a:r>
          </a:p>
          <a:p>
            <a:r>
              <a:rPr lang="en-US" sz="3600" dirty="0"/>
              <a:t>Each ethnic group has a proportionate number of perpetrators and victims</a:t>
            </a:r>
          </a:p>
          <a:p>
            <a:pPr lvl="1"/>
            <a:r>
              <a:rPr lang="en-US" sz="3200" dirty="0"/>
              <a:t>These proportions DO NOT match the population</a:t>
            </a:r>
          </a:p>
        </p:txBody>
      </p:sp>
    </p:spTree>
    <p:extLst>
      <p:ext uri="{BB962C8B-B14F-4D97-AF65-F5344CB8AC3E}">
        <p14:creationId xmlns:p14="http://schemas.microsoft.com/office/powerpoint/2010/main" val="81582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8FF4-B7F8-405E-A4DD-FE35FFEC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E2720-8AFA-4875-9C7C-9E60AEEE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B3ACC6-E9F7-4907-8A31-E8AC265CA9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3" t="-5" r="42901" b="42949"/>
          <a:stretch/>
        </p:blipFill>
        <p:spPr>
          <a:xfrm>
            <a:off x="40" y="13139"/>
            <a:ext cx="12110598" cy="6896106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92909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5DF5-2EB4-4563-BADC-5119E0B0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515389"/>
            <a:ext cx="10667999" cy="1263649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Shootings Within Racial Communities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6ADD3-DBB1-4275-803B-AB826D589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45920"/>
            <a:ext cx="10668000" cy="4450080"/>
          </a:xfrm>
        </p:spPr>
        <p:txBody>
          <a:bodyPr>
            <a:normAutofit/>
          </a:bodyPr>
          <a:lstStyle/>
          <a:p>
            <a:r>
              <a:rPr lang="en-US" sz="3600" dirty="0"/>
              <a:t>Conventional wisdom says that perpetrators tend to commit violence within their own racial communities</a:t>
            </a:r>
          </a:p>
          <a:p>
            <a:pPr lvl="1"/>
            <a:r>
              <a:rPr lang="en-US" sz="3200" dirty="0"/>
              <a:t>Will the NYPD shooting data bear this out?</a:t>
            </a:r>
          </a:p>
          <a:p>
            <a:r>
              <a:rPr lang="en-US" sz="3600" dirty="0"/>
              <a:t>A heat map comparing incidents between all combinations of racial groups can give us an idea!</a:t>
            </a:r>
          </a:p>
        </p:txBody>
      </p:sp>
    </p:spTree>
    <p:extLst>
      <p:ext uri="{BB962C8B-B14F-4D97-AF65-F5344CB8AC3E}">
        <p14:creationId xmlns:p14="http://schemas.microsoft.com/office/powerpoint/2010/main" val="1930463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62AD-32EF-4E08-B3A7-806F6B2A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1BB3EACD-AB8B-4AA6-ADBD-C9D1A5655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580" y="-1"/>
            <a:ext cx="12322579" cy="7216739"/>
          </a:xfrm>
        </p:spPr>
      </p:pic>
    </p:spTree>
    <p:extLst>
      <p:ext uri="{BB962C8B-B14F-4D97-AF65-F5344CB8AC3E}">
        <p14:creationId xmlns:p14="http://schemas.microsoft.com/office/powerpoint/2010/main" val="47626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4A8E9-0EBB-440D-A259-324D42E0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523" y="5191421"/>
            <a:ext cx="9947082" cy="973345"/>
          </a:xfrm>
        </p:spPr>
        <p:txBody>
          <a:bodyPr anchor="b">
            <a:normAutofit/>
          </a:bodyPr>
          <a:lstStyle/>
          <a:p>
            <a:r>
              <a:rPr lang="en-US" dirty="0"/>
              <a:t>Filling in the Gaps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2149357"/>
            <a:ext cx="12191456" cy="2849975"/>
            <a:chOff x="476" y="-3923156"/>
            <a:chExt cx="10667524" cy="24937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FE3CD8-7B07-474B-BC60-900445F4A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384" y="412360"/>
            <a:ext cx="10497180" cy="3182895"/>
          </a:xfrm>
        </p:spPr>
        <p:txBody>
          <a:bodyPr anchor="t">
            <a:normAutofit/>
          </a:bodyPr>
          <a:lstStyle/>
          <a:p>
            <a:r>
              <a:rPr lang="en-US" sz="3600" dirty="0"/>
              <a:t>Can the data we have be used to resolve the racial identity of those 10097 unknown perpetrators?</a:t>
            </a:r>
          </a:p>
          <a:p>
            <a:pPr lvl="1"/>
            <a:r>
              <a:rPr lang="en-US" sz="3200" dirty="0"/>
              <a:t>Not reliably</a:t>
            </a:r>
          </a:p>
          <a:p>
            <a:pPr lvl="1"/>
            <a:r>
              <a:rPr lang="en-US" sz="3200" dirty="0"/>
              <a:t>Only one racial community is strongly predictive of perpetrator race</a:t>
            </a:r>
          </a:p>
        </p:txBody>
      </p:sp>
    </p:spTree>
    <p:extLst>
      <p:ext uri="{BB962C8B-B14F-4D97-AF65-F5344CB8AC3E}">
        <p14:creationId xmlns:p14="http://schemas.microsoft.com/office/powerpoint/2010/main" val="343847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890D-7B3A-4259-AA81-84AFC2CD8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6663F60-6E2C-4EE0-AFC2-83F9584D2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4" y="0"/>
            <a:ext cx="12233564" cy="7154132"/>
          </a:xfrm>
        </p:spPr>
      </p:pic>
    </p:spTree>
    <p:extLst>
      <p:ext uri="{BB962C8B-B14F-4D97-AF65-F5344CB8AC3E}">
        <p14:creationId xmlns:p14="http://schemas.microsoft.com/office/powerpoint/2010/main" val="4096434905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311C1C"/>
      </a:dk2>
      <a:lt2>
        <a:srgbClr val="F1F0F3"/>
      </a:lt2>
      <a:accent1>
        <a:srgbClr val="82AF1F"/>
      </a:accent1>
      <a:accent2>
        <a:srgbClr val="B3A213"/>
      </a:accent2>
      <a:accent3>
        <a:srgbClr val="E78429"/>
      </a:accent3>
      <a:accent4>
        <a:srgbClr val="D52317"/>
      </a:accent4>
      <a:accent5>
        <a:srgbClr val="E7296D"/>
      </a:accent5>
      <a:accent6>
        <a:srgbClr val="D517AA"/>
      </a:accent6>
      <a:hlink>
        <a:srgbClr val="BF4159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Words>285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Verdana Pro</vt:lpstr>
      <vt:lpstr>Verdana Pro Cond SemiBold</vt:lpstr>
      <vt:lpstr>TornVTI</vt:lpstr>
      <vt:lpstr>Racial Communities and Gun Violence</vt:lpstr>
      <vt:lpstr>Why talk about it?</vt:lpstr>
      <vt:lpstr>What’s up, data?</vt:lpstr>
      <vt:lpstr>What does the data say?</vt:lpstr>
      <vt:lpstr>PowerPoint Presentation</vt:lpstr>
      <vt:lpstr>Shootings Within Racial Communities</vt:lpstr>
      <vt:lpstr>PowerPoint Presentation</vt:lpstr>
      <vt:lpstr>Filling in the Gaps</vt:lpstr>
      <vt:lpstr>PowerPoint Presentation</vt:lpstr>
      <vt:lpstr>What DOESN’T  the data say?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Racial Communities and Gun Violence</dc:title>
  <dc:creator>Ariel Clifford</dc:creator>
  <cp:lastModifiedBy>Ariel Clifford</cp:lastModifiedBy>
  <cp:revision>4</cp:revision>
  <dcterms:created xsi:type="dcterms:W3CDTF">2021-12-07T06:30:57Z</dcterms:created>
  <dcterms:modified xsi:type="dcterms:W3CDTF">2021-12-07T11:45:07Z</dcterms:modified>
</cp:coreProperties>
</file>