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/>
    <p:restoredTop sz="94580"/>
  </p:normalViewPr>
  <p:slideViewPr>
    <p:cSldViewPr snapToObjects="1">
      <p:cViewPr>
        <p:scale>
          <a:sx n="148" d="100"/>
          <a:sy n="148" d="100"/>
        </p:scale>
        <p:origin x="85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C1FA-2DE2-BB4C-9D3F-17B46F4C8A7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47F-80D1-4C4F-B95B-0FE8B30C0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10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C1FA-2DE2-BB4C-9D3F-17B46F4C8A7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47F-80D1-4C4F-B95B-0FE8B30C0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5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C1FA-2DE2-BB4C-9D3F-17B46F4C8A7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47F-80D1-4C4F-B95B-0FE8B30C0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68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C1FA-2DE2-BB4C-9D3F-17B46F4C8A7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47F-80D1-4C4F-B95B-0FE8B30C0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26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C1FA-2DE2-BB4C-9D3F-17B46F4C8A7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47F-80D1-4C4F-B95B-0FE8B30C0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87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C1FA-2DE2-BB4C-9D3F-17B46F4C8A7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47F-80D1-4C4F-B95B-0FE8B30C0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69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C1FA-2DE2-BB4C-9D3F-17B46F4C8A7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47F-80D1-4C4F-B95B-0FE8B30C0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1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C1FA-2DE2-BB4C-9D3F-17B46F4C8A7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47F-80D1-4C4F-B95B-0FE8B30C0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40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C1FA-2DE2-BB4C-9D3F-17B46F4C8A7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47F-80D1-4C4F-B95B-0FE8B30C0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13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C1FA-2DE2-BB4C-9D3F-17B46F4C8A7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47F-80D1-4C4F-B95B-0FE8B30C0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C1FA-2DE2-BB4C-9D3F-17B46F4C8A7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47F-80D1-4C4F-B95B-0FE8B30C0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01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EC1FA-2DE2-BB4C-9D3F-17B46F4C8A7F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2647F-80D1-4C4F-B95B-0FE8B30C0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90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241" y="1318474"/>
            <a:ext cx="5317521" cy="398814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8" y="1318474"/>
            <a:ext cx="5317521" cy="398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84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ＭＳ Ｐゴシック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7</cp:revision>
  <dcterms:created xsi:type="dcterms:W3CDTF">2017-04-21T06:32:18Z</dcterms:created>
  <dcterms:modified xsi:type="dcterms:W3CDTF">2017-06-07T09:13:44Z</dcterms:modified>
</cp:coreProperties>
</file>