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/>
    <p:restoredTop sz="94602"/>
  </p:normalViewPr>
  <p:slideViewPr>
    <p:cSldViewPr snapToGrid="0" snapToObjects="1">
      <p:cViewPr>
        <p:scale>
          <a:sx n="304" d="100"/>
          <a:sy n="304" d="100"/>
        </p:scale>
        <p:origin x="-24" y="-1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EC1FA-2DE2-BB4C-9D3F-17B46F4C8A7F}" type="datetimeFigureOut">
              <a:rPr kumimoji="1" lang="ja-JP" altLang="en-US" smtClean="0"/>
              <a:t>2017/6/13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647F-80D1-4C4F-B95B-0FE8B30C01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4104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EC1FA-2DE2-BB4C-9D3F-17B46F4C8A7F}" type="datetimeFigureOut">
              <a:rPr kumimoji="1" lang="ja-JP" altLang="en-US" smtClean="0"/>
              <a:t>2017/6/13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647F-80D1-4C4F-B95B-0FE8B30C01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95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EC1FA-2DE2-BB4C-9D3F-17B46F4C8A7F}" type="datetimeFigureOut">
              <a:rPr kumimoji="1" lang="ja-JP" altLang="en-US" smtClean="0"/>
              <a:t>2017/6/13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647F-80D1-4C4F-B95B-0FE8B30C01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6687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EC1FA-2DE2-BB4C-9D3F-17B46F4C8A7F}" type="datetimeFigureOut">
              <a:rPr kumimoji="1" lang="ja-JP" altLang="en-US" smtClean="0"/>
              <a:t>2017/6/13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647F-80D1-4C4F-B95B-0FE8B30C01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4264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EC1FA-2DE2-BB4C-9D3F-17B46F4C8A7F}" type="datetimeFigureOut">
              <a:rPr kumimoji="1" lang="ja-JP" altLang="en-US" smtClean="0"/>
              <a:t>2017/6/13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647F-80D1-4C4F-B95B-0FE8B30C01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2879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EC1FA-2DE2-BB4C-9D3F-17B46F4C8A7F}" type="datetimeFigureOut">
              <a:rPr kumimoji="1" lang="ja-JP" altLang="en-US" smtClean="0"/>
              <a:t>2017/6/13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647F-80D1-4C4F-B95B-0FE8B30C01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6690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EC1FA-2DE2-BB4C-9D3F-17B46F4C8A7F}" type="datetimeFigureOut">
              <a:rPr kumimoji="1" lang="ja-JP" altLang="en-US" smtClean="0"/>
              <a:t>2017/6/13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647F-80D1-4C4F-B95B-0FE8B30C01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815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EC1FA-2DE2-BB4C-9D3F-17B46F4C8A7F}" type="datetimeFigureOut">
              <a:rPr kumimoji="1" lang="ja-JP" altLang="en-US" smtClean="0"/>
              <a:t>2017/6/13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647F-80D1-4C4F-B95B-0FE8B30C01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2408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EC1FA-2DE2-BB4C-9D3F-17B46F4C8A7F}" type="datetimeFigureOut">
              <a:rPr kumimoji="1" lang="ja-JP" altLang="en-US" smtClean="0"/>
              <a:t>2017/6/13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647F-80D1-4C4F-B95B-0FE8B30C01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5139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EC1FA-2DE2-BB4C-9D3F-17B46F4C8A7F}" type="datetimeFigureOut">
              <a:rPr kumimoji="1" lang="ja-JP" altLang="en-US" smtClean="0"/>
              <a:t>2017/6/13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647F-80D1-4C4F-B95B-0FE8B30C01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31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EC1FA-2DE2-BB4C-9D3F-17B46F4C8A7F}" type="datetimeFigureOut">
              <a:rPr kumimoji="1" lang="ja-JP" altLang="en-US" smtClean="0"/>
              <a:t>2017/6/13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647F-80D1-4C4F-B95B-0FE8B30C01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2014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EC1FA-2DE2-BB4C-9D3F-17B46F4C8A7F}" type="datetimeFigureOut">
              <a:rPr kumimoji="1" lang="ja-JP" altLang="en-US" smtClean="0"/>
              <a:t>2017/6/13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2647F-80D1-4C4F-B95B-0FE8B30C01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0900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241" y="1318474"/>
            <a:ext cx="5317521" cy="3988141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68" y="1318474"/>
            <a:ext cx="5317521" cy="398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87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793" y="1412776"/>
            <a:ext cx="5317521" cy="398814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68" y="1412776"/>
            <a:ext cx="5317521" cy="3988140"/>
          </a:xfrm>
          <a:prstGeom prst="rect">
            <a:avLst/>
          </a:prstGeom>
        </p:spPr>
      </p:pic>
      <p:sp>
        <p:nvSpPr>
          <p:cNvPr id="2" name="正方形/長方形 1"/>
          <p:cNvSpPr/>
          <p:nvPr/>
        </p:nvSpPr>
        <p:spPr>
          <a:xfrm>
            <a:off x="1476462" y="1719742"/>
            <a:ext cx="731106" cy="3175234"/>
          </a:xfrm>
          <a:prstGeom prst="rect">
            <a:avLst/>
          </a:prstGeom>
          <a:solidFill>
            <a:schemeClr val="accent4">
              <a:lumMod val="40000"/>
              <a:lumOff val="60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2734419" y="1719741"/>
            <a:ext cx="558260" cy="3175234"/>
          </a:xfrm>
          <a:prstGeom prst="rect">
            <a:avLst/>
          </a:prstGeom>
          <a:solidFill>
            <a:schemeClr val="accent4">
              <a:lumMod val="40000"/>
              <a:lumOff val="60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3960503" y="3158454"/>
            <a:ext cx="648072" cy="1736521"/>
          </a:xfrm>
          <a:prstGeom prst="rect">
            <a:avLst/>
          </a:prstGeom>
          <a:solidFill>
            <a:schemeClr val="accent4">
              <a:lumMod val="40000"/>
              <a:lumOff val="60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3964351" y="1719742"/>
            <a:ext cx="648072" cy="151004"/>
          </a:xfrm>
          <a:prstGeom prst="rect">
            <a:avLst/>
          </a:prstGeom>
          <a:solidFill>
            <a:schemeClr val="accent4">
              <a:lumMod val="40000"/>
              <a:lumOff val="60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471469" y="1458131"/>
            <a:ext cx="7360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smtClean="0"/>
              <a:t>Right-Pan</a:t>
            </a:r>
            <a:endParaRPr kumimoji="1" lang="ja-JP" altLang="en-US" sz="11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916489" y="1458131"/>
            <a:ext cx="7360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smtClean="0"/>
              <a:t>Right-Pan</a:t>
            </a:r>
            <a:endParaRPr kumimoji="1" lang="ja-JP" altLang="en-US" sz="11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691634" y="1458131"/>
            <a:ext cx="6607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smtClean="0"/>
              <a:t>Left-Pan</a:t>
            </a:r>
            <a:endParaRPr kumimoji="1"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93972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3</Words>
  <Application>Microsoft Macintosh PowerPoint</Application>
  <PresentationFormat>ワイド画面</PresentationFormat>
  <Paragraphs>3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ＭＳ Ｐゴシック</vt:lpstr>
      <vt:lpstr>Arial</vt:lpstr>
      <vt:lpstr>ホワイト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9</cp:revision>
  <dcterms:created xsi:type="dcterms:W3CDTF">2017-04-21T06:32:18Z</dcterms:created>
  <dcterms:modified xsi:type="dcterms:W3CDTF">2017-06-13T08:52:07Z</dcterms:modified>
</cp:coreProperties>
</file>