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06" r:id="rId10"/>
    <p:sldId id="268" r:id="rId11"/>
    <p:sldId id="299" r:id="rId12"/>
    <p:sldId id="298" r:id="rId13"/>
    <p:sldId id="303" r:id="rId14"/>
    <p:sldId id="294" r:id="rId15"/>
    <p:sldId id="301" r:id="rId16"/>
    <p:sldId id="300" r:id="rId17"/>
    <p:sldId id="304" r:id="rId18"/>
    <p:sldId id="290" r:id="rId19"/>
    <p:sldId id="311" r:id="rId20"/>
    <p:sldId id="275" r:id="rId21"/>
    <p:sldId id="310" r:id="rId22"/>
    <p:sldId id="286" r:id="rId23"/>
    <p:sldId id="307" r:id="rId24"/>
    <p:sldId id="288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5951" autoAdjust="0"/>
  </p:normalViewPr>
  <p:slideViewPr>
    <p:cSldViewPr>
      <p:cViewPr varScale="1">
        <p:scale>
          <a:sx n="63" d="100"/>
          <a:sy n="63" d="100"/>
        </p:scale>
        <p:origin x="-108" y="-1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37269-2DFF-493B-A149-1C3D9EF1B3FE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1A50E-DECF-4C4D-ADE3-90CC2EEDD5F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1A50E-DECF-4C4D-ADE3-90CC2EEDD5F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595616" y="3514344"/>
            <a:ext cx="1186180" cy="394970"/>
          </a:xfrm>
          <a:custGeom>
            <a:avLst/>
            <a:gdLst/>
            <a:ahLst/>
            <a:cxnLst/>
            <a:rect l="l" t="t" r="r" b="b"/>
            <a:pathLst>
              <a:path w="1186179" h="394970">
                <a:moveTo>
                  <a:pt x="384428" y="0"/>
                </a:moveTo>
                <a:lnTo>
                  <a:pt x="0" y="394715"/>
                </a:lnTo>
                <a:lnTo>
                  <a:pt x="1185672" y="394715"/>
                </a:lnTo>
                <a:lnTo>
                  <a:pt x="384428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603492"/>
            <a:ext cx="4700270" cy="254635"/>
          </a:xfrm>
          <a:custGeom>
            <a:avLst/>
            <a:gdLst/>
            <a:ahLst/>
            <a:cxnLst/>
            <a:rect l="l" t="t" r="r" b="b"/>
            <a:pathLst>
              <a:path w="4700270" h="254634">
                <a:moveTo>
                  <a:pt x="0" y="254507"/>
                </a:moveTo>
                <a:lnTo>
                  <a:pt x="4700016" y="254507"/>
                </a:lnTo>
                <a:lnTo>
                  <a:pt x="4700016" y="0"/>
                </a:lnTo>
                <a:lnTo>
                  <a:pt x="0" y="0"/>
                </a:lnTo>
                <a:lnTo>
                  <a:pt x="0" y="254507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690871" y="0"/>
            <a:ext cx="6849109" cy="6849109"/>
          </a:xfrm>
          <a:custGeom>
            <a:avLst/>
            <a:gdLst/>
            <a:ahLst/>
            <a:cxnLst/>
            <a:rect l="l" t="t" r="r" b="b"/>
            <a:pathLst>
              <a:path w="6849109" h="6849109">
                <a:moveTo>
                  <a:pt x="6848855" y="0"/>
                </a:moveTo>
                <a:lnTo>
                  <a:pt x="0" y="0"/>
                </a:lnTo>
                <a:lnTo>
                  <a:pt x="0" y="6848855"/>
                </a:lnTo>
                <a:lnTo>
                  <a:pt x="6848855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3899915"/>
            <a:ext cx="6085840" cy="2703830"/>
          </a:xfrm>
          <a:custGeom>
            <a:avLst/>
            <a:gdLst/>
            <a:ahLst/>
            <a:cxnLst/>
            <a:rect l="l" t="t" r="r" b="b"/>
            <a:pathLst>
              <a:path w="6085840" h="2703829">
                <a:moveTo>
                  <a:pt x="0" y="2703575"/>
                </a:moveTo>
                <a:lnTo>
                  <a:pt x="6085332" y="2703575"/>
                </a:lnTo>
                <a:lnTo>
                  <a:pt x="6085332" y="0"/>
                </a:lnTo>
                <a:lnTo>
                  <a:pt x="0" y="0"/>
                </a:lnTo>
                <a:lnTo>
                  <a:pt x="0" y="2703575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082284" y="3899915"/>
            <a:ext cx="2703830" cy="2703830"/>
          </a:xfrm>
          <a:custGeom>
            <a:avLst/>
            <a:gdLst/>
            <a:ahLst/>
            <a:cxnLst/>
            <a:rect l="l" t="t" r="r" b="b"/>
            <a:pathLst>
              <a:path w="2703829" h="2703829">
                <a:moveTo>
                  <a:pt x="2703575" y="0"/>
                </a:moveTo>
                <a:lnTo>
                  <a:pt x="0" y="0"/>
                </a:lnTo>
                <a:lnTo>
                  <a:pt x="0" y="2703575"/>
                </a:lnTo>
                <a:lnTo>
                  <a:pt x="2703575" y="0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262871" y="659739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366247" y="5963411"/>
            <a:ext cx="1826260" cy="231775"/>
          </a:xfrm>
          <a:custGeom>
            <a:avLst/>
            <a:gdLst/>
            <a:ahLst/>
            <a:cxnLst/>
            <a:rect l="l" t="t" r="r" b="b"/>
            <a:pathLst>
              <a:path w="1826259" h="231775">
                <a:moveTo>
                  <a:pt x="0" y="231648"/>
                </a:moveTo>
                <a:lnTo>
                  <a:pt x="1825751" y="231648"/>
                </a:lnTo>
                <a:lnTo>
                  <a:pt x="1825751" y="0"/>
                </a:lnTo>
                <a:lnTo>
                  <a:pt x="0" y="0"/>
                </a:lnTo>
                <a:lnTo>
                  <a:pt x="0" y="231648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366247" y="6601968"/>
            <a:ext cx="1826260" cy="256540"/>
          </a:xfrm>
          <a:custGeom>
            <a:avLst/>
            <a:gdLst/>
            <a:ahLst/>
            <a:cxnLst/>
            <a:rect l="l" t="t" r="r" b="b"/>
            <a:pathLst>
              <a:path w="1826259" h="256540">
                <a:moveTo>
                  <a:pt x="0" y="256029"/>
                </a:moveTo>
                <a:lnTo>
                  <a:pt x="1825751" y="256029"/>
                </a:lnTo>
                <a:lnTo>
                  <a:pt x="1825751" y="0"/>
                </a:lnTo>
                <a:lnTo>
                  <a:pt x="0" y="0"/>
                </a:lnTo>
                <a:lnTo>
                  <a:pt x="0" y="256029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9474707" y="5963411"/>
            <a:ext cx="894715" cy="894715"/>
          </a:xfrm>
          <a:custGeom>
            <a:avLst/>
            <a:gdLst/>
            <a:ahLst/>
            <a:cxnLst/>
            <a:rect l="l" t="t" r="r" b="b"/>
            <a:pathLst>
              <a:path w="894715" h="894715">
                <a:moveTo>
                  <a:pt x="894588" y="0"/>
                </a:moveTo>
                <a:lnTo>
                  <a:pt x="0" y="894587"/>
                </a:lnTo>
                <a:lnTo>
                  <a:pt x="894588" y="894587"/>
                </a:lnTo>
                <a:lnTo>
                  <a:pt x="894588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9663683" y="6195059"/>
            <a:ext cx="2528570" cy="407034"/>
          </a:xfrm>
          <a:custGeom>
            <a:avLst/>
            <a:gdLst/>
            <a:ahLst/>
            <a:cxnLst/>
            <a:rect l="l" t="t" r="r" b="b"/>
            <a:pathLst>
              <a:path w="2528570" h="407034">
                <a:moveTo>
                  <a:pt x="0" y="406907"/>
                </a:moveTo>
                <a:lnTo>
                  <a:pt x="2528316" y="406907"/>
                </a:lnTo>
                <a:lnTo>
                  <a:pt x="2528316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FF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9265919" y="6195059"/>
            <a:ext cx="407034" cy="407034"/>
          </a:xfrm>
          <a:custGeom>
            <a:avLst/>
            <a:gdLst/>
            <a:ahLst/>
            <a:cxnLst/>
            <a:rect l="l" t="t" r="r" b="b"/>
            <a:pathLst>
              <a:path w="407034" h="407034">
                <a:moveTo>
                  <a:pt x="406907" y="0"/>
                </a:moveTo>
                <a:lnTo>
                  <a:pt x="0" y="406907"/>
                </a:lnTo>
                <a:lnTo>
                  <a:pt x="406907" y="406907"/>
                </a:lnTo>
                <a:lnTo>
                  <a:pt x="406907" y="0"/>
                </a:lnTo>
                <a:close/>
              </a:path>
            </a:pathLst>
          </a:custGeom>
          <a:solidFill>
            <a:srgbClr val="FF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900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0" y="4555363"/>
            <a:ext cx="12192000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858B-A4FA-4573-89A2-0BDC6A4D9C38}" type="datetime1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E527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pPr marL="38100">
                <a:lnSpc>
                  <a:spcPts val="2090"/>
                </a:lnSpc>
              </a:pPr>
              <a:t>‹N°›</a:t>
            </a:fld>
            <a:endParaRPr spc="-5" dirty="0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97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A7755-9F6C-4288-B3BB-45E3A6310BAB}" type="datetime1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E527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pPr marL="38100">
                <a:lnSpc>
                  <a:spcPts val="2090"/>
                </a:lnSpc>
              </a:pPr>
              <a:t>‹N°›</a:t>
            </a:fld>
            <a:endParaRPr spc="-5" dirty="0"/>
          </a:p>
        </p:txBody>
      </p:sp>
    </p:spTree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97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80237-D921-4D2B-8EAD-4A3FB732B9A4}" type="datetime1">
              <a:rPr lang="en-US" smtClean="0"/>
              <a:pPr/>
              <a:t>10/29/2020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E527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pPr marL="38100">
                <a:lnSpc>
                  <a:spcPts val="2090"/>
                </a:lnSpc>
              </a:pPr>
              <a:t>‹N°›</a:t>
            </a:fld>
            <a:endParaRPr spc="-5" dirty="0"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97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319DC-D784-43DD-A36A-BCB5AA018031}" type="datetime1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E527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pPr marL="38100">
                <a:lnSpc>
                  <a:spcPts val="2090"/>
                </a:lnSpc>
              </a:pPr>
              <a:t>‹N°›</a:t>
            </a:fld>
            <a:endParaRPr spc="-5" dirty="0"/>
          </a:p>
        </p:txBody>
      </p:sp>
    </p:spTree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5AEC1-7100-4F06-A24E-E1FE0DB3C209}" type="datetime1">
              <a:rPr lang="en-US" smtClean="0"/>
              <a:pPr/>
              <a:t>10/29/2020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E527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pPr marL="38100">
                <a:lnSpc>
                  <a:spcPts val="2090"/>
                </a:lnSpc>
              </a:pPr>
              <a:t>‹N°›</a:t>
            </a:fld>
            <a:endParaRPr spc="-5" dirty="0"/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262871" y="659739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366247" y="5963411"/>
            <a:ext cx="1826260" cy="231775"/>
          </a:xfrm>
          <a:custGeom>
            <a:avLst/>
            <a:gdLst/>
            <a:ahLst/>
            <a:cxnLst/>
            <a:rect l="l" t="t" r="r" b="b"/>
            <a:pathLst>
              <a:path w="1826259" h="231775">
                <a:moveTo>
                  <a:pt x="0" y="231648"/>
                </a:moveTo>
                <a:lnTo>
                  <a:pt x="1825751" y="231648"/>
                </a:lnTo>
                <a:lnTo>
                  <a:pt x="1825751" y="0"/>
                </a:lnTo>
                <a:lnTo>
                  <a:pt x="0" y="0"/>
                </a:lnTo>
                <a:lnTo>
                  <a:pt x="0" y="231648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366247" y="6601968"/>
            <a:ext cx="1826260" cy="256540"/>
          </a:xfrm>
          <a:custGeom>
            <a:avLst/>
            <a:gdLst/>
            <a:ahLst/>
            <a:cxnLst/>
            <a:rect l="l" t="t" r="r" b="b"/>
            <a:pathLst>
              <a:path w="1826259" h="256540">
                <a:moveTo>
                  <a:pt x="0" y="256029"/>
                </a:moveTo>
                <a:lnTo>
                  <a:pt x="1825751" y="256029"/>
                </a:lnTo>
                <a:lnTo>
                  <a:pt x="1825751" y="0"/>
                </a:lnTo>
                <a:lnTo>
                  <a:pt x="0" y="0"/>
                </a:lnTo>
                <a:lnTo>
                  <a:pt x="0" y="256029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474707" y="5963411"/>
            <a:ext cx="894715" cy="894715"/>
          </a:xfrm>
          <a:custGeom>
            <a:avLst/>
            <a:gdLst/>
            <a:ahLst/>
            <a:cxnLst/>
            <a:rect l="l" t="t" r="r" b="b"/>
            <a:pathLst>
              <a:path w="894715" h="894715">
                <a:moveTo>
                  <a:pt x="894588" y="0"/>
                </a:moveTo>
                <a:lnTo>
                  <a:pt x="0" y="894587"/>
                </a:lnTo>
                <a:lnTo>
                  <a:pt x="894588" y="894587"/>
                </a:lnTo>
                <a:lnTo>
                  <a:pt x="894588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663683" y="6195059"/>
            <a:ext cx="2528570" cy="407034"/>
          </a:xfrm>
          <a:custGeom>
            <a:avLst/>
            <a:gdLst/>
            <a:ahLst/>
            <a:cxnLst/>
            <a:rect l="l" t="t" r="r" b="b"/>
            <a:pathLst>
              <a:path w="2528570" h="407034">
                <a:moveTo>
                  <a:pt x="0" y="406907"/>
                </a:moveTo>
                <a:lnTo>
                  <a:pt x="2528316" y="406907"/>
                </a:lnTo>
                <a:lnTo>
                  <a:pt x="2528316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FF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265919" y="6195059"/>
            <a:ext cx="407034" cy="407034"/>
          </a:xfrm>
          <a:custGeom>
            <a:avLst/>
            <a:gdLst/>
            <a:ahLst/>
            <a:cxnLst/>
            <a:rect l="l" t="t" r="r" b="b"/>
            <a:pathLst>
              <a:path w="407034" h="407034">
                <a:moveTo>
                  <a:pt x="406907" y="0"/>
                </a:moveTo>
                <a:lnTo>
                  <a:pt x="0" y="406907"/>
                </a:lnTo>
                <a:lnTo>
                  <a:pt x="406907" y="406907"/>
                </a:lnTo>
                <a:lnTo>
                  <a:pt x="406907" y="0"/>
                </a:lnTo>
                <a:close/>
              </a:path>
            </a:pathLst>
          </a:custGeom>
          <a:solidFill>
            <a:srgbClr val="FF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410967" y="85343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80" h="175260">
                <a:moveTo>
                  <a:pt x="170433" y="0"/>
                </a:moveTo>
                <a:lnTo>
                  <a:pt x="0" y="175259"/>
                </a:lnTo>
                <a:lnTo>
                  <a:pt x="525780" y="175259"/>
                </a:lnTo>
                <a:lnTo>
                  <a:pt x="170433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047" y="0"/>
            <a:ext cx="1830705" cy="256540"/>
          </a:xfrm>
          <a:custGeom>
            <a:avLst/>
            <a:gdLst/>
            <a:ahLst/>
            <a:cxnLst/>
            <a:rect l="l" t="t" r="r" b="b"/>
            <a:pathLst>
              <a:path w="1830705" h="256540">
                <a:moveTo>
                  <a:pt x="0" y="256031"/>
                </a:moveTo>
                <a:lnTo>
                  <a:pt x="1830324" y="256031"/>
                </a:lnTo>
                <a:lnTo>
                  <a:pt x="1830324" y="0"/>
                </a:lnTo>
                <a:lnTo>
                  <a:pt x="0" y="0"/>
                </a:lnTo>
                <a:lnTo>
                  <a:pt x="0" y="256031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047" y="662940"/>
            <a:ext cx="1830705" cy="231775"/>
          </a:xfrm>
          <a:custGeom>
            <a:avLst/>
            <a:gdLst/>
            <a:ahLst/>
            <a:cxnLst/>
            <a:rect l="l" t="t" r="r" b="b"/>
            <a:pathLst>
              <a:path w="1830705" h="231775">
                <a:moveTo>
                  <a:pt x="0" y="231648"/>
                </a:moveTo>
                <a:lnTo>
                  <a:pt x="1830324" y="231648"/>
                </a:lnTo>
                <a:lnTo>
                  <a:pt x="1830324" y="0"/>
                </a:lnTo>
                <a:lnTo>
                  <a:pt x="0" y="0"/>
                </a:lnTo>
                <a:lnTo>
                  <a:pt x="0" y="231648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30323" y="0"/>
            <a:ext cx="894715" cy="894715"/>
          </a:xfrm>
          <a:custGeom>
            <a:avLst/>
            <a:gdLst/>
            <a:ahLst/>
            <a:cxnLst/>
            <a:rect l="l" t="t" r="r" b="b"/>
            <a:pathLst>
              <a:path w="894714" h="894715">
                <a:moveTo>
                  <a:pt x="894588" y="0"/>
                </a:moveTo>
                <a:lnTo>
                  <a:pt x="0" y="0"/>
                </a:lnTo>
                <a:lnTo>
                  <a:pt x="0" y="894588"/>
                </a:lnTo>
                <a:lnTo>
                  <a:pt x="894588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0" y="256031"/>
            <a:ext cx="2536190" cy="407034"/>
          </a:xfrm>
          <a:custGeom>
            <a:avLst/>
            <a:gdLst/>
            <a:ahLst/>
            <a:cxnLst/>
            <a:rect l="l" t="t" r="r" b="b"/>
            <a:pathLst>
              <a:path w="2536190" h="407034">
                <a:moveTo>
                  <a:pt x="0" y="406908"/>
                </a:moveTo>
                <a:lnTo>
                  <a:pt x="2535936" y="406908"/>
                </a:lnTo>
                <a:lnTo>
                  <a:pt x="2535936" y="0"/>
                </a:lnTo>
                <a:lnTo>
                  <a:pt x="0" y="0"/>
                </a:lnTo>
                <a:lnTo>
                  <a:pt x="0" y="406908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2526792" y="256031"/>
            <a:ext cx="407034" cy="407034"/>
          </a:xfrm>
          <a:custGeom>
            <a:avLst/>
            <a:gdLst/>
            <a:ahLst/>
            <a:cxnLst/>
            <a:rect l="l" t="t" r="r" b="b"/>
            <a:pathLst>
              <a:path w="407035" h="407034">
                <a:moveTo>
                  <a:pt x="406907" y="0"/>
                </a:moveTo>
                <a:lnTo>
                  <a:pt x="0" y="0"/>
                </a:lnTo>
                <a:lnTo>
                  <a:pt x="0" y="406908"/>
                </a:lnTo>
                <a:lnTo>
                  <a:pt x="406907" y="0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81121" y="315849"/>
            <a:ext cx="5429757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97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7707" y="2518155"/>
            <a:ext cx="11176584" cy="367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0197C-25C7-4700-B4C8-77A1CA73ED3A}" type="datetime1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12069" y="6259488"/>
            <a:ext cx="32956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E527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pPr marL="38100">
                <a:lnSpc>
                  <a:spcPts val="2090"/>
                </a:lnSpc>
              </a:pPr>
              <a:t>‹N°›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cut/>
  </p:transition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2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9923" y="876300"/>
            <a:ext cx="1731645" cy="577850"/>
          </a:xfrm>
          <a:custGeom>
            <a:avLst/>
            <a:gdLst/>
            <a:ahLst/>
            <a:cxnLst/>
            <a:rect l="l" t="t" r="r" b="b"/>
            <a:pathLst>
              <a:path w="1731645" h="577850">
                <a:moveTo>
                  <a:pt x="561340" y="0"/>
                </a:moveTo>
                <a:lnTo>
                  <a:pt x="0" y="577596"/>
                </a:lnTo>
                <a:lnTo>
                  <a:pt x="1731264" y="577596"/>
                </a:lnTo>
                <a:lnTo>
                  <a:pt x="561340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700270" cy="1454150"/>
          </a:xfrm>
          <a:custGeom>
            <a:avLst/>
            <a:gdLst/>
            <a:ahLst/>
            <a:cxnLst/>
            <a:rect l="l" t="t" r="r" b="b"/>
            <a:pathLst>
              <a:path w="4700270" h="1454150">
                <a:moveTo>
                  <a:pt x="0" y="1453896"/>
                </a:moveTo>
                <a:lnTo>
                  <a:pt x="4700016" y="1453896"/>
                </a:lnTo>
                <a:lnTo>
                  <a:pt x="4700016" y="0"/>
                </a:lnTo>
                <a:lnTo>
                  <a:pt x="0" y="0"/>
                </a:lnTo>
                <a:lnTo>
                  <a:pt x="0" y="1453896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404103"/>
            <a:ext cx="4700270" cy="1454150"/>
          </a:xfrm>
          <a:custGeom>
            <a:avLst/>
            <a:gdLst/>
            <a:ahLst/>
            <a:cxnLst/>
            <a:rect l="l" t="t" r="r" b="b"/>
            <a:pathLst>
              <a:path w="4700270" h="1454150">
                <a:moveTo>
                  <a:pt x="0" y="1453895"/>
                </a:moveTo>
                <a:lnTo>
                  <a:pt x="4700016" y="1453895"/>
                </a:lnTo>
                <a:lnTo>
                  <a:pt x="4700016" y="0"/>
                </a:lnTo>
                <a:lnTo>
                  <a:pt x="0" y="0"/>
                </a:lnTo>
                <a:lnTo>
                  <a:pt x="0" y="1453895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90871" y="0"/>
            <a:ext cx="6849109" cy="6849109"/>
          </a:xfrm>
          <a:custGeom>
            <a:avLst/>
            <a:gdLst/>
            <a:ahLst/>
            <a:cxnLst/>
            <a:rect l="l" t="t" r="r" b="b"/>
            <a:pathLst>
              <a:path w="6849109" h="6849109">
                <a:moveTo>
                  <a:pt x="6848855" y="0"/>
                </a:moveTo>
                <a:lnTo>
                  <a:pt x="0" y="0"/>
                </a:lnTo>
                <a:lnTo>
                  <a:pt x="0" y="6848855"/>
                </a:lnTo>
                <a:lnTo>
                  <a:pt x="6848855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453896"/>
            <a:ext cx="7851775" cy="3950335"/>
          </a:xfrm>
          <a:custGeom>
            <a:avLst/>
            <a:gdLst/>
            <a:ahLst/>
            <a:cxnLst/>
            <a:rect l="l" t="t" r="r" b="b"/>
            <a:pathLst>
              <a:path w="7851775" h="3950335">
                <a:moveTo>
                  <a:pt x="0" y="3950208"/>
                </a:moveTo>
                <a:lnTo>
                  <a:pt x="7851648" y="3950208"/>
                </a:lnTo>
                <a:lnTo>
                  <a:pt x="7851648" y="0"/>
                </a:lnTo>
                <a:lnTo>
                  <a:pt x="0" y="0"/>
                </a:lnTo>
                <a:lnTo>
                  <a:pt x="0" y="3950208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47076" y="1453896"/>
            <a:ext cx="3950335" cy="3950335"/>
          </a:xfrm>
          <a:custGeom>
            <a:avLst/>
            <a:gdLst/>
            <a:ahLst/>
            <a:cxnLst/>
            <a:rect l="l" t="t" r="r" b="b"/>
            <a:pathLst>
              <a:path w="3950334" h="3950335">
                <a:moveTo>
                  <a:pt x="3950207" y="0"/>
                </a:moveTo>
                <a:lnTo>
                  <a:pt x="0" y="0"/>
                </a:lnTo>
                <a:lnTo>
                  <a:pt x="0" y="3950207"/>
                </a:lnTo>
                <a:lnTo>
                  <a:pt x="3950207" y="0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14588" y="421233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60">
                <a:moveTo>
                  <a:pt x="525779" y="0"/>
                </a:moveTo>
                <a:lnTo>
                  <a:pt x="0" y="0"/>
                </a:lnTo>
                <a:lnTo>
                  <a:pt x="355345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15400" y="3810000"/>
            <a:ext cx="3276600" cy="407034"/>
          </a:xfrm>
          <a:custGeom>
            <a:avLst/>
            <a:gdLst/>
            <a:ahLst/>
            <a:cxnLst/>
            <a:rect l="l" t="t" r="r" b="b"/>
            <a:pathLst>
              <a:path w="6888480" h="407035">
                <a:moveTo>
                  <a:pt x="0" y="406908"/>
                </a:moveTo>
                <a:lnTo>
                  <a:pt x="6888480" y="406908"/>
                </a:lnTo>
                <a:lnTo>
                  <a:pt x="6888480" y="0"/>
                </a:lnTo>
                <a:lnTo>
                  <a:pt x="0" y="0"/>
                </a:lnTo>
                <a:lnTo>
                  <a:pt x="0" y="406908"/>
                </a:lnTo>
                <a:close/>
              </a:path>
            </a:pathLst>
          </a:custGeom>
          <a:solidFill>
            <a:srgbClr val="FF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19159" y="3810000"/>
            <a:ext cx="405765" cy="407034"/>
          </a:xfrm>
          <a:custGeom>
            <a:avLst/>
            <a:gdLst/>
            <a:ahLst/>
            <a:cxnLst/>
            <a:rect l="l" t="t" r="r" b="b"/>
            <a:pathLst>
              <a:path w="405764" h="407035">
                <a:moveTo>
                  <a:pt x="405384" y="0"/>
                </a:moveTo>
                <a:lnTo>
                  <a:pt x="0" y="406908"/>
                </a:lnTo>
                <a:lnTo>
                  <a:pt x="405384" y="406908"/>
                </a:lnTo>
                <a:lnTo>
                  <a:pt x="405384" y="0"/>
                </a:lnTo>
                <a:close/>
              </a:path>
            </a:pathLst>
          </a:custGeom>
          <a:solidFill>
            <a:srgbClr val="FF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362200" y="457200"/>
            <a:ext cx="6324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D405D"/>
                </a:solidFill>
              </a:rPr>
              <a:t>Soutenance </a:t>
            </a:r>
            <a:r>
              <a:rPr sz="2400" dirty="0">
                <a:solidFill>
                  <a:srgbClr val="1D405D"/>
                </a:solidFill>
              </a:rPr>
              <a:t>de projet de </a:t>
            </a:r>
            <a:r>
              <a:rPr lang="en-US" sz="2400" dirty="0" smtClean="0">
                <a:solidFill>
                  <a:srgbClr val="1D405D"/>
                </a:solidFill>
              </a:rPr>
              <a:t>stage </a:t>
            </a:r>
            <a:r>
              <a:rPr lang="en-US" sz="2400" dirty="0" err="1" smtClean="0">
                <a:solidFill>
                  <a:srgbClr val="1D405D"/>
                </a:solidFill>
              </a:rPr>
              <a:t>d’initiation</a:t>
            </a:r>
            <a:endParaRPr sz="2400" dirty="0"/>
          </a:p>
        </p:txBody>
      </p:sp>
      <p:sp>
        <p:nvSpPr>
          <p:cNvPr id="15" name="object 15"/>
          <p:cNvSpPr txBox="1"/>
          <p:nvPr/>
        </p:nvSpPr>
        <p:spPr>
          <a:xfrm>
            <a:off x="9677400" y="3886200"/>
            <a:ext cx="16002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E5278"/>
                </a:solidFill>
                <a:latin typeface="Arial"/>
                <a:cs typeface="Arial"/>
              </a:rPr>
              <a:t>Elaboré par </a:t>
            </a:r>
            <a:r>
              <a:rPr sz="1600" b="1" spc="-5" dirty="0" smtClean="0">
                <a:solidFill>
                  <a:srgbClr val="3E5278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0238" y="5687784"/>
            <a:ext cx="4349750" cy="335348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lvl="0">
              <a:spcBef>
                <a:spcPts val="695"/>
              </a:spcBef>
            </a:pPr>
            <a:r>
              <a:rPr sz="1600" b="1" spc="-5" dirty="0">
                <a:solidFill>
                  <a:srgbClr val="3E5278"/>
                </a:solidFill>
                <a:latin typeface="Arial"/>
                <a:cs typeface="Arial"/>
              </a:rPr>
              <a:t>Encadré par </a:t>
            </a:r>
            <a:r>
              <a:rPr sz="1600" b="1" spc="-5" dirty="0" smtClean="0">
                <a:solidFill>
                  <a:srgbClr val="3E5278"/>
                </a:solidFill>
                <a:latin typeface="Arial"/>
                <a:cs typeface="Arial"/>
              </a:rPr>
              <a:t>:</a:t>
            </a:r>
            <a:r>
              <a:rPr lang="en-US" sz="1600" b="1" spc="-5" dirty="0" smtClean="0">
                <a:solidFill>
                  <a:srgbClr val="3E5278"/>
                </a:solidFill>
                <a:latin typeface="Arial"/>
                <a:cs typeface="Arial"/>
              </a:rPr>
              <a:t> </a:t>
            </a:r>
            <a:r>
              <a:rPr lang="fr-FR" sz="1600" b="1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M. EL MEZOUARY Ali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228600" y="1981200"/>
            <a:ext cx="10439400" cy="32765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5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Développement d’une base de données pour une agence de location de voiture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Image 18" descr="logo.png"/>
          <p:cNvPicPr/>
          <p:nvPr/>
        </p:nvPicPr>
        <p:blipFill>
          <a:blip r:embed="rId2" cstate="print"/>
          <a:srcRect l="5968" t="18900" r="8485" b="33851"/>
          <a:stretch>
            <a:fillRect/>
          </a:stretch>
        </p:blipFill>
        <p:spPr>
          <a:xfrm>
            <a:off x="0" y="228600"/>
            <a:ext cx="2286744" cy="968995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8839200" y="7620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AUTO MAROC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21" name="Image 20" descr="car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20200" y="381000"/>
            <a:ext cx="456895" cy="456895"/>
          </a:xfrm>
          <a:prstGeom prst="rect">
            <a:avLst/>
          </a:prstGeom>
        </p:spPr>
      </p:pic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9067800" y="4267200"/>
            <a:ext cx="289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fr-FR" sz="18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AIT BOURHIM HAMZA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fr-FR" sz="18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GOUHI HAYAT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HALLOU ABDELLAH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LECHGAR TAHA 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276600" y="838200"/>
            <a:ext cx="3886200" cy="381000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Année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universitaire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: 2019-2020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2090"/>
                </a:lnSpc>
              </a:pPr>
              <a:t>1</a:t>
            </a:fld>
            <a:endParaRPr lang="en-US" spc="-5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4700270" cy="3941464"/>
          </a:xfrm>
          <a:prstGeom prst="rect">
            <a:avLst/>
          </a:prstGeom>
          <a:solidFill>
            <a:srgbClr val="C6D2E6"/>
          </a:solidFill>
        </p:spPr>
        <p:txBody>
          <a:bodyPr vert="horz" wrap="square" lIns="0" tIns="1566545" rIns="0" bIns="0" rtlCol="0">
            <a:spAutoFit/>
          </a:bodyPr>
          <a:lstStyle/>
          <a:p>
            <a:pPr marL="739775">
              <a:lnSpc>
                <a:spcPts val="18370"/>
              </a:lnSpc>
              <a:spcBef>
                <a:spcPts val="12335"/>
              </a:spcBef>
            </a:pPr>
            <a:r>
              <a:rPr lang="en-US" sz="16000" spc="-5" dirty="0" smtClean="0">
                <a:solidFill>
                  <a:srgbClr val="3E5278"/>
                </a:solidFill>
              </a:rPr>
              <a:t>3</a:t>
            </a:r>
            <a:endParaRPr sz="16000" dirty="0"/>
          </a:p>
        </p:txBody>
      </p:sp>
      <p:sp>
        <p:nvSpPr>
          <p:cNvPr id="2" name="object 2"/>
          <p:cNvSpPr/>
          <p:nvPr/>
        </p:nvSpPr>
        <p:spPr>
          <a:xfrm>
            <a:off x="7595616" y="3514344"/>
            <a:ext cx="1186180" cy="394970"/>
          </a:xfrm>
          <a:custGeom>
            <a:avLst/>
            <a:gdLst/>
            <a:ahLst/>
            <a:cxnLst/>
            <a:rect l="l" t="t" r="r" b="b"/>
            <a:pathLst>
              <a:path w="1186179" h="394970">
                <a:moveTo>
                  <a:pt x="384428" y="0"/>
                </a:moveTo>
                <a:lnTo>
                  <a:pt x="0" y="394715"/>
                </a:lnTo>
                <a:lnTo>
                  <a:pt x="1185672" y="394715"/>
                </a:lnTo>
                <a:lnTo>
                  <a:pt x="384428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603492"/>
            <a:ext cx="4700270" cy="254635"/>
          </a:xfrm>
          <a:custGeom>
            <a:avLst/>
            <a:gdLst/>
            <a:ahLst/>
            <a:cxnLst/>
            <a:rect l="l" t="t" r="r" b="b"/>
            <a:pathLst>
              <a:path w="4700270" h="254634">
                <a:moveTo>
                  <a:pt x="0" y="254507"/>
                </a:moveTo>
                <a:lnTo>
                  <a:pt x="4700016" y="254507"/>
                </a:lnTo>
                <a:lnTo>
                  <a:pt x="4700016" y="0"/>
                </a:lnTo>
                <a:lnTo>
                  <a:pt x="0" y="0"/>
                </a:lnTo>
                <a:lnTo>
                  <a:pt x="0" y="254507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0871" y="0"/>
            <a:ext cx="6849109" cy="6849109"/>
          </a:xfrm>
          <a:custGeom>
            <a:avLst/>
            <a:gdLst/>
            <a:ahLst/>
            <a:cxnLst/>
            <a:rect l="l" t="t" r="r" b="b"/>
            <a:pathLst>
              <a:path w="6849109" h="6849109">
                <a:moveTo>
                  <a:pt x="6848855" y="0"/>
                </a:moveTo>
                <a:lnTo>
                  <a:pt x="0" y="0"/>
                </a:lnTo>
                <a:lnTo>
                  <a:pt x="0" y="6848855"/>
                </a:lnTo>
                <a:lnTo>
                  <a:pt x="6848855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899915"/>
            <a:ext cx="6085840" cy="2703830"/>
          </a:xfrm>
          <a:custGeom>
            <a:avLst/>
            <a:gdLst/>
            <a:ahLst/>
            <a:cxnLst/>
            <a:rect l="l" t="t" r="r" b="b"/>
            <a:pathLst>
              <a:path w="6085840" h="2703829">
                <a:moveTo>
                  <a:pt x="0" y="2703575"/>
                </a:moveTo>
                <a:lnTo>
                  <a:pt x="6085332" y="2703575"/>
                </a:lnTo>
                <a:lnTo>
                  <a:pt x="6085332" y="0"/>
                </a:lnTo>
                <a:lnTo>
                  <a:pt x="0" y="0"/>
                </a:lnTo>
                <a:lnTo>
                  <a:pt x="0" y="2703575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82284" y="3899915"/>
            <a:ext cx="2703830" cy="2703830"/>
          </a:xfrm>
          <a:custGeom>
            <a:avLst/>
            <a:gdLst/>
            <a:ahLst/>
            <a:cxnLst/>
            <a:rect l="l" t="t" r="r" b="b"/>
            <a:pathLst>
              <a:path w="2703829" h="2703829">
                <a:moveTo>
                  <a:pt x="2703575" y="0"/>
                </a:moveTo>
                <a:lnTo>
                  <a:pt x="0" y="0"/>
                </a:lnTo>
                <a:lnTo>
                  <a:pt x="0" y="2703575"/>
                </a:lnTo>
                <a:lnTo>
                  <a:pt x="2703575" y="0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871" y="659739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66247" y="5963411"/>
            <a:ext cx="1826260" cy="231775"/>
          </a:xfrm>
          <a:custGeom>
            <a:avLst/>
            <a:gdLst/>
            <a:ahLst/>
            <a:cxnLst/>
            <a:rect l="l" t="t" r="r" b="b"/>
            <a:pathLst>
              <a:path w="1826259" h="231775">
                <a:moveTo>
                  <a:pt x="0" y="231648"/>
                </a:moveTo>
                <a:lnTo>
                  <a:pt x="1825751" y="231648"/>
                </a:lnTo>
                <a:lnTo>
                  <a:pt x="1825751" y="0"/>
                </a:lnTo>
                <a:lnTo>
                  <a:pt x="0" y="0"/>
                </a:lnTo>
                <a:lnTo>
                  <a:pt x="0" y="231648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66247" y="6601968"/>
            <a:ext cx="1826260" cy="256540"/>
          </a:xfrm>
          <a:custGeom>
            <a:avLst/>
            <a:gdLst/>
            <a:ahLst/>
            <a:cxnLst/>
            <a:rect l="l" t="t" r="r" b="b"/>
            <a:pathLst>
              <a:path w="1826259" h="256540">
                <a:moveTo>
                  <a:pt x="0" y="256029"/>
                </a:moveTo>
                <a:lnTo>
                  <a:pt x="1825751" y="256029"/>
                </a:lnTo>
                <a:lnTo>
                  <a:pt x="1825751" y="0"/>
                </a:lnTo>
                <a:lnTo>
                  <a:pt x="0" y="0"/>
                </a:lnTo>
                <a:lnTo>
                  <a:pt x="0" y="256029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74707" y="5963411"/>
            <a:ext cx="894715" cy="894715"/>
          </a:xfrm>
          <a:custGeom>
            <a:avLst/>
            <a:gdLst/>
            <a:ahLst/>
            <a:cxnLst/>
            <a:rect l="l" t="t" r="r" b="b"/>
            <a:pathLst>
              <a:path w="894715" h="894715">
                <a:moveTo>
                  <a:pt x="894588" y="0"/>
                </a:moveTo>
                <a:lnTo>
                  <a:pt x="0" y="894587"/>
                </a:lnTo>
                <a:lnTo>
                  <a:pt x="894588" y="894587"/>
                </a:lnTo>
                <a:lnTo>
                  <a:pt x="894588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63683" y="6195059"/>
            <a:ext cx="2528570" cy="407034"/>
          </a:xfrm>
          <a:custGeom>
            <a:avLst/>
            <a:gdLst/>
            <a:ahLst/>
            <a:cxnLst/>
            <a:rect l="l" t="t" r="r" b="b"/>
            <a:pathLst>
              <a:path w="2528570" h="407034">
                <a:moveTo>
                  <a:pt x="0" y="406907"/>
                </a:moveTo>
                <a:lnTo>
                  <a:pt x="2528316" y="406907"/>
                </a:lnTo>
                <a:lnTo>
                  <a:pt x="2528316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FF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65919" y="6195059"/>
            <a:ext cx="407034" cy="407034"/>
          </a:xfrm>
          <a:custGeom>
            <a:avLst/>
            <a:gdLst/>
            <a:ahLst/>
            <a:cxnLst/>
            <a:rect l="l" t="t" r="r" b="b"/>
            <a:pathLst>
              <a:path w="407034" h="407034">
                <a:moveTo>
                  <a:pt x="406907" y="0"/>
                </a:moveTo>
                <a:lnTo>
                  <a:pt x="0" y="406907"/>
                </a:lnTo>
                <a:lnTo>
                  <a:pt x="406907" y="406907"/>
                </a:lnTo>
                <a:lnTo>
                  <a:pt x="406907" y="0"/>
                </a:lnTo>
                <a:close/>
              </a:path>
            </a:pathLst>
          </a:custGeom>
          <a:solidFill>
            <a:srgbClr val="FF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0" y="4355452"/>
            <a:ext cx="6085840" cy="1478280"/>
          </a:xfrm>
          <a:prstGeom prst="rect">
            <a:avLst/>
          </a:prstGeom>
        </p:spPr>
        <p:txBody>
          <a:bodyPr vert="horz" wrap="square" lIns="0" tIns="274320" rIns="0" bIns="0" rtlCol="0">
            <a:spAutoFit/>
          </a:bodyPr>
          <a:lstStyle/>
          <a:p>
            <a:pPr marL="739775">
              <a:lnSpc>
                <a:spcPct val="100000"/>
              </a:lnSpc>
              <a:spcBef>
                <a:spcPts val="2160"/>
              </a:spcBef>
            </a:pP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Analyse</a:t>
            </a:r>
            <a:r>
              <a:rPr sz="4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conceptuelle</a:t>
            </a:r>
            <a:endParaRPr sz="4000" dirty="0">
              <a:latin typeface="Arial"/>
              <a:cs typeface="Arial"/>
            </a:endParaRPr>
          </a:p>
          <a:p>
            <a:pPr marL="739775">
              <a:lnSpc>
                <a:spcPct val="100000"/>
              </a:lnSpc>
              <a:spcBef>
                <a:spcPts val="1390"/>
              </a:spcBef>
            </a:pPr>
            <a:r>
              <a:rPr sz="2650" spc="5" dirty="0">
                <a:solidFill>
                  <a:srgbClr val="FF9700"/>
                </a:solidFill>
                <a:latin typeface="Arial"/>
                <a:cs typeface="Arial"/>
              </a:rPr>
              <a:t>La </a:t>
            </a:r>
            <a:r>
              <a:rPr sz="2650" dirty="0">
                <a:solidFill>
                  <a:srgbClr val="FF9700"/>
                </a:solidFill>
                <a:latin typeface="Arial"/>
                <a:cs typeface="Arial"/>
              </a:rPr>
              <a:t>conception </a:t>
            </a:r>
            <a:r>
              <a:rPr sz="2650" spc="5" dirty="0">
                <a:solidFill>
                  <a:srgbClr val="FF9700"/>
                </a:solidFill>
                <a:latin typeface="Arial"/>
                <a:cs typeface="Arial"/>
              </a:rPr>
              <a:t>du</a:t>
            </a:r>
            <a:r>
              <a:rPr sz="2650" spc="55" dirty="0">
                <a:solidFill>
                  <a:srgbClr val="FF9700"/>
                </a:solidFill>
                <a:latin typeface="Arial"/>
                <a:cs typeface="Arial"/>
              </a:rPr>
              <a:t> </a:t>
            </a:r>
            <a:r>
              <a:rPr sz="2650" dirty="0">
                <a:solidFill>
                  <a:srgbClr val="FF9700"/>
                </a:solidFill>
                <a:latin typeface="Arial"/>
                <a:cs typeface="Arial"/>
              </a:rPr>
              <a:t>travail</a:t>
            </a:r>
            <a:endParaRPr sz="265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pPr marL="38100">
                <a:lnSpc>
                  <a:spcPts val="2090"/>
                </a:lnSpc>
              </a:pPr>
              <a:t>10</a:t>
            </a:fld>
            <a:endParaRPr spc="-5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pPr marL="38100">
                <a:lnSpc>
                  <a:spcPts val="2090"/>
                </a:lnSpc>
              </a:pPr>
              <a:t>11</a:t>
            </a:fld>
            <a:endParaRPr spc="-5" dirty="0"/>
          </a:p>
        </p:txBody>
      </p:sp>
      <p:pic>
        <p:nvPicPr>
          <p:cNvPr id="9219" name="Picture 3" descr="C:\Users\Man\Downloads\output-onlinejpgtools (4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0"/>
            <a:ext cx="11811000" cy="5334000"/>
          </a:xfrm>
          <a:prstGeom prst="rect">
            <a:avLst/>
          </a:prstGeom>
          <a:noFill/>
        </p:spPr>
      </p:pic>
      <p:sp>
        <p:nvSpPr>
          <p:cNvPr id="5" name="object 2"/>
          <p:cNvSpPr/>
          <p:nvPr/>
        </p:nvSpPr>
        <p:spPr>
          <a:xfrm>
            <a:off x="8389619" y="169163"/>
            <a:ext cx="1041400" cy="346075"/>
          </a:xfrm>
          <a:custGeom>
            <a:avLst/>
            <a:gdLst/>
            <a:ahLst/>
            <a:cxnLst/>
            <a:rect l="l" t="t" r="r" b="b"/>
            <a:pathLst>
              <a:path w="1041400" h="346075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0" y="0"/>
            <a:ext cx="7245350" cy="508000"/>
          </a:xfrm>
          <a:custGeom>
            <a:avLst/>
            <a:gdLst/>
            <a:ahLst/>
            <a:cxnLst/>
            <a:rect l="l" t="t" r="r" b="b"/>
            <a:pathLst>
              <a:path w="7245350" h="508000">
                <a:moveTo>
                  <a:pt x="0" y="507491"/>
                </a:moveTo>
                <a:lnTo>
                  <a:pt x="7245096" y="507491"/>
                </a:lnTo>
                <a:lnTo>
                  <a:pt x="7245096" y="0"/>
                </a:lnTo>
                <a:lnTo>
                  <a:pt x="0" y="0"/>
                </a:lnTo>
                <a:lnTo>
                  <a:pt x="0" y="507491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/>
          <p:nvPr/>
        </p:nvSpPr>
        <p:spPr>
          <a:xfrm>
            <a:off x="0" y="1537716"/>
            <a:ext cx="7245350" cy="231775"/>
          </a:xfrm>
          <a:custGeom>
            <a:avLst/>
            <a:gdLst/>
            <a:ahLst/>
            <a:cxnLst/>
            <a:rect l="l" t="t" r="r" b="b"/>
            <a:pathLst>
              <a:path w="7245350" h="231775">
                <a:moveTo>
                  <a:pt x="0" y="231648"/>
                </a:moveTo>
                <a:lnTo>
                  <a:pt x="7245096" y="231648"/>
                </a:lnTo>
                <a:lnTo>
                  <a:pt x="7245096" y="0"/>
                </a:lnTo>
                <a:lnTo>
                  <a:pt x="0" y="0"/>
                </a:lnTo>
                <a:lnTo>
                  <a:pt x="0" y="231648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7239000" y="0"/>
            <a:ext cx="1769745" cy="1769745"/>
          </a:xfrm>
          <a:custGeom>
            <a:avLst/>
            <a:gdLst/>
            <a:ahLst/>
            <a:cxnLst/>
            <a:rect l="l" t="t" r="r" b="b"/>
            <a:pathLst>
              <a:path w="1769745" h="1769745">
                <a:moveTo>
                  <a:pt x="1769364" y="0"/>
                </a:moveTo>
                <a:lnTo>
                  <a:pt x="0" y="0"/>
                </a:lnTo>
                <a:lnTo>
                  <a:pt x="0" y="1769364"/>
                </a:lnTo>
                <a:lnTo>
                  <a:pt x="1769364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/>
          <p:nvPr/>
        </p:nvSpPr>
        <p:spPr>
          <a:xfrm>
            <a:off x="0" y="507491"/>
            <a:ext cx="8404860" cy="1030605"/>
          </a:xfrm>
          <a:custGeom>
            <a:avLst/>
            <a:gdLst/>
            <a:ahLst/>
            <a:cxnLst/>
            <a:rect l="l" t="t" r="r" b="b"/>
            <a:pathLst>
              <a:path w="8404860" h="1030605">
                <a:moveTo>
                  <a:pt x="0" y="1030224"/>
                </a:moveTo>
                <a:lnTo>
                  <a:pt x="8404860" y="1030224"/>
                </a:lnTo>
                <a:lnTo>
                  <a:pt x="8404860" y="0"/>
                </a:lnTo>
                <a:lnTo>
                  <a:pt x="0" y="0"/>
                </a:lnTo>
                <a:lnTo>
                  <a:pt x="0" y="1030224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/>
          <p:nvPr/>
        </p:nvSpPr>
        <p:spPr>
          <a:xfrm>
            <a:off x="8400288" y="507491"/>
            <a:ext cx="1030605" cy="1030605"/>
          </a:xfrm>
          <a:custGeom>
            <a:avLst/>
            <a:gdLst/>
            <a:ahLst/>
            <a:cxnLst/>
            <a:rect l="l" t="t" r="r" b="b"/>
            <a:pathLst>
              <a:path w="1030604" h="1030605">
                <a:moveTo>
                  <a:pt x="1030223" y="0"/>
                </a:moveTo>
                <a:lnTo>
                  <a:pt x="0" y="0"/>
                </a:lnTo>
                <a:lnTo>
                  <a:pt x="0" y="1030224"/>
                </a:lnTo>
                <a:lnTo>
                  <a:pt x="1030223" y="0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"/>
          <p:cNvSpPr txBox="1">
            <a:spLocks noGrp="1"/>
          </p:cNvSpPr>
          <p:nvPr>
            <p:ph type="title"/>
          </p:nvPr>
        </p:nvSpPr>
        <p:spPr>
          <a:xfrm>
            <a:off x="457200" y="762000"/>
            <a:ext cx="728687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800" dirty="0" smtClean="0">
                <a:solidFill>
                  <a:schemeClr val="bg1"/>
                </a:solidFill>
              </a:rPr>
              <a:t>Le diagramme entité-association.</a:t>
            </a:r>
            <a:endParaRPr sz="2800" spc="-5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0" decel="100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pPr marL="38100">
                <a:lnSpc>
                  <a:spcPts val="2090"/>
                </a:lnSpc>
              </a:pPr>
              <a:t>12</a:t>
            </a:fld>
            <a:endParaRPr spc="-5" dirty="0"/>
          </a:p>
        </p:txBody>
      </p:sp>
      <p:pic>
        <p:nvPicPr>
          <p:cNvPr id="8196" name="Picture 4" descr="C:\Users\Man\Downloads\output-onlinejpgtools (5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895600"/>
            <a:ext cx="10668000" cy="2667000"/>
          </a:xfrm>
          <a:prstGeom prst="rect">
            <a:avLst/>
          </a:prstGeom>
          <a:noFill/>
        </p:spPr>
      </p:pic>
      <p:sp>
        <p:nvSpPr>
          <p:cNvPr id="14" name="object 2"/>
          <p:cNvSpPr/>
          <p:nvPr/>
        </p:nvSpPr>
        <p:spPr>
          <a:xfrm>
            <a:off x="8389619" y="169163"/>
            <a:ext cx="1041400" cy="346075"/>
          </a:xfrm>
          <a:custGeom>
            <a:avLst/>
            <a:gdLst/>
            <a:ahLst/>
            <a:cxnLst/>
            <a:rect l="l" t="t" r="r" b="b"/>
            <a:pathLst>
              <a:path w="1041400" h="346075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/>
          <p:cNvSpPr/>
          <p:nvPr/>
        </p:nvSpPr>
        <p:spPr>
          <a:xfrm>
            <a:off x="0" y="0"/>
            <a:ext cx="7245350" cy="508000"/>
          </a:xfrm>
          <a:custGeom>
            <a:avLst/>
            <a:gdLst/>
            <a:ahLst/>
            <a:cxnLst/>
            <a:rect l="l" t="t" r="r" b="b"/>
            <a:pathLst>
              <a:path w="7245350" h="508000">
                <a:moveTo>
                  <a:pt x="0" y="507491"/>
                </a:moveTo>
                <a:lnTo>
                  <a:pt x="7245096" y="507491"/>
                </a:lnTo>
                <a:lnTo>
                  <a:pt x="7245096" y="0"/>
                </a:lnTo>
                <a:lnTo>
                  <a:pt x="0" y="0"/>
                </a:lnTo>
                <a:lnTo>
                  <a:pt x="0" y="507491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4"/>
          <p:cNvSpPr/>
          <p:nvPr/>
        </p:nvSpPr>
        <p:spPr>
          <a:xfrm>
            <a:off x="0" y="1537716"/>
            <a:ext cx="7245350" cy="231775"/>
          </a:xfrm>
          <a:custGeom>
            <a:avLst/>
            <a:gdLst/>
            <a:ahLst/>
            <a:cxnLst/>
            <a:rect l="l" t="t" r="r" b="b"/>
            <a:pathLst>
              <a:path w="7245350" h="231775">
                <a:moveTo>
                  <a:pt x="0" y="231648"/>
                </a:moveTo>
                <a:lnTo>
                  <a:pt x="7245096" y="231648"/>
                </a:lnTo>
                <a:lnTo>
                  <a:pt x="7245096" y="0"/>
                </a:lnTo>
                <a:lnTo>
                  <a:pt x="0" y="0"/>
                </a:lnTo>
                <a:lnTo>
                  <a:pt x="0" y="231648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/>
          <p:cNvSpPr/>
          <p:nvPr/>
        </p:nvSpPr>
        <p:spPr>
          <a:xfrm>
            <a:off x="7239000" y="0"/>
            <a:ext cx="1769745" cy="1769745"/>
          </a:xfrm>
          <a:custGeom>
            <a:avLst/>
            <a:gdLst/>
            <a:ahLst/>
            <a:cxnLst/>
            <a:rect l="l" t="t" r="r" b="b"/>
            <a:pathLst>
              <a:path w="1769745" h="1769745">
                <a:moveTo>
                  <a:pt x="1769364" y="0"/>
                </a:moveTo>
                <a:lnTo>
                  <a:pt x="0" y="0"/>
                </a:lnTo>
                <a:lnTo>
                  <a:pt x="0" y="1769364"/>
                </a:lnTo>
                <a:lnTo>
                  <a:pt x="1769364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/>
          <p:cNvSpPr/>
          <p:nvPr/>
        </p:nvSpPr>
        <p:spPr>
          <a:xfrm>
            <a:off x="0" y="507491"/>
            <a:ext cx="8404860" cy="1030605"/>
          </a:xfrm>
          <a:custGeom>
            <a:avLst/>
            <a:gdLst/>
            <a:ahLst/>
            <a:cxnLst/>
            <a:rect l="l" t="t" r="r" b="b"/>
            <a:pathLst>
              <a:path w="8404860" h="1030605">
                <a:moveTo>
                  <a:pt x="0" y="1030224"/>
                </a:moveTo>
                <a:lnTo>
                  <a:pt x="8404860" y="1030224"/>
                </a:lnTo>
                <a:lnTo>
                  <a:pt x="8404860" y="0"/>
                </a:lnTo>
                <a:lnTo>
                  <a:pt x="0" y="0"/>
                </a:lnTo>
                <a:lnTo>
                  <a:pt x="0" y="1030224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7"/>
          <p:cNvSpPr/>
          <p:nvPr/>
        </p:nvSpPr>
        <p:spPr>
          <a:xfrm>
            <a:off x="8400288" y="507491"/>
            <a:ext cx="1030605" cy="1030605"/>
          </a:xfrm>
          <a:custGeom>
            <a:avLst/>
            <a:gdLst/>
            <a:ahLst/>
            <a:cxnLst/>
            <a:rect l="l" t="t" r="r" b="b"/>
            <a:pathLst>
              <a:path w="1030604" h="1030605">
                <a:moveTo>
                  <a:pt x="1030223" y="0"/>
                </a:moveTo>
                <a:lnTo>
                  <a:pt x="0" y="0"/>
                </a:lnTo>
                <a:lnTo>
                  <a:pt x="0" y="1030224"/>
                </a:lnTo>
                <a:lnTo>
                  <a:pt x="1030223" y="0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79248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fr-FR" sz="2800" dirty="0" smtClean="0">
                <a:solidFill>
                  <a:schemeClr val="bg1"/>
                </a:solidFill>
              </a:rPr>
              <a:t>Le diagramme de flux de données entre client et </a:t>
            </a:r>
            <a:r>
              <a:rPr lang="fr-FR" sz="2800" dirty="0" err="1" smtClean="0">
                <a:solidFill>
                  <a:schemeClr val="bg1"/>
                </a:solidFill>
              </a:rPr>
              <a:t>admin</a:t>
            </a:r>
            <a:r>
              <a:rPr lang="fr-FR" sz="2800" dirty="0" smtClean="0">
                <a:solidFill>
                  <a:schemeClr val="bg1"/>
                </a:solidFill>
              </a:rPr>
              <a:t> à travers un système d’information.</a:t>
            </a:r>
            <a:endParaRPr sz="2800" spc="-5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0" decel="100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09800" y="2438400"/>
            <a:ext cx="7620000" cy="861774"/>
          </a:xfrm>
        </p:spPr>
        <p:txBody>
          <a:bodyPr/>
          <a:lstStyle/>
          <a:p>
            <a:pPr algn="ctr"/>
            <a:r>
              <a:rPr lang="fr-FR" sz="2800" dirty="0" smtClean="0">
                <a:solidFill>
                  <a:srgbClr val="0070C0"/>
                </a:solidFill>
              </a:rPr>
              <a:t>La structure des grandes fonctionnalités nécessaires aux utilisateurs du système.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2090"/>
                </a:lnSpc>
              </a:pPr>
              <a:t>13</a:t>
            </a:fld>
            <a:endParaRPr lang="en-US" spc="-5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46"/>
          <p:cNvSpPr>
            <a:spLocks/>
          </p:cNvSpPr>
          <p:nvPr/>
        </p:nvSpPr>
        <p:spPr bwMode="auto">
          <a:xfrm>
            <a:off x="4123396" y="0"/>
            <a:ext cx="1969432" cy="1953294"/>
          </a:xfrm>
          <a:custGeom>
            <a:avLst/>
            <a:gdLst>
              <a:gd name="T0" fmla="*/ 0 w 1238"/>
              <a:gd name="T1" fmla="*/ 0 h 1229"/>
              <a:gd name="T2" fmla="*/ 1238 w 1238"/>
              <a:gd name="T3" fmla="*/ 0 h 1229"/>
              <a:gd name="T4" fmla="*/ 1238 w 1238"/>
              <a:gd name="T5" fmla="*/ 1088 h 1229"/>
              <a:gd name="T6" fmla="*/ 1238 w 1238"/>
              <a:gd name="T7" fmla="*/ 1088 h 1229"/>
              <a:gd name="T8" fmla="*/ 1121 w 1238"/>
              <a:gd name="T9" fmla="*/ 1095 h 1229"/>
              <a:gd name="T10" fmla="*/ 1012 w 1238"/>
              <a:gd name="T11" fmla="*/ 1113 h 1229"/>
              <a:gd name="T12" fmla="*/ 903 w 1238"/>
              <a:gd name="T13" fmla="*/ 1141 h 1229"/>
              <a:gd name="T14" fmla="*/ 801 w 1238"/>
              <a:gd name="T15" fmla="*/ 1181 h 1229"/>
              <a:gd name="T16" fmla="*/ 703 w 1238"/>
              <a:gd name="T17" fmla="*/ 1229 h 1229"/>
              <a:gd name="T18" fmla="*/ 0 w 1238"/>
              <a:gd name="T19" fmla="*/ 0 h 1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38" h="1229">
                <a:moveTo>
                  <a:pt x="0" y="0"/>
                </a:moveTo>
                <a:lnTo>
                  <a:pt x="1238" y="0"/>
                </a:lnTo>
                <a:lnTo>
                  <a:pt x="1238" y="1088"/>
                </a:lnTo>
                <a:lnTo>
                  <a:pt x="1238" y="1088"/>
                </a:lnTo>
                <a:lnTo>
                  <a:pt x="1121" y="1095"/>
                </a:lnTo>
                <a:lnTo>
                  <a:pt x="1012" y="1113"/>
                </a:lnTo>
                <a:lnTo>
                  <a:pt x="903" y="1141"/>
                </a:lnTo>
                <a:lnTo>
                  <a:pt x="801" y="1181"/>
                </a:lnTo>
                <a:lnTo>
                  <a:pt x="703" y="122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6000">
                <a:schemeClr val="accent1">
                  <a:lumMod val="75000"/>
                </a:schemeClr>
              </a:gs>
              <a:gs pos="17000">
                <a:schemeClr val="accent1"/>
              </a:gs>
            </a:gsLst>
            <a:lin ang="10800000" scaled="1"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49" name="Freeform 47"/>
          <p:cNvSpPr>
            <a:spLocks/>
          </p:cNvSpPr>
          <p:nvPr/>
        </p:nvSpPr>
        <p:spPr bwMode="auto">
          <a:xfrm>
            <a:off x="1589" y="3436144"/>
            <a:ext cx="4602235" cy="3437733"/>
          </a:xfrm>
          <a:custGeom>
            <a:avLst/>
            <a:gdLst>
              <a:gd name="T0" fmla="*/ 0 w 2893"/>
              <a:gd name="T1" fmla="*/ 0 h 2163"/>
              <a:gd name="T2" fmla="*/ 2753 w 2893"/>
              <a:gd name="T3" fmla="*/ 0 h 2163"/>
              <a:gd name="T4" fmla="*/ 2760 w 2893"/>
              <a:gd name="T5" fmla="*/ 114 h 2163"/>
              <a:gd name="T6" fmla="*/ 2777 w 2893"/>
              <a:gd name="T7" fmla="*/ 225 h 2163"/>
              <a:gd name="T8" fmla="*/ 2805 w 2893"/>
              <a:gd name="T9" fmla="*/ 330 h 2163"/>
              <a:gd name="T10" fmla="*/ 2844 w 2893"/>
              <a:gd name="T11" fmla="*/ 432 h 2163"/>
              <a:gd name="T12" fmla="*/ 2893 w 2893"/>
              <a:gd name="T13" fmla="*/ 529 h 2163"/>
              <a:gd name="T14" fmla="*/ 0 w 2893"/>
              <a:gd name="T15" fmla="*/ 2163 h 2163"/>
              <a:gd name="T16" fmla="*/ 0 w 2893"/>
              <a:gd name="T17" fmla="*/ 0 h 2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3" h="2163">
                <a:moveTo>
                  <a:pt x="0" y="0"/>
                </a:moveTo>
                <a:lnTo>
                  <a:pt x="2753" y="0"/>
                </a:lnTo>
                <a:lnTo>
                  <a:pt x="2760" y="114"/>
                </a:lnTo>
                <a:lnTo>
                  <a:pt x="2777" y="225"/>
                </a:lnTo>
                <a:lnTo>
                  <a:pt x="2805" y="330"/>
                </a:lnTo>
                <a:lnTo>
                  <a:pt x="2844" y="432"/>
                </a:lnTo>
                <a:lnTo>
                  <a:pt x="2893" y="529"/>
                </a:lnTo>
                <a:lnTo>
                  <a:pt x="0" y="216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9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lin ang="3960000" scaled="0"/>
            <a:tileRect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50" name="Freeform 48"/>
          <p:cNvSpPr>
            <a:spLocks/>
          </p:cNvSpPr>
          <p:nvPr/>
        </p:nvSpPr>
        <p:spPr bwMode="auto">
          <a:xfrm>
            <a:off x="1589" y="3179"/>
            <a:ext cx="4602235" cy="3432964"/>
          </a:xfrm>
          <a:custGeom>
            <a:avLst/>
            <a:gdLst>
              <a:gd name="T0" fmla="*/ 0 w 2893"/>
              <a:gd name="T1" fmla="*/ 0 h 2160"/>
              <a:gd name="T2" fmla="*/ 2893 w 2893"/>
              <a:gd name="T3" fmla="*/ 1634 h 2160"/>
              <a:gd name="T4" fmla="*/ 2844 w 2893"/>
              <a:gd name="T5" fmla="*/ 1729 h 2160"/>
              <a:gd name="T6" fmla="*/ 2805 w 2893"/>
              <a:gd name="T7" fmla="*/ 1831 h 2160"/>
              <a:gd name="T8" fmla="*/ 2777 w 2893"/>
              <a:gd name="T9" fmla="*/ 1938 h 2160"/>
              <a:gd name="T10" fmla="*/ 2760 w 2893"/>
              <a:gd name="T11" fmla="*/ 2047 h 2160"/>
              <a:gd name="T12" fmla="*/ 2753 w 2893"/>
              <a:gd name="T13" fmla="*/ 2160 h 2160"/>
              <a:gd name="T14" fmla="*/ 0 w 2893"/>
              <a:gd name="T15" fmla="*/ 2160 h 2160"/>
              <a:gd name="T16" fmla="*/ 0 w 2893"/>
              <a:gd name="T17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3" h="2160">
                <a:moveTo>
                  <a:pt x="0" y="0"/>
                </a:moveTo>
                <a:lnTo>
                  <a:pt x="2893" y="1634"/>
                </a:lnTo>
                <a:lnTo>
                  <a:pt x="2844" y="1729"/>
                </a:lnTo>
                <a:lnTo>
                  <a:pt x="2805" y="1831"/>
                </a:lnTo>
                <a:lnTo>
                  <a:pt x="2777" y="1938"/>
                </a:lnTo>
                <a:lnTo>
                  <a:pt x="2760" y="2047"/>
                </a:lnTo>
                <a:lnTo>
                  <a:pt x="2753" y="2160"/>
                </a:lnTo>
                <a:lnTo>
                  <a:pt x="0" y="216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60000">
                <a:schemeClr val="accent1"/>
              </a:gs>
            </a:gsLst>
            <a:lin ang="5400000" scaled="1"/>
            <a:tileRect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51" name="Freeform 49"/>
          <p:cNvSpPr>
            <a:spLocks/>
          </p:cNvSpPr>
          <p:nvPr/>
        </p:nvSpPr>
        <p:spPr bwMode="auto">
          <a:xfrm>
            <a:off x="1588" y="1"/>
            <a:ext cx="5240152" cy="2600153"/>
          </a:xfrm>
          <a:custGeom>
            <a:avLst/>
            <a:gdLst>
              <a:gd name="T0" fmla="*/ 0 w 3294"/>
              <a:gd name="T1" fmla="*/ 0 h 1636"/>
              <a:gd name="T2" fmla="*/ 2591 w 3294"/>
              <a:gd name="T3" fmla="*/ 0 h 1636"/>
              <a:gd name="T4" fmla="*/ 3294 w 3294"/>
              <a:gd name="T5" fmla="*/ 1229 h 1636"/>
              <a:gd name="T6" fmla="*/ 3197 w 3294"/>
              <a:gd name="T7" fmla="*/ 1292 h 1636"/>
              <a:gd name="T8" fmla="*/ 3109 w 3294"/>
              <a:gd name="T9" fmla="*/ 1366 h 1636"/>
              <a:gd name="T10" fmla="*/ 3027 w 3294"/>
              <a:gd name="T11" fmla="*/ 1448 h 1636"/>
              <a:gd name="T12" fmla="*/ 2955 w 3294"/>
              <a:gd name="T13" fmla="*/ 1538 h 1636"/>
              <a:gd name="T14" fmla="*/ 2893 w 3294"/>
              <a:gd name="T15" fmla="*/ 1636 h 1636"/>
              <a:gd name="T16" fmla="*/ 0 w 3294"/>
              <a:gd name="T17" fmla="*/ 2 h 1636"/>
              <a:gd name="T18" fmla="*/ 0 w 3294"/>
              <a:gd name="T19" fmla="*/ 0 h 1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94" h="1636">
                <a:moveTo>
                  <a:pt x="0" y="0"/>
                </a:moveTo>
                <a:lnTo>
                  <a:pt x="2591" y="0"/>
                </a:lnTo>
                <a:lnTo>
                  <a:pt x="3294" y="1229"/>
                </a:lnTo>
                <a:lnTo>
                  <a:pt x="3197" y="1292"/>
                </a:lnTo>
                <a:lnTo>
                  <a:pt x="3109" y="1366"/>
                </a:lnTo>
                <a:lnTo>
                  <a:pt x="3027" y="1448"/>
                </a:lnTo>
                <a:lnTo>
                  <a:pt x="2955" y="1538"/>
                </a:lnTo>
                <a:lnTo>
                  <a:pt x="2893" y="1636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6000">
                <a:schemeClr val="accent1">
                  <a:lumMod val="75000"/>
                </a:schemeClr>
              </a:gs>
              <a:gs pos="17000">
                <a:schemeClr val="accent1"/>
              </a:gs>
            </a:gsLst>
            <a:lin ang="10800000" scaled="1"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52" name="Freeform 50"/>
          <p:cNvSpPr>
            <a:spLocks/>
          </p:cNvSpPr>
          <p:nvPr/>
        </p:nvSpPr>
        <p:spPr bwMode="auto">
          <a:xfrm>
            <a:off x="6953460" y="1"/>
            <a:ext cx="5229017" cy="2595385"/>
          </a:xfrm>
          <a:custGeom>
            <a:avLst/>
            <a:gdLst>
              <a:gd name="T0" fmla="*/ 719 w 3287"/>
              <a:gd name="T1" fmla="*/ 0 h 1633"/>
              <a:gd name="T2" fmla="*/ 3287 w 3287"/>
              <a:gd name="T3" fmla="*/ 0 h 1633"/>
              <a:gd name="T4" fmla="*/ 3287 w 3287"/>
              <a:gd name="T5" fmla="*/ 0 h 1633"/>
              <a:gd name="T6" fmla="*/ 394 w 3287"/>
              <a:gd name="T7" fmla="*/ 1633 h 1633"/>
              <a:gd name="T8" fmla="*/ 334 w 3287"/>
              <a:gd name="T9" fmla="*/ 1538 h 1633"/>
              <a:gd name="T10" fmla="*/ 262 w 3287"/>
              <a:gd name="T11" fmla="*/ 1450 h 1633"/>
              <a:gd name="T12" fmla="*/ 183 w 3287"/>
              <a:gd name="T13" fmla="*/ 1369 h 1633"/>
              <a:gd name="T14" fmla="*/ 95 w 3287"/>
              <a:gd name="T15" fmla="*/ 1297 h 1633"/>
              <a:gd name="T16" fmla="*/ 0 w 3287"/>
              <a:gd name="T17" fmla="*/ 1234 h 1633"/>
              <a:gd name="T18" fmla="*/ 719 w 3287"/>
              <a:gd name="T19" fmla="*/ 0 h 1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87" h="1633">
                <a:moveTo>
                  <a:pt x="719" y="0"/>
                </a:moveTo>
                <a:lnTo>
                  <a:pt x="3287" y="0"/>
                </a:lnTo>
                <a:lnTo>
                  <a:pt x="3287" y="0"/>
                </a:lnTo>
                <a:lnTo>
                  <a:pt x="394" y="1633"/>
                </a:lnTo>
                <a:lnTo>
                  <a:pt x="334" y="1538"/>
                </a:lnTo>
                <a:lnTo>
                  <a:pt x="262" y="1450"/>
                </a:lnTo>
                <a:lnTo>
                  <a:pt x="183" y="1369"/>
                </a:lnTo>
                <a:lnTo>
                  <a:pt x="95" y="1297"/>
                </a:lnTo>
                <a:lnTo>
                  <a:pt x="0" y="1234"/>
                </a:lnTo>
                <a:lnTo>
                  <a:pt x="719" y="0"/>
                </a:lnTo>
                <a:close/>
              </a:path>
            </a:pathLst>
          </a:custGeom>
          <a:gradFill>
            <a:gsLst>
              <a:gs pos="86000">
                <a:schemeClr val="accent1">
                  <a:lumMod val="75000"/>
                </a:schemeClr>
              </a:gs>
              <a:gs pos="17000">
                <a:schemeClr val="accent1"/>
              </a:gs>
            </a:gsLst>
            <a:lin ang="15000000" scaled="0"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53" name="Freeform 51"/>
          <p:cNvSpPr>
            <a:spLocks/>
          </p:cNvSpPr>
          <p:nvPr/>
        </p:nvSpPr>
        <p:spPr bwMode="auto">
          <a:xfrm>
            <a:off x="6092828" y="0"/>
            <a:ext cx="2004430" cy="1961240"/>
          </a:xfrm>
          <a:custGeom>
            <a:avLst/>
            <a:gdLst>
              <a:gd name="T0" fmla="*/ 0 w 1260"/>
              <a:gd name="T1" fmla="*/ 0 h 1234"/>
              <a:gd name="T2" fmla="*/ 1260 w 1260"/>
              <a:gd name="T3" fmla="*/ 0 h 1234"/>
              <a:gd name="T4" fmla="*/ 541 w 1260"/>
              <a:gd name="T5" fmla="*/ 1234 h 1234"/>
              <a:gd name="T6" fmla="*/ 443 w 1260"/>
              <a:gd name="T7" fmla="*/ 1183 h 1234"/>
              <a:gd name="T8" fmla="*/ 339 w 1260"/>
              <a:gd name="T9" fmla="*/ 1144 h 1234"/>
              <a:gd name="T10" fmla="*/ 229 w 1260"/>
              <a:gd name="T11" fmla="*/ 1113 h 1234"/>
              <a:gd name="T12" fmla="*/ 116 w 1260"/>
              <a:gd name="T13" fmla="*/ 1095 h 1234"/>
              <a:gd name="T14" fmla="*/ 0 w 1260"/>
              <a:gd name="T15" fmla="*/ 1088 h 1234"/>
              <a:gd name="T16" fmla="*/ 0 w 1260"/>
              <a:gd name="T17" fmla="*/ 0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0" h="1234">
                <a:moveTo>
                  <a:pt x="0" y="0"/>
                </a:moveTo>
                <a:lnTo>
                  <a:pt x="1260" y="0"/>
                </a:lnTo>
                <a:lnTo>
                  <a:pt x="541" y="1234"/>
                </a:lnTo>
                <a:lnTo>
                  <a:pt x="443" y="1183"/>
                </a:lnTo>
                <a:lnTo>
                  <a:pt x="339" y="1144"/>
                </a:lnTo>
                <a:lnTo>
                  <a:pt x="229" y="1113"/>
                </a:lnTo>
                <a:lnTo>
                  <a:pt x="116" y="1095"/>
                </a:lnTo>
                <a:lnTo>
                  <a:pt x="0" y="108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86000">
                <a:schemeClr val="accent1">
                  <a:lumMod val="75000"/>
                </a:schemeClr>
              </a:gs>
              <a:gs pos="17000">
                <a:schemeClr val="accent1"/>
              </a:gs>
            </a:gsLst>
            <a:lin ang="10800000" scaled="1"/>
            <a:tileRect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54" name="Freeform 52"/>
          <p:cNvSpPr>
            <a:spLocks/>
          </p:cNvSpPr>
          <p:nvPr/>
        </p:nvSpPr>
        <p:spPr bwMode="auto">
          <a:xfrm>
            <a:off x="0" y="4261026"/>
            <a:ext cx="5257800" cy="2596974"/>
          </a:xfrm>
          <a:custGeom>
            <a:avLst/>
            <a:gdLst>
              <a:gd name="T0" fmla="*/ 2893 w 3288"/>
              <a:gd name="T1" fmla="*/ 0 h 1634"/>
              <a:gd name="T2" fmla="*/ 2953 w 3288"/>
              <a:gd name="T3" fmla="*/ 96 h 1634"/>
              <a:gd name="T4" fmla="*/ 3025 w 3288"/>
              <a:gd name="T5" fmla="*/ 184 h 1634"/>
              <a:gd name="T6" fmla="*/ 3104 w 3288"/>
              <a:gd name="T7" fmla="*/ 265 h 1634"/>
              <a:gd name="T8" fmla="*/ 3192 w 3288"/>
              <a:gd name="T9" fmla="*/ 337 h 1634"/>
              <a:gd name="T10" fmla="*/ 3288 w 3288"/>
              <a:gd name="T11" fmla="*/ 400 h 1634"/>
              <a:gd name="T12" fmla="*/ 2568 w 3288"/>
              <a:gd name="T13" fmla="*/ 1634 h 1634"/>
              <a:gd name="T14" fmla="*/ 0 w 3288"/>
              <a:gd name="T15" fmla="*/ 1634 h 1634"/>
              <a:gd name="T16" fmla="*/ 0 w 3288"/>
              <a:gd name="T17" fmla="*/ 1634 h 1634"/>
              <a:gd name="T18" fmla="*/ 2893 w 3288"/>
              <a:gd name="T19" fmla="*/ 0 h 1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88" h="1634">
                <a:moveTo>
                  <a:pt x="2893" y="0"/>
                </a:moveTo>
                <a:lnTo>
                  <a:pt x="2953" y="96"/>
                </a:lnTo>
                <a:lnTo>
                  <a:pt x="3025" y="184"/>
                </a:lnTo>
                <a:lnTo>
                  <a:pt x="3104" y="265"/>
                </a:lnTo>
                <a:lnTo>
                  <a:pt x="3192" y="337"/>
                </a:lnTo>
                <a:lnTo>
                  <a:pt x="3288" y="400"/>
                </a:lnTo>
                <a:lnTo>
                  <a:pt x="2568" y="1634"/>
                </a:lnTo>
                <a:lnTo>
                  <a:pt x="0" y="1634"/>
                </a:lnTo>
                <a:lnTo>
                  <a:pt x="0" y="1634"/>
                </a:lnTo>
                <a:lnTo>
                  <a:pt x="2893" y="0"/>
                </a:lnTo>
                <a:close/>
              </a:path>
            </a:pathLst>
          </a:custGeom>
          <a:gradFill>
            <a:gsLst>
              <a:gs pos="69000">
                <a:schemeClr val="accent1">
                  <a:lumMod val="75000"/>
                </a:schemeClr>
              </a:gs>
              <a:gs pos="48000">
                <a:schemeClr val="accent1"/>
              </a:gs>
            </a:gsLst>
            <a:lin ang="3000000" scaled="0"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55" name="Freeform 53"/>
          <p:cNvSpPr>
            <a:spLocks/>
          </p:cNvSpPr>
          <p:nvPr/>
        </p:nvSpPr>
        <p:spPr bwMode="auto">
          <a:xfrm>
            <a:off x="7580242" y="1"/>
            <a:ext cx="4602235" cy="3436143"/>
          </a:xfrm>
          <a:custGeom>
            <a:avLst/>
            <a:gdLst>
              <a:gd name="T0" fmla="*/ 2893 w 2893"/>
              <a:gd name="T1" fmla="*/ 0 h 2162"/>
              <a:gd name="T2" fmla="*/ 2893 w 2893"/>
              <a:gd name="T3" fmla="*/ 2162 h 2162"/>
              <a:gd name="T4" fmla="*/ 140 w 2893"/>
              <a:gd name="T5" fmla="*/ 2162 h 2162"/>
              <a:gd name="T6" fmla="*/ 133 w 2893"/>
              <a:gd name="T7" fmla="*/ 2049 h 2162"/>
              <a:gd name="T8" fmla="*/ 116 w 2893"/>
              <a:gd name="T9" fmla="*/ 1940 h 2162"/>
              <a:gd name="T10" fmla="*/ 86 w 2893"/>
              <a:gd name="T11" fmla="*/ 1833 h 2162"/>
              <a:gd name="T12" fmla="*/ 49 w 2893"/>
              <a:gd name="T13" fmla="*/ 1731 h 2162"/>
              <a:gd name="T14" fmla="*/ 0 w 2893"/>
              <a:gd name="T15" fmla="*/ 1633 h 2162"/>
              <a:gd name="T16" fmla="*/ 2893 w 2893"/>
              <a:gd name="T17" fmla="*/ 0 h 2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3" h="2162">
                <a:moveTo>
                  <a:pt x="2893" y="0"/>
                </a:moveTo>
                <a:lnTo>
                  <a:pt x="2893" y="2162"/>
                </a:lnTo>
                <a:lnTo>
                  <a:pt x="140" y="2162"/>
                </a:lnTo>
                <a:lnTo>
                  <a:pt x="133" y="2049"/>
                </a:lnTo>
                <a:lnTo>
                  <a:pt x="116" y="1940"/>
                </a:lnTo>
                <a:lnTo>
                  <a:pt x="86" y="1833"/>
                </a:lnTo>
                <a:lnTo>
                  <a:pt x="49" y="1731"/>
                </a:lnTo>
                <a:lnTo>
                  <a:pt x="0" y="1633"/>
                </a:lnTo>
                <a:lnTo>
                  <a:pt x="2893" y="0"/>
                </a:lnTo>
                <a:close/>
              </a:path>
            </a:pathLst>
          </a:custGeom>
          <a:gradFill>
            <a:gsLst>
              <a:gs pos="86000">
                <a:schemeClr val="accent1">
                  <a:lumMod val="75000"/>
                </a:schemeClr>
              </a:gs>
              <a:gs pos="17000">
                <a:schemeClr val="accent1"/>
              </a:gs>
            </a:gsLst>
            <a:lin ang="15000000" scaled="0"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56" name="Freeform 54"/>
          <p:cNvSpPr>
            <a:spLocks/>
          </p:cNvSpPr>
          <p:nvPr/>
        </p:nvSpPr>
        <p:spPr bwMode="auto">
          <a:xfrm>
            <a:off x="6942324" y="4276901"/>
            <a:ext cx="5240152" cy="2596974"/>
          </a:xfrm>
          <a:custGeom>
            <a:avLst/>
            <a:gdLst>
              <a:gd name="T0" fmla="*/ 401 w 3294"/>
              <a:gd name="T1" fmla="*/ 0 h 1634"/>
              <a:gd name="T2" fmla="*/ 3294 w 3294"/>
              <a:gd name="T3" fmla="*/ 1632 h 1634"/>
              <a:gd name="T4" fmla="*/ 3294 w 3294"/>
              <a:gd name="T5" fmla="*/ 1634 h 1634"/>
              <a:gd name="T6" fmla="*/ 703 w 3294"/>
              <a:gd name="T7" fmla="*/ 1634 h 1634"/>
              <a:gd name="T8" fmla="*/ 0 w 3294"/>
              <a:gd name="T9" fmla="*/ 404 h 1634"/>
              <a:gd name="T10" fmla="*/ 97 w 3294"/>
              <a:gd name="T11" fmla="*/ 341 h 1634"/>
              <a:gd name="T12" fmla="*/ 185 w 3294"/>
              <a:gd name="T13" fmla="*/ 270 h 1634"/>
              <a:gd name="T14" fmla="*/ 267 w 3294"/>
              <a:gd name="T15" fmla="*/ 186 h 1634"/>
              <a:gd name="T16" fmla="*/ 339 w 3294"/>
              <a:gd name="T17" fmla="*/ 98 h 1634"/>
              <a:gd name="T18" fmla="*/ 401 w 3294"/>
              <a:gd name="T19" fmla="*/ 0 h 1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94" h="1634">
                <a:moveTo>
                  <a:pt x="401" y="0"/>
                </a:moveTo>
                <a:lnTo>
                  <a:pt x="3294" y="1632"/>
                </a:lnTo>
                <a:lnTo>
                  <a:pt x="3294" y="1634"/>
                </a:lnTo>
                <a:lnTo>
                  <a:pt x="703" y="1634"/>
                </a:lnTo>
                <a:lnTo>
                  <a:pt x="0" y="404"/>
                </a:lnTo>
                <a:lnTo>
                  <a:pt x="97" y="341"/>
                </a:lnTo>
                <a:lnTo>
                  <a:pt x="185" y="270"/>
                </a:lnTo>
                <a:lnTo>
                  <a:pt x="267" y="186"/>
                </a:lnTo>
                <a:lnTo>
                  <a:pt x="339" y="98"/>
                </a:lnTo>
                <a:lnTo>
                  <a:pt x="401" y="0"/>
                </a:lnTo>
                <a:close/>
              </a:path>
            </a:pathLst>
          </a:custGeom>
          <a:gradFill>
            <a:gsLst>
              <a:gs pos="87000">
                <a:schemeClr val="accent1">
                  <a:lumMod val="75000"/>
                </a:schemeClr>
              </a:gs>
              <a:gs pos="24000">
                <a:schemeClr val="accent1"/>
              </a:gs>
            </a:gsLst>
            <a:lin ang="0" scaled="1"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57" name="Freeform 55"/>
          <p:cNvSpPr>
            <a:spLocks/>
          </p:cNvSpPr>
          <p:nvPr/>
        </p:nvSpPr>
        <p:spPr bwMode="auto">
          <a:xfrm>
            <a:off x="7580242" y="3436143"/>
            <a:ext cx="4602235" cy="3434554"/>
          </a:xfrm>
          <a:custGeom>
            <a:avLst/>
            <a:gdLst>
              <a:gd name="T0" fmla="*/ 140 w 2893"/>
              <a:gd name="T1" fmla="*/ 0 h 2161"/>
              <a:gd name="T2" fmla="*/ 2893 w 2893"/>
              <a:gd name="T3" fmla="*/ 0 h 2161"/>
              <a:gd name="T4" fmla="*/ 2893 w 2893"/>
              <a:gd name="T5" fmla="*/ 2161 h 2161"/>
              <a:gd name="T6" fmla="*/ 0 w 2893"/>
              <a:gd name="T7" fmla="*/ 529 h 2161"/>
              <a:gd name="T8" fmla="*/ 49 w 2893"/>
              <a:gd name="T9" fmla="*/ 432 h 2161"/>
              <a:gd name="T10" fmla="*/ 86 w 2893"/>
              <a:gd name="T11" fmla="*/ 330 h 2161"/>
              <a:gd name="T12" fmla="*/ 116 w 2893"/>
              <a:gd name="T13" fmla="*/ 225 h 2161"/>
              <a:gd name="T14" fmla="*/ 133 w 2893"/>
              <a:gd name="T15" fmla="*/ 114 h 2161"/>
              <a:gd name="T16" fmla="*/ 140 w 2893"/>
              <a:gd name="T17" fmla="*/ 0 h 2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3" h="2161">
                <a:moveTo>
                  <a:pt x="140" y="0"/>
                </a:moveTo>
                <a:lnTo>
                  <a:pt x="2893" y="0"/>
                </a:lnTo>
                <a:lnTo>
                  <a:pt x="2893" y="2161"/>
                </a:lnTo>
                <a:lnTo>
                  <a:pt x="0" y="529"/>
                </a:lnTo>
                <a:lnTo>
                  <a:pt x="49" y="432"/>
                </a:lnTo>
                <a:lnTo>
                  <a:pt x="86" y="330"/>
                </a:lnTo>
                <a:lnTo>
                  <a:pt x="116" y="225"/>
                </a:lnTo>
                <a:lnTo>
                  <a:pt x="133" y="114"/>
                </a:lnTo>
                <a:lnTo>
                  <a:pt x="140" y="0"/>
                </a:lnTo>
                <a:close/>
              </a:path>
            </a:pathLst>
          </a:custGeom>
          <a:gradFill flip="none" rotWithShape="1">
            <a:gsLst>
              <a:gs pos="86000">
                <a:schemeClr val="accent1">
                  <a:lumMod val="75000"/>
                </a:schemeClr>
              </a:gs>
              <a:gs pos="17000">
                <a:schemeClr val="accent1"/>
              </a:gs>
            </a:gsLst>
            <a:lin ang="16800000" scaled="0"/>
            <a:tileRect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58" name="Freeform 56"/>
          <p:cNvSpPr>
            <a:spLocks/>
          </p:cNvSpPr>
          <p:nvPr/>
        </p:nvSpPr>
        <p:spPr bwMode="auto">
          <a:xfrm>
            <a:off x="6092829" y="4918993"/>
            <a:ext cx="1967841" cy="1954883"/>
          </a:xfrm>
          <a:custGeom>
            <a:avLst/>
            <a:gdLst>
              <a:gd name="T0" fmla="*/ 534 w 1237"/>
              <a:gd name="T1" fmla="*/ 0 h 1230"/>
              <a:gd name="T2" fmla="*/ 1237 w 1237"/>
              <a:gd name="T3" fmla="*/ 1230 h 1230"/>
              <a:gd name="T4" fmla="*/ 0 w 1237"/>
              <a:gd name="T5" fmla="*/ 1230 h 1230"/>
              <a:gd name="T6" fmla="*/ 0 w 1237"/>
              <a:gd name="T7" fmla="*/ 142 h 1230"/>
              <a:gd name="T8" fmla="*/ 113 w 1237"/>
              <a:gd name="T9" fmla="*/ 135 h 1230"/>
              <a:gd name="T10" fmla="*/ 225 w 1237"/>
              <a:gd name="T11" fmla="*/ 118 h 1230"/>
              <a:gd name="T12" fmla="*/ 334 w 1237"/>
              <a:gd name="T13" fmla="*/ 88 h 1230"/>
              <a:gd name="T14" fmla="*/ 436 w 1237"/>
              <a:gd name="T15" fmla="*/ 49 h 1230"/>
              <a:gd name="T16" fmla="*/ 534 w 1237"/>
              <a:gd name="T17" fmla="*/ 0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7" h="1230">
                <a:moveTo>
                  <a:pt x="534" y="0"/>
                </a:moveTo>
                <a:lnTo>
                  <a:pt x="1237" y="1230"/>
                </a:lnTo>
                <a:lnTo>
                  <a:pt x="0" y="1230"/>
                </a:lnTo>
                <a:lnTo>
                  <a:pt x="0" y="142"/>
                </a:lnTo>
                <a:lnTo>
                  <a:pt x="113" y="135"/>
                </a:lnTo>
                <a:lnTo>
                  <a:pt x="225" y="118"/>
                </a:lnTo>
                <a:lnTo>
                  <a:pt x="334" y="88"/>
                </a:lnTo>
                <a:lnTo>
                  <a:pt x="436" y="49"/>
                </a:lnTo>
                <a:lnTo>
                  <a:pt x="534" y="0"/>
                </a:lnTo>
                <a:close/>
              </a:path>
            </a:pathLst>
          </a:custGeom>
          <a:gradFill>
            <a:gsLst>
              <a:gs pos="87000">
                <a:schemeClr val="accent1">
                  <a:lumMod val="75000"/>
                </a:schemeClr>
              </a:gs>
              <a:gs pos="24000">
                <a:schemeClr val="accent1"/>
              </a:gs>
            </a:gsLst>
            <a:lin ang="0" scaled="1"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59" name="Freeform 57"/>
          <p:cNvSpPr>
            <a:spLocks/>
          </p:cNvSpPr>
          <p:nvPr/>
        </p:nvSpPr>
        <p:spPr bwMode="auto">
          <a:xfrm>
            <a:off x="4086808" y="4912635"/>
            <a:ext cx="2006021" cy="1961240"/>
          </a:xfrm>
          <a:custGeom>
            <a:avLst/>
            <a:gdLst>
              <a:gd name="T0" fmla="*/ 720 w 1261"/>
              <a:gd name="T1" fmla="*/ 0 h 1234"/>
              <a:gd name="T2" fmla="*/ 817 w 1261"/>
              <a:gd name="T3" fmla="*/ 51 h 1234"/>
              <a:gd name="T4" fmla="*/ 922 w 1261"/>
              <a:gd name="T5" fmla="*/ 90 h 1234"/>
              <a:gd name="T6" fmla="*/ 1031 w 1261"/>
              <a:gd name="T7" fmla="*/ 120 h 1234"/>
              <a:gd name="T8" fmla="*/ 1144 w 1261"/>
              <a:gd name="T9" fmla="*/ 139 h 1234"/>
              <a:gd name="T10" fmla="*/ 1261 w 1261"/>
              <a:gd name="T11" fmla="*/ 146 h 1234"/>
              <a:gd name="T12" fmla="*/ 1261 w 1261"/>
              <a:gd name="T13" fmla="*/ 146 h 1234"/>
              <a:gd name="T14" fmla="*/ 1261 w 1261"/>
              <a:gd name="T15" fmla="*/ 1234 h 1234"/>
              <a:gd name="T16" fmla="*/ 0 w 1261"/>
              <a:gd name="T17" fmla="*/ 1234 h 1234"/>
              <a:gd name="T18" fmla="*/ 720 w 1261"/>
              <a:gd name="T19" fmla="*/ 0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1" h="1234">
                <a:moveTo>
                  <a:pt x="720" y="0"/>
                </a:moveTo>
                <a:lnTo>
                  <a:pt x="817" y="51"/>
                </a:lnTo>
                <a:lnTo>
                  <a:pt x="922" y="90"/>
                </a:lnTo>
                <a:lnTo>
                  <a:pt x="1031" y="120"/>
                </a:lnTo>
                <a:lnTo>
                  <a:pt x="1144" y="139"/>
                </a:lnTo>
                <a:lnTo>
                  <a:pt x="1261" y="146"/>
                </a:lnTo>
                <a:lnTo>
                  <a:pt x="1261" y="146"/>
                </a:lnTo>
                <a:lnTo>
                  <a:pt x="1261" y="1234"/>
                </a:lnTo>
                <a:lnTo>
                  <a:pt x="0" y="1234"/>
                </a:lnTo>
                <a:lnTo>
                  <a:pt x="720" y="0"/>
                </a:lnTo>
                <a:close/>
              </a:path>
            </a:pathLst>
          </a:custGeom>
          <a:gradFill flip="none" rotWithShape="1">
            <a:gsLst>
              <a:gs pos="87000">
                <a:schemeClr val="accent1">
                  <a:lumMod val="75000"/>
                </a:schemeClr>
              </a:gs>
              <a:gs pos="24000">
                <a:schemeClr val="accent1"/>
              </a:gs>
            </a:gsLst>
            <a:lin ang="0" scaled="1"/>
            <a:tileRect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675404" y="519184"/>
            <a:ext cx="1684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son </a:t>
            </a:r>
            <a:r>
              <a:rPr lang="en-US" sz="1200" kern="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compte</a:t>
            </a:r>
            <a:r>
              <a:rPr lang="en-US" sz="1200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330937" y="2350947"/>
            <a:ext cx="1684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Ajouter</a:t>
            </a:r>
            <a:r>
              <a:rPr lang="en-US" sz="1200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 admin. </a:t>
            </a:r>
            <a:endParaRPr lang="en-US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359087" y="3835112"/>
            <a:ext cx="1684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Ajouter</a:t>
            </a:r>
            <a:r>
              <a:rPr lang="en-US" sz="1200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 client. </a:t>
            </a:r>
            <a:endParaRPr lang="en-US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261649" y="5832790"/>
            <a:ext cx="168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les </a:t>
            </a:r>
            <a:r>
              <a:rPr lang="en-US" sz="1200" kern="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informations</a:t>
            </a:r>
            <a:r>
              <a:rPr lang="en-US" sz="1200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d’un client. </a:t>
            </a:r>
            <a:endParaRPr lang="en-US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809497" y="6243936"/>
            <a:ext cx="1018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kern="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Ajouter</a:t>
            </a:r>
            <a:r>
              <a:rPr lang="en-US" sz="1200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sz="1200" kern="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réservation</a:t>
            </a:r>
            <a:r>
              <a:rPr lang="en-US" sz="1200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209800" y="5688566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un </a:t>
            </a:r>
            <a:r>
              <a:rPr lang="en-US" sz="1200" kern="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réservation</a:t>
            </a:r>
            <a:r>
              <a:rPr lang="en-US" sz="1200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92689" y="3842138"/>
            <a:ext cx="168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Supprimer</a:t>
            </a:r>
            <a:r>
              <a:rPr lang="en-US" sz="1200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sz="1200" kern="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réservation</a:t>
            </a:r>
            <a:r>
              <a:rPr lang="en-US" sz="1200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868036" y="572655"/>
            <a:ext cx="168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Ajouter</a:t>
            </a:r>
            <a:r>
              <a:rPr lang="en-US" sz="1200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1200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Supprimer</a:t>
            </a:r>
            <a:r>
              <a:rPr lang="en-US" sz="1200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sz="1200" kern="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véhicule</a:t>
            </a:r>
            <a:r>
              <a:rPr lang="en-US" sz="1200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1200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 type de </a:t>
            </a:r>
            <a:r>
              <a:rPr lang="en-US" sz="1200" kern="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véhicule</a:t>
            </a:r>
            <a:r>
              <a:rPr lang="en-US" sz="1200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194627" y="2491141"/>
            <a:ext cx="168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Supprimer</a:t>
            </a:r>
            <a:r>
              <a:rPr lang="en-US" sz="1200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</a:t>
            </a:r>
            <a:r>
              <a:rPr lang="en-US" sz="1200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location courante. </a:t>
            </a:r>
            <a:endParaRPr lang="en-US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876800" y="68580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un </a:t>
            </a:r>
            <a:r>
              <a:rPr lang="en-US" sz="1200" kern="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véhicule</a:t>
            </a:r>
            <a:r>
              <a:rPr lang="en-US" sz="1200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1200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 type de </a:t>
            </a:r>
            <a:r>
              <a:rPr lang="en-US" sz="1200" kern="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véhicule</a:t>
            </a:r>
            <a:endParaRPr lang="en-US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114800" y="1447800"/>
            <a:ext cx="4011612" cy="4019514"/>
            <a:chOff x="4379520" y="1716091"/>
            <a:chExt cx="3421848" cy="3428588"/>
          </a:xfrm>
        </p:grpSpPr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4379520" y="1729197"/>
              <a:ext cx="3421848" cy="3415482"/>
            </a:xfrm>
            <a:custGeom>
              <a:avLst/>
              <a:gdLst>
                <a:gd name="T0" fmla="*/ 1076 w 2151"/>
                <a:gd name="T1" fmla="*/ 0 h 2149"/>
                <a:gd name="T2" fmla="*/ 1076 w 2151"/>
                <a:gd name="T3" fmla="*/ 0 h 2149"/>
                <a:gd name="T4" fmla="*/ 1192 w 2151"/>
                <a:gd name="T5" fmla="*/ 7 h 2149"/>
                <a:gd name="T6" fmla="*/ 1305 w 2151"/>
                <a:gd name="T7" fmla="*/ 25 h 2149"/>
                <a:gd name="T8" fmla="*/ 1415 w 2151"/>
                <a:gd name="T9" fmla="*/ 56 h 2149"/>
                <a:gd name="T10" fmla="*/ 1519 w 2151"/>
                <a:gd name="T11" fmla="*/ 95 h 2149"/>
                <a:gd name="T12" fmla="*/ 1617 w 2151"/>
                <a:gd name="T13" fmla="*/ 146 h 2149"/>
                <a:gd name="T14" fmla="*/ 1712 w 2151"/>
                <a:gd name="T15" fmla="*/ 209 h 2149"/>
                <a:gd name="T16" fmla="*/ 1800 w 2151"/>
                <a:gd name="T17" fmla="*/ 281 h 2149"/>
                <a:gd name="T18" fmla="*/ 1879 w 2151"/>
                <a:gd name="T19" fmla="*/ 362 h 2149"/>
                <a:gd name="T20" fmla="*/ 1951 w 2151"/>
                <a:gd name="T21" fmla="*/ 450 h 2149"/>
                <a:gd name="T22" fmla="*/ 2011 w 2151"/>
                <a:gd name="T23" fmla="*/ 545 h 2149"/>
                <a:gd name="T24" fmla="*/ 2060 w 2151"/>
                <a:gd name="T25" fmla="*/ 643 h 2149"/>
                <a:gd name="T26" fmla="*/ 2097 w 2151"/>
                <a:gd name="T27" fmla="*/ 745 h 2149"/>
                <a:gd name="T28" fmla="*/ 2127 w 2151"/>
                <a:gd name="T29" fmla="*/ 852 h 2149"/>
                <a:gd name="T30" fmla="*/ 2144 w 2151"/>
                <a:gd name="T31" fmla="*/ 961 h 2149"/>
                <a:gd name="T32" fmla="*/ 2151 w 2151"/>
                <a:gd name="T33" fmla="*/ 1074 h 2149"/>
                <a:gd name="T34" fmla="*/ 2144 w 2151"/>
                <a:gd name="T35" fmla="*/ 1188 h 2149"/>
                <a:gd name="T36" fmla="*/ 2127 w 2151"/>
                <a:gd name="T37" fmla="*/ 1299 h 2149"/>
                <a:gd name="T38" fmla="*/ 2097 w 2151"/>
                <a:gd name="T39" fmla="*/ 1404 h 2149"/>
                <a:gd name="T40" fmla="*/ 2060 w 2151"/>
                <a:gd name="T41" fmla="*/ 1506 h 2149"/>
                <a:gd name="T42" fmla="*/ 2011 w 2151"/>
                <a:gd name="T43" fmla="*/ 1603 h 2149"/>
                <a:gd name="T44" fmla="*/ 1949 w 2151"/>
                <a:gd name="T45" fmla="*/ 1701 h 2149"/>
                <a:gd name="T46" fmla="*/ 1877 w 2151"/>
                <a:gd name="T47" fmla="*/ 1789 h 2149"/>
                <a:gd name="T48" fmla="*/ 1795 w 2151"/>
                <a:gd name="T49" fmla="*/ 1873 h 2149"/>
                <a:gd name="T50" fmla="*/ 1707 w 2151"/>
                <a:gd name="T51" fmla="*/ 1944 h 2149"/>
                <a:gd name="T52" fmla="*/ 1610 w 2151"/>
                <a:gd name="T53" fmla="*/ 2007 h 2149"/>
                <a:gd name="T54" fmla="*/ 1512 w 2151"/>
                <a:gd name="T55" fmla="*/ 2056 h 2149"/>
                <a:gd name="T56" fmla="*/ 1410 w 2151"/>
                <a:gd name="T57" fmla="*/ 2095 h 2149"/>
                <a:gd name="T58" fmla="*/ 1301 w 2151"/>
                <a:gd name="T59" fmla="*/ 2125 h 2149"/>
                <a:gd name="T60" fmla="*/ 1189 w 2151"/>
                <a:gd name="T61" fmla="*/ 2142 h 2149"/>
                <a:gd name="T62" fmla="*/ 1076 w 2151"/>
                <a:gd name="T63" fmla="*/ 2149 h 2149"/>
                <a:gd name="T64" fmla="*/ 1076 w 2151"/>
                <a:gd name="T65" fmla="*/ 2149 h 2149"/>
                <a:gd name="T66" fmla="*/ 959 w 2151"/>
                <a:gd name="T67" fmla="*/ 2142 h 2149"/>
                <a:gd name="T68" fmla="*/ 846 w 2151"/>
                <a:gd name="T69" fmla="*/ 2123 h 2149"/>
                <a:gd name="T70" fmla="*/ 737 w 2151"/>
                <a:gd name="T71" fmla="*/ 2093 h 2149"/>
                <a:gd name="T72" fmla="*/ 632 w 2151"/>
                <a:gd name="T73" fmla="*/ 2054 h 2149"/>
                <a:gd name="T74" fmla="*/ 535 w 2151"/>
                <a:gd name="T75" fmla="*/ 2003 h 2149"/>
                <a:gd name="T76" fmla="*/ 439 w 2151"/>
                <a:gd name="T77" fmla="*/ 1940 h 2149"/>
                <a:gd name="T78" fmla="*/ 351 w 2151"/>
                <a:gd name="T79" fmla="*/ 1868 h 2149"/>
                <a:gd name="T80" fmla="*/ 272 w 2151"/>
                <a:gd name="T81" fmla="*/ 1787 h 2149"/>
                <a:gd name="T82" fmla="*/ 200 w 2151"/>
                <a:gd name="T83" fmla="*/ 1699 h 2149"/>
                <a:gd name="T84" fmla="*/ 140 w 2151"/>
                <a:gd name="T85" fmla="*/ 1603 h 2149"/>
                <a:gd name="T86" fmla="*/ 91 w 2151"/>
                <a:gd name="T87" fmla="*/ 1506 h 2149"/>
                <a:gd name="T88" fmla="*/ 52 w 2151"/>
                <a:gd name="T89" fmla="*/ 1404 h 2149"/>
                <a:gd name="T90" fmla="*/ 24 w 2151"/>
                <a:gd name="T91" fmla="*/ 1299 h 2149"/>
                <a:gd name="T92" fmla="*/ 7 w 2151"/>
                <a:gd name="T93" fmla="*/ 1188 h 2149"/>
                <a:gd name="T94" fmla="*/ 0 w 2151"/>
                <a:gd name="T95" fmla="*/ 1074 h 2149"/>
                <a:gd name="T96" fmla="*/ 7 w 2151"/>
                <a:gd name="T97" fmla="*/ 961 h 2149"/>
                <a:gd name="T98" fmla="*/ 24 w 2151"/>
                <a:gd name="T99" fmla="*/ 852 h 2149"/>
                <a:gd name="T100" fmla="*/ 52 w 2151"/>
                <a:gd name="T101" fmla="*/ 745 h 2149"/>
                <a:gd name="T102" fmla="*/ 91 w 2151"/>
                <a:gd name="T103" fmla="*/ 643 h 2149"/>
                <a:gd name="T104" fmla="*/ 140 w 2151"/>
                <a:gd name="T105" fmla="*/ 548 h 2149"/>
                <a:gd name="T106" fmla="*/ 202 w 2151"/>
                <a:gd name="T107" fmla="*/ 450 h 2149"/>
                <a:gd name="T108" fmla="*/ 274 w 2151"/>
                <a:gd name="T109" fmla="*/ 360 h 2149"/>
                <a:gd name="T110" fmla="*/ 356 w 2151"/>
                <a:gd name="T111" fmla="*/ 278 h 2149"/>
                <a:gd name="T112" fmla="*/ 444 w 2151"/>
                <a:gd name="T113" fmla="*/ 204 h 2149"/>
                <a:gd name="T114" fmla="*/ 541 w 2151"/>
                <a:gd name="T115" fmla="*/ 141 h 2149"/>
                <a:gd name="T116" fmla="*/ 639 w 2151"/>
                <a:gd name="T117" fmla="*/ 93 h 2149"/>
                <a:gd name="T118" fmla="*/ 741 w 2151"/>
                <a:gd name="T119" fmla="*/ 53 h 2149"/>
                <a:gd name="T120" fmla="*/ 850 w 2151"/>
                <a:gd name="T121" fmla="*/ 25 h 2149"/>
                <a:gd name="T122" fmla="*/ 959 w 2151"/>
                <a:gd name="T123" fmla="*/ 7 h 2149"/>
                <a:gd name="T124" fmla="*/ 1076 w 2151"/>
                <a:gd name="T125" fmla="*/ 0 h 2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51" h="2149">
                  <a:moveTo>
                    <a:pt x="1076" y="0"/>
                  </a:moveTo>
                  <a:lnTo>
                    <a:pt x="1076" y="0"/>
                  </a:lnTo>
                  <a:lnTo>
                    <a:pt x="1192" y="7"/>
                  </a:lnTo>
                  <a:lnTo>
                    <a:pt x="1305" y="25"/>
                  </a:lnTo>
                  <a:lnTo>
                    <a:pt x="1415" y="56"/>
                  </a:lnTo>
                  <a:lnTo>
                    <a:pt x="1519" y="95"/>
                  </a:lnTo>
                  <a:lnTo>
                    <a:pt x="1617" y="146"/>
                  </a:lnTo>
                  <a:lnTo>
                    <a:pt x="1712" y="209"/>
                  </a:lnTo>
                  <a:lnTo>
                    <a:pt x="1800" y="281"/>
                  </a:lnTo>
                  <a:lnTo>
                    <a:pt x="1879" y="362"/>
                  </a:lnTo>
                  <a:lnTo>
                    <a:pt x="1951" y="450"/>
                  </a:lnTo>
                  <a:lnTo>
                    <a:pt x="2011" y="545"/>
                  </a:lnTo>
                  <a:lnTo>
                    <a:pt x="2060" y="643"/>
                  </a:lnTo>
                  <a:lnTo>
                    <a:pt x="2097" y="745"/>
                  </a:lnTo>
                  <a:lnTo>
                    <a:pt x="2127" y="852"/>
                  </a:lnTo>
                  <a:lnTo>
                    <a:pt x="2144" y="961"/>
                  </a:lnTo>
                  <a:lnTo>
                    <a:pt x="2151" y="1074"/>
                  </a:lnTo>
                  <a:lnTo>
                    <a:pt x="2144" y="1188"/>
                  </a:lnTo>
                  <a:lnTo>
                    <a:pt x="2127" y="1299"/>
                  </a:lnTo>
                  <a:lnTo>
                    <a:pt x="2097" y="1404"/>
                  </a:lnTo>
                  <a:lnTo>
                    <a:pt x="2060" y="1506"/>
                  </a:lnTo>
                  <a:lnTo>
                    <a:pt x="2011" y="1603"/>
                  </a:lnTo>
                  <a:lnTo>
                    <a:pt x="1949" y="1701"/>
                  </a:lnTo>
                  <a:lnTo>
                    <a:pt x="1877" y="1789"/>
                  </a:lnTo>
                  <a:lnTo>
                    <a:pt x="1795" y="1873"/>
                  </a:lnTo>
                  <a:lnTo>
                    <a:pt x="1707" y="1944"/>
                  </a:lnTo>
                  <a:lnTo>
                    <a:pt x="1610" y="2007"/>
                  </a:lnTo>
                  <a:lnTo>
                    <a:pt x="1512" y="2056"/>
                  </a:lnTo>
                  <a:lnTo>
                    <a:pt x="1410" y="2095"/>
                  </a:lnTo>
                  <a:lnTo>
                    <a:pt x="1301" y="2125"/>
                  </a:lnTo>
                  <a:lnTo>
                    <a:pt x="1189" y="2142"/>
                  </a:lnTo>
                  <a:lnTo>
                    <a:pt x="1076" y="2149"/>
                  </a:lnTo>
                  <a:lnTo>
                    <a:pt x="1076" y="2149"/>
                  </a:lnTo>
                  <a:lnTo>
                    <a:pt x="959" y="2142"/>
                  </a:lnTo>
                  <a:lnTo>
                    <a:pt x="846" y="2123"/>
                  </a:lnTo>
                  <a:lnTo>
                    <a:pt x="737" y="2093"/>
                  </a:lnTo>
                  <a:lnTo>
                    <a:pt x="632" y="2054"/>
                  </a:lnTo>
                  <a:lnTo>
                    <a:pt x="535" y="2003"/>
                  </a:lnTo>
                  <a:lnTo>
                    <a:pt x="439" y="1940"/>
                  </a:lnTo>
                  <a:lnTo>
                    <a:pt x="351" y="1868"/>
                  </a:lnTo>
                  <a:lnTo>
                    <a:pt x="272" y="1787"/>
                  </a:lnTo>
                  <a:lnTo>
                    <a:pt x="200" y="1699"/>
                  </a:lnTo>
                  <a:lnTo>
                    <a:pt x="140" y="1603"/>
                  </a:lnTo>
                  <a:lnTo>
                    <a:pt x="91" y="1506"/>
                  </a:lnTo>
                  <a:lnTo>
                    <a:pt x="52" y="1404"/>
                  </a:lnTo>
                  <a:lnTo>
                    <a:pt x="24" y="1299"/>
                  </a:lnTo>
                  <a:lnTo>
                    <a:pt x="7" y="1188"/>
                  </a:lnTo>
                  <a:lnTo>
                    <a:pt x="0" y="1074"/>
                  </a:lnTo>
                  <a:lnTo>
                    <a:pt x="7" y="961"/>
                  </a:lnTo>
                  <a:lnTo>
                    <a:pt x="24" y="852"/>
                  </a:lnTo>
                  <a:lnTo>
                    <a:pt x="52" y="745"/>
                  </a:lnTo>
                  <a:lnTo>
                    <a:pt x="91" y="643"/>
                  </a:lnTo>
                  <a:lnTo>
                    <a:pt x="140" y="548"/>
                  </a:lnTo>
                  <a:lnTo>
                    <a:pt x="202" y="450"/>
                  </a:lnTo>
                  <a:lnTo>
                    <a:pt x="274" y="360"/>
                  </a:lnTo>
                  <a:lnTo>
                    <a:pt x="356" y="278"/>
                  </a:lnTo>
                  <a:lnTo>
                    <a:pt x="444" y="204"/>
                  </a:lnTo>
                  <a:lnTo>
                    <a:pt x="541" y="141"/>
                  </a:lnTo>
                  <a:lnTo>
                    <a:pt x="639" y="93"/>
                  </a:lnTo>
                  <a:lnTo>
                    <a:pt x="741" y="53"/>
                  </a:lnTo>
                  <a:lnTo>
                    <a:pt x="850" y="25"/>
                  </a:lnTo>
                  <a:lnTo>
                    <a:pt x="959" y="7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solidFill>
                  <a:prstClr val="black"/>
                </a:solidFill>
              </a:endParaRPr>
            </a:p>
          </p:txBody>
        </p:sp>
        <p:grpSp>
          <p:nvGrpSpPr>
            <p:cNvPr id="4" name="Group 282"/>
            <p:cNvGrpSpPr/>
            <p:nvPr/>
          </p:nvGrpSpPr>
          <p:grpSpPr>
            <a:xfrm>
              <a:off x="4387458" y="1716091"/>
              <a:ext cx="3413910" cy="3417855"/>
              <a:chOff x="4387458" y="1722047"/>
              <a:chExt cx="3413910" cy="3413908"/>
            </a:xfrm>
            <a:effectLst>
              <a:outerShdw blurRad="292100" sx="108000" sy="108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65" name="Freeform 64"/>
              <p:cNvSpPr>
                <a:spLocks/>
              </p:cNvSpPr>
              <p:nvPr/>
            </p:nvSpPr>
            <p:spPr bwMode="auto">
              <a:xfrm>
                <a:off x="6094937" y="1722047"/>
                <a:ext cx="859497" cy="842747"/>
              </a:xfrm>
              <a:custGeom>
                <a:avLst/>
                <a:gdLst>
                  <a:gd name="T0" fmla="*/ 0 w 1642"/>
                  <a:gd name="T1" fmla="*/ 0 h 1610"/>
                  <a:gd name="T2" fmla="*/ 198 w 1642"/>
                  <a:gd name="T3" fmla="*/ 6 h 1610"/>
                  <a:gd name="T4" fmla="*/ 392 w 1642"/>
                  <a:gd name="T5" fmla="*/ 22 h 1610"/>
                  <a:gd name="T6" fmla="*/ 584 w 1642"/>
                  <a:gd name="T7" fmla="*/ 51 h 1610"/>
                  <a:gd name="T8" fmla="*/ 772 w 1642"/>
                  <a:gd name="T9" fmla="*/ 91 h 1610"/>
                  <a:gd name="T10" fmla="*/ 955 w 1642"/>
                  <a:gd name="T11" fmla="*/ 142 h 1610"/>
                  <a:gd name="T12" fmla="*/ 1134 w 1642"/>
                  <a:gd name="T13" fmla="*/ 202 h 1610"/>
                  <a:gd name="T14" fmla="*/ 1310 w 1642"/>
                  <a:gd name="T15" fmla="*/ 273 h 1610"/>
                  <a:gd name="T16" fmla="*/ 1478 w 1642"/>
                  <a:gd name="T17" fmla="*/ 352 h 1610"/>
                  <a:gd name="T18" fmla="*/ 1642 w 1642"/>
                  <a:gd name="T19" fmla="*/ 441 h 1610"/>
                  <a:gd name="T20" fmla="*/ 961 w 1642"/>
                  <a:gd name="T21" fmla="*/ 1610 h 1610"/>
                  <a:gd name="T22" fmla="*/ 837 w 1642"/>
                  <a:gd name="T23" fmla="*/ 1543 h 1610"/>
                  <a:gd name="T24" fmla="*/ 708 w 1642"/>
                  <a:gd name="T25" fmla="*/ 1486 h 1610"/>
                  <a:gd name="T26" fmla="*/ 574 w 1642"/>
                  <a:gd name="T27" fmla="*/ 1438 h 1610"/>
                  <a:gd name="T28" fmla="*/ 437 w 1642"/>
                  <a:gd name="T29" fmla="*/ 1400 h 1610"/>
                  <a:gd name="T30" fmla="*/ 295 w 1642"/>
                  <a:gd name="T31" fmla="*/ 1373 h 1610"/>
                  <a:gd name="T32" fmla="*/ 148 w 1642"/>
                  <a:gd name="T33" fmla="*/ 1355 h 1610"/>
                  <a:gd name="T34" fmla="*/ 0 w 1642"/>
                  <a:gd name="T35" fmla="*/ 1349 h 1610"/>
                  <a:gd name="T36" fmla="*/ 0 w 1642"/>
                  <a:gd name="T37" fmla="*/ 0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42" h="1610">
                    <a:moveTo>
                      <a:pt x="0" y="0"/>
                    </a:moveTo>
                    <a:lnTo>
                      <a:pt x="198" y="6"/>
                    </a:lnTo>
                    <a:lnTo>
                      <a:pt x="392" y="22"/>
                    </a:lnTo>
                    <a:lnTo>
                      <a:pt x="584" y="51"/>
                    </a:lnTo>
                    <a:lnTo>
                      <a:pt x="772" y="91"/>
                    </a:lnTo>
                    <a:lnTo>
                      <a:pt x="955" y="142"/>
                    </a:lnTo>
                    <a:lnTo>
                      <a:pt x="1134" y="202"/>
                    </a:lnTo>
                    <a:lnTo>
                      <a:pt x="1310" y="273"/>
                    </a:lnTo>
                    <a:lnTo>
                      <a:pt x="1478" y="352"/>
                    </a:lnTo>
                    <a:lnTo>
                      <a:pt x="1642" y="441"/>
                    </a:lnTo>
                    <a:lnTo>
                      <a:pt x="961" y="1610"/>
                    </a:lnTo>
                    <a:lnTo>
                      <a:pt x="837" y="1543"/>
                    </a:lnTo>
                    <a:lnTo>
                      <a:pt x="708" y="1486"/>
                    </a:lnTo>
                    <a:lnTo>
                      <a:pt x="574" y="1438"/>
                    </a:lnTo>
                    <a:lnTo>
                      <a:pt x="437" y="1400"/>
                    </a:lnTo>
                    <a:lnTo>
                      <a:pt x="295" y="1373"/>
                    </a:lnTo>
                    <a:lnTo>
                      <a:pt x="148" y="1355"/>
                    </a:lnTo>
                    <a:lnTo>
                      <a:pt x="0" y="134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86000">
                    <a:schemeClr val="bg1">
                      <a:lumMod val="85000"/>
                    </a:schemeClr>
                  </a:gs>
                  <a:gs pos="20000">
                    <a:schemeClr val="bg1">
                      <a:lumMod val="95000"/>
                    </a:schemeClr>
                  </a:gs>
                </a:gsLst>
                <a:lin ang="108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65"/>
              <p:cNvSpPr>
                <a:spLocks/>
              </p:cNvSpPr>
              <p:nvPr/>
            </p:nvSpPr>
            <p:spPr bwMode="auto">
              <a:xfrm>
                <a:off x="4387458" y="2589918"/>
                <a:ext cx="836466" cy="838559"/>
              </a:xfrm>
              <a:custGeom>
                <a:avLst/>
                <a:gdLst>
                  <a:gd name="T0" fmla="*/ 421 w 1598"/>
                  <a:gd name="T1" fmla="*/ 0 h 1602"/>
                  <a:gd name="T2" fmla="*/ 1598 w 1598"/>
                  <a:gd name="T3" fmla="*/ 662 h 1602"/>
                  <a:gd name="T4" fmla="*/ 1535 w 1598"/>
                  <a:gd name="T5" fmla="*/ 785 h 1602"/>
                  <a:gd name="T6" fmla="*/ 1480 w 1598"/>
                  <a:gd name="T7" fmla="*/ 912 h 1602"/>
                  <a:gd name="T8" fmla="*/ 1434 w 1598"/>
                  <a:gd name="T9" fmla="*/ 1042 h 1602"/>
                  <a:gd name="T10" fmla="*/ 1399 w 1598"/>
                  <a:gd name="T11" fmla="*/ 1177 h 1602"/>
                  <a:gd name="T12" fmla="*/ 1373 w 1598"/>
                  <a:gd name="T13" fmla="*/ 1315 h 1602"/>
                  <a:gd name="T14" fmla="*/ 1355 w 1598"/>
                  <a:gd name="T15" fmla="*/ 1458 h 1602"/>
                  <a:gd name="T16" fmla="*/ 1351 w 1598"/>
                  <a:gd name="T17" fmla="*/ 1602 h 1602"/>
                  <a:gd name="T18" fmla="*/ 0 w 1598"/>
                  <a:gd name="T19" fmla="*/ 1602 h 1602"/>
                  <a:gd name="T20" fmla="*/ 6 w 1598"/>
                  <a:gd name="T21" fmla="*/ 1410 h 1602"/>
                  <a:gd name="T22" fmla="*/ 22 w 1598"/>
                  <a:gd name="T23" fmla="*/ 1220 h 1602"/>
                  <a:gd name="T24" fmla="*/ 49 w 1598"/>
                  <a:gd name="T25" fmla="*/ 1032 h 1602"/>
                  <a:gd name="T26" fmla="*/ 87 w 1598"/>
                  <a:gd name="T27" fmla="*/ 850 h 1602"/>
                  <a:gd name="T28" fmla="*/ 135 w 1598"/>
                  <a:gd name="T29" fmla="*/ 670 h 1602"/>
                  <a:gd name="T30" fmla="*/ 192 w 1598"/>
                  <a:gd name="T31" fmla="*/ 496 h 1602"/>
                  <a:gd name="T32" fmla="*/ 259 w 1598"/>
                  <a:gd name="T33" fmla="*/ 326 h 1602"/>
                  <a:gd name="T34" fmla="*/ 336 w 1598"/>
                  <a:gd name="T35" fmla="*/ 160 h 1602"/>
                  <a:gd name="T36" fmla="*/ 421 w 1598"/>
                  <a:gd name="T37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98" h="1602">
                    <a:moveTo>
                      <a:pt x="421" y="0"/>
                    </a:moveTo>
                    <a:lnTo>
                      <a:pt x="1598" y="662"/>
                    </a:lnTo>
                    <a:lnTo>
                      <a:pt x="1535" y="785"/>
                    </a:lnTo>
                    <a:lnTo>
                      <a:pt x="1480" y="912"/>
                    </a:lnTo>
                    <a:lnTo>
                      <a:pt x="1434" y="1042"/>
                    </a:lnTo>
                    <a:lnTo>
                      <a:pt x="1399" y="1177"/>
                    </a:lnTo>
                    <a:lnTo>
                      <a:pt x="1373" y="1315"/>
                    </a:lnTo>
                    <a:lnTo>
                      <a:pt x="1355" y="1458"/>
                    </a:lnTo>
                    <a:lnTo>
                      <a:pt x="1351" y="1602"/>
                    </a:lnTo>
                    <a:lnTo>
                      <a:pt x="0" y="1602"/>
                    </a:lnTo>
                    <a:lnTo>
                      <a:pt x="6" y="1410"/>
                    </a:lnTo>
                    <a:lnTo>
                      <a:pt x="22" y="1220"/>
                    </a:lnTo>
                    <a:lnTo>
                      <a:pt x="49" y="1032"/>
                    </a:lnTo>
                    <a:lnTo>
                      <a:pt x="87" y="850"/>
                    </a:lnTo>
                    <a:lnTo>
                      <a:pt x="135" y="670"/>
                    </a:lnTo>
                    <a:lnTo>
                      <a:pt x="192" y="496"/>
                    </a:lnTo>
                    <a:lnTo>
                      <a:pt x="259" y="326"/>
                    </a:lnTo>
                    <a:lnTo>
                      <a:pt x="336" y="160"/>
                    </a:lnTo>
                    <a:lnTo>
                      <a:pt x="421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6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66"/>
              <p:cNvSpPr>
                <a:spLocks/>
              </p:cNvSpPr>
              <p:nvPr/>
            </p:nvSpPr>
            <p:spPr bwMode="auto">
              <a:xfrm>
                <a:off x="4608352" y="1947128"/>
                <a:ext cx="989312" cy="989311"/>
              </a:xfrm>
              <a:custGeom>
                <a:avLst/>
                <a:gdLst>
                  <a:gd name="T0" fmla="*/ 1223 w 1891"/>
                  <a:gd name="T1" fmla="*/ 0 h 1891"/>
                  <a:gd name="T2" fmla="*/ 1891 w 1891"/>
                  <a:gd name="T3" fmla="*/ 1173 h 1891"/>
                  <a:gd name="T4" fmla="*/ 1767 w 1891"/>
                  <a:gd name="T5" fmla="*/ 1250 h 1891"/>
                  <a:gd name="T6" fmla="*/ 1650 w 1891"/>
                  <a:gd name="T7" fmla="*/ 1337 h 1891"/>
                  <a:gd name="T8" fmla="*/ 1539 w 1891"/>
                  <a:gd name="T9" fmla="*/ 1432 h 1891"/>
                  <a:gd name="T10" fmla="*/ 1435 w 1891"/>
                  <a:gd name="T11" fmla="*/ 1537 h 1891"/>
                  <a:gd name="T12" fmla="*/ 1340 w 1891"/>
                  <a:gd name="T13" fmla="*/ 1648 h 1891"/>
                  <a:gd name="T14" fmla="*/ 1255 w 1891"/>
                  <a:gd name="T15" fmla="*/ 1767 h 1891"/>
                  <a:gd name="T16" fmla="*/ 1177 w 1891"/>
                  <a:gd name="T17" fmla="*/ 1891 h 1891"/>
                  <a:gd name="T18" fmla="*/ 0 w 1891"/>
                  <a:gd name="T19" fmla="*/ 1229 h 1891"/>
                  <a:gd name="T20" fmla="*/ 91 w 1891"/>
                  <a:gd name="T21" fmla="*/ 1076 h 1891"/>
                  <a:gd name="T22" fmla="*/ 188 w 1891"/>
                  <a:gd name="T23" fmla="*/ 932 h 1891"/>
                  <a:gd name="T24" fmla="*/ 295 w 1891"/>
                  <a:gd name="T25" fmla="*/ 791 h 1891"/>
                  <a:gd name="T26" fmla="*/ 408 w 1891"/>
                  <a:gd name="T27" fmla="*/ 659 h 1891"/>
                  <a:gd name="T28" fmla="*/ 529 w 1891"/>
                  <a:gd name="T29" fmla="*/ 532 h 1891"/>
                  <a:gd name="T30" fmla="*/ 655 w 1891"/>
                  <a:gd name="T31" fmla="*/ 412 h 1891"/>
                  <a:gd name="T32" fmla="*/ 788 w 1891"/>
                  <a:gd name="T33" fmla="*/ 297 h 1891"/>
                  <a:gd name="T34" fmla="*/ 926 w 1891"/>
                  <a:gd name="T35" fmla="*/ 190 h 1891"/>
                  <a:gd name="T36" fmla="*/ 1073 w 1891"/>
                  <a:gd name="T37" fmla="*/ 91 h 1891"/>
                  <a:gd name="T38" fmla="*/ 1223 w 1891"/>
                  <a:gd name="T39" fmla="*/ 0 h 1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91" h="1891">
                    <a:moveTo>
                      <a:pt x="1223" y="0"/>
                    </a:moveTo>
                    <a:lnTo>
                      <a:pt x="1891" y="1173"/>
                    </a:lnTo>
                    <a:lnTo>
                      <a:pt x="1767" y="1250"/>
                    </a:lnTo>
                    <a:lnTo>
                      <a:pt x="1650" y="1337"/>
                    </a:lnTo>
                    <a:lnTo>
                      <a:pt x="1539" y="1432"/>
                    </a:lnTo>
                    <a:lnTo>
                      <a:pt x="1435" y="1537"/>
                    </a:lnTo>
                    <a:lnTo>
                      <a:pt x="1340" y="1648"/>
                    </a:lnTo>
                    <a:lnTo>
                      <a:pt x="1255" y="1767"/>
                    </a:lnTo>
                    <a:lnTo>
                      <a:pt x="1177" y="1891"/>
                    </a:lnTo>
                    <a:lnTo>
                      <a:pt x="0" y="1229"/>
                    </a:lnTo>
                    <a:lnTo>
                      <a:pt x="91" y="1076"/>
                    </a:lnTo>
                    <a:lnTo>
                      <a:pt x="188" y="932"/>
                    </a:lnTo>
                    <a:lnTo>
                      <a:pt x="295" y="791"/>
                    </a:lnTo>
                    <a:lnTo>
                      <a:pt x="408" y="659"/>
                    </a:lnTo>
                    <a:lnTo>
                      <a:pt x="529" y="532"/>
                    </a:lnTo>
                    <a:lnTo>
                      <a:pt x="655" y="412"/>
                    </a:lnTo>
                    <a:lnTo>
                      <a:pt x="788" y="297"/>
                    </a:lnTo>
                    <a:lnTo>
                      <a:pt x="926" y="190"/>
                    </a:lnTo>
                    <a:lnTo>
                      <a:pt x="1073" y="91"/>
                    </a:lnTo>
                    <a:lnTo>
                      <a:pt x="1223" y="0"/>
                    </a:lnTo>
                    <a:close/>
                  </a:path>
                </a:pathLst>
              </a:custGeom>
              <a:gradFill>
                <a:gsLst>
                  <a:gs pos="86000">
                    <a:schemeClr val="bg1">
                      <a:lumMod val="85000"/>
                    </a:schemeClr>
                  </a:gs>
                  <a:gs pos="17000">
                    <a:schemeClr val="bg1">
                      <a:lumMod val="95000"/>
                    </a:schemeClr>
                  </a:gs>
                </a:gsLst>
                <a:lin ang="108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7"/>
              <p:cNvSpPr>
                <a:spLocks/>
              </p:cNvSpPr>
              <p:nvPr/>
            </p:nvSpPr>
            <p:spPr bwMode="auto">
              <a:xfrm>
                <a:off x="4387458" y="3428477"/>
                <a:ext cx="836466" cy="839606"/>
              </a:xfrm>
              <a:custGeom>
                <a:avLst/>
                <a:gdLst>
                  <a:gd name="T0" fmla="*/ 0 w 1598"/>
                  <a:gd name="T1" fmla="*/ 0 h 1604"/>
                  <a:gd name="T2" fmla="*/ 1351 w 1598"/>
                  <a:gd name="T3" fmla="*/ 0 h 1604"/>
                  <a:gd name="T4" fmla="*/ 1355 w 1598"/>
                  <a:gd name="T5" fmla="*/ 146 h 1604"/>
                  <a:gd name="T6" fmla="*/ 1373 w 1598"/>
                  <a:gd name="T7" fmla="*/ 289 h 1604"/>
                  <a:gd name="T8" fmla="*/ 1399 w 1598"/>
                  <a:gd name="T9" fmla="*/ 427 h 1604"/>
                  <a:gd name="T10" fmla="*/ 1434 w 1598"/>
                  <a:gd name="T11" fmla="*/ 562 h 1604"/>
                  <a:gd name="T12" fmla="*/ 1480 w 1598"/>
                  <a:gd name="T13" fmla="*/ 692 h 1604"/>
                  <a:gd name="T14" fmla="*/ 1535 w 1598"/>
                  <a:gd name="T15" fmla="*/ 819 h 1604"/>
                  <a:gd name="T16" fmla="*/ 1598 w 1598"/>
                  <a:gd name="T17" fmla="*/ 940 h 1604"/>
                  <a:gd name="T18" fmla="*/ 421 w 1598"/>
                  <a:gd name="T19" fmla="*/ 1604 h 1604"/>
                  <a:gd name="T20" fmla="*/ 336 w 1598"/>
                  <a:gd name="T21" fmla="*/ 1444 h 1604"/>
                  <a:gd name="T22" fmla="*/ 261 w 1598"/>
                  <a:gd name="T23" fmla="*/ 1280 h 1604"/>
                  <a:gd name="T24" fmla="*/ 194 w 1598"/>
                  <a:gd name="T25" fmla="*/ 1108 h 1604"/>
                  <a:gd name="T26" fmla="*/ 135 w 1598"/>
                  <a:gd name="T27" fmla="*/ 934 h 1604"/>
                  <a:gd name="T28" fmla="*/ 87 w 1598"/>
                  <a:gd name="T29" fmla="*/ 754 h 1604"/>
                  <a:gd name="T30" fmla="*/ 49 w 1598"/>
                  <a:gd name="T31" fmla="*/ 570 h 1604"/>
                  <a:gd name="T32" fmla="*/ 22 w 1598"/>
                  <a:gd name="T33" fmla="*/ 384 h 1604"/>
                  <a:gd name="T34" fmla="*/ 6 w 1598"/>
                  <a:gd name="T35" fmla="*/ 194 h 1604"/>
                  <a:gd name="T36" fmla="*/ 0 w 1598"/>
                  <a:gd name="T37" fmla="*/ 0 h 1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98" h="1604">
                    <a:moveTo>
                      <a:pt x="0" y="0"/>
                    </a:moveTo>
                    <a:lnTo>
                      <a:pt x="1351" y="0"/>
                    </a:lnTo>
                    <a:lnTo>
                      <a:pt x="1355" y="146"/>
                    </a:lnTo>
                    <a:lnTo>
                      <a:pt x="1373" y="289"/>
                    </a:lnTo>
                    <a:lnTo>
                      <a:pt x="1399" y="427"/>
                    </a:lnTo>
                    <a:lnTo>
                      <a:pt x="1434" y="562"/>
                    </a:lnTo>
                    <a:lnTo>
                      <a:pt x="1480" y="692"/>
                    </a:lnTo>
                    <a:lnTo>
                      <a:pt x="1535" y="819"/>
                    </a:lnTo>
                    <a:lnTo>
                      <a:pt x="1598" y="940"/>
                    </a:lnTo>
                    <a:lnTo>
                      <a:pt x="421" y="1604"/>
                    </a:lnTo>
                    <a:lnTo>
                      <a:pt x="336" y="1444"/>
                    </a:lnTo>
                    <a:lnTo>
                      <a:pt x="261" y="1280"/>
                    </a:lnTo>
                    <a:lnTo>
                      <a:pt x="194" y="1108"/>
                    </a:lnTo>
                    <a:lnTo>
                      <a:pt x="135" y="934"/>
                    </a:lnTo>
                    <a:lnTo>
                      <a:pt x="87" y="754"/>
                    </a:lnTo>
                    <a:lnTo>
                      <a:pt x="49" y="570"/>
                    </a:lnTo>
                    <a:lnTo>
                      <a:pt x="22" y="384"/>
                    </a:lnTo>
                    <a:lnTo>
                      <a:pt x="6" y="194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49000">
                    <a:schemeClr val="bg1">
                      <a:lumMod val="85000"/>
                    </a:schemeClr>
                  </a:gs>
                  <a:gs pos="29000">
                    <a:schemeClr val="bg1">
                      <a:lumMod val="95000"/>
                    </a:schemeClr>
                  </a:gs>
                </a:gsLst>
                <a:lin ang="396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8"/>
              <p:cNvSpPr>
                <a:spLocks/>
              </p:cNvSpPr>
              <p:nvPr/>
            </p:nvSpPr>
            <p:spPr bwMode="auto">
              <a:xfrm>
                <a:off x="5248002" y="1722047"/>
                <a:ext cx="846935" cy="838559"/>
              </a:xfrm>
              <a:custGeom>
                <a:avLst/>
                <a:gdLst>
                  <a:gd name="T0" fmla="*/ 1618 w 1618"/>
                  <a:gd name="T1" fmla="*/ 0 h 1602"/>
                  <a:gd name="T2" fmla="*/ 1618 w 1618"/>
                  <a:gd name="T3" fmla="*/ 0 h 1602"/>
                  <a:gd name="T4" fmla="*/ 1618 w 1618"/>
                  <a:gd name="T5" fmla="*/ 1349 h 1602"/>
                  <a:gd name="T6" fmla="*/ 1618 w 1618"/>
                  <a:gd name="T7" fmla="*/ 1349 h 1602"/>
                  <a:gd name="T8" fmla="*/ 1472 w 1618"/>
                  <a:gd name="T9" fmla="*/ 1355 h 1602"/>
                  <a:gd name="T10" fmla="*/ 1327 w 1618"/>
                  <a:gd name="T11" fmla="*/ 1371 h 1602"/>
                  <a:gd name="T12" fmla="*/ 1187 w 1618"/>
                  <a:gd name="T13" fmla="*/ 1399 h 1602"/>
                  <a:gd name="T14" fmla="*/ 1050 w 1618"/>
                  <a:gd name="T15" fmla="*/ 1436 h 1602"/>
                  <a:gd name="T16" fmla="*/ 920 w 1618"/>
                  <a:gd name="T17" fmla="*/ 1482 h 1602"/>
                  <a:gd name="T18" fmla="*/ 791 w 1618"/>
                  <a:gd name="T19" fmla="*/ 1537 h 1602"/>
                  <a:gd name="T20" fmla="*/ 668 w 1618"/>
                  <a:gd name="T21" fmla="*/ 1602 h 1602"/>
                  <a:gd name="T22" fmla="*/ 0 w 1618"/>
                  <a:gd name="T23" fmla="*/ 429 h 1602"/>
                  <a:gd name="T24" fmla="*/ 160 w 1618"/>
                  <a:gd name="T25" fmla="*/ 342 h 1602"/>
                  <a:gd name="T26" fmla="*/ 328 w 1618"/>
                  <a:gd name="T27" fmla="*/ 265 h 1602"/>
                  <a:gd name="T28" fmla="*/ 500 w 1618"/>
                  <a:gd name="T29" fmla="*/ 196 h 1602"/>
                  <a:gd name="T30" fmla="*/ 676 w 1618"/>
                  <a:gd name="T31" fmla="*/ 136 h 1602"/>
                  <a:gd name="T32" fmla="*/ 856 w 1618"/>
                  <a:gd name="T33" fmla="*/ 89 h 1602"/>
                  <a:gd name="T34" fmla="*/ 1042 w 1618"/>
                  <a:gd name="T35" fmla="*/ 49 h 1602"/>
                  <a:gd name="T36" fmla="*/ 1230 w 1618"/>
                  <a:gd name="T37" fmla="*/ 22 h 1602"/>
                  <a:gd name="T38" fmla="*/ 1422 w 1618"/>
                  <a:gd name="T39" fmla="*/ 4 h 1602"/>
                  <a:gd name="T40" fmla="*/ 1618 w 1618"/>
                  <a:gd name="T41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18" h="1602">
                    <a:moveTo>
                      <a:pt x="1618" y="0"/>
                    </a:moveTo>
                    <a:lnTo>
                      <a:pt x="1618" y="0"/>
                    </a:lnTo>
                    <a:lnTo>
                      <a:pt x="1618" y="1349"/>
                    </a:lnTo>
                    <a:lnTo>
                      <a:pt x="1618" y="1349"/>
                    </a:lnTo>
                    <a:lnTo>
                      <a:pt x="1472" y="1355"/>
                    </a:lnTo>
                    <a:lnTo>
                      <a:pt x="1327" y="1371"/>
                    </a:lnTo>
                    <a:lnTo>
                      <a:pt x="1187" y="1399"/>
                    </a:lnTo>
                    <a:lnTo>
                      <a:pt x="1050" y="1436"/>
                    </a:lnTo>
                    <a:lnTo>
                      <a:pt x="920" y="1482"/>
                    </a:lnTo>
                    <a:lnTo>
                      <a:pt x="791" y="1537"/>
                    </a:lnTo>
                    <a:lnTo>
                      <a:pt x="668" y="1602"/>
                    </a:lnTo>
                    <a:lnTo>
                      <a:pt x="0" y="429"/>
                    </a:lnTo>
                    <a:lnTo>
                      <a:pt x="160" y="342"/>
                    </a:lnTo>
                    <a:lnTo>
                      <a:pt x="328" y="265"/>
                    </a:lnTo>
                    <a:lnTo>
                      <a:pt x="500" y="196"/>
                    </a:lnTo>
                    <a:lnTo>
                      <a:pt x="676" y="136"/>
                    </a:lnTo>
                    <a:lnTo>
                      <a:pt x="856" y="89"/>
                    </a:lnTo>
                    <a:lnTo>
                      <a:pt x="1042" y="49"/>
                    </a:lnTo>
                    <a:lnTo>
                      <a:pt x="1230" y="22"/>
                    </a:lnTo>
                    <a:lnTo>
                      <a:pt x="1422" y="4"/>
                    </a:lnTo>
                    <a:lnTo>
                      <a:pt x="1618" y="0"/>
                    </a:lnTo>
                    <a:close/>
                  </a:path>
                </a:pathLst>
              </a:custGeom>
              <a:gradFill>
                <a:gsLst>
                  <a:gs pos="86000">
                    <a:schemeClr val="bg1">
                      <a:lumMod val="85000"/>
                    </a:schemeClr>
                  </a:gs>
                  <a:gs pos="17000">
                    <a:schemeClr val="bg1">
                      <a:lumMod val="95000"/>
                    </a:schemeClr>
                  </a:gs>
                </a:gsLst>
                <a:lin ang="108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9"/>
              <p:cNvSpPr>
                <a:spLocks/>
              </p:cNvSpPr>
              <p:nvPr/>
            </p:nvSpPr>
            <p:spPr bwMode="auto">
              <a:xfrm>
                <a:off x="6965949" y="2588872"/>
                <a:ext cx="835419" cy="839606"/>
              </a:xfrm>
              <a:custGeom>
                <a:avLst/>
                <a:gdLst>
                  <a:gd name="T0" fmla="*/ 1175 w 1596"/>
                  <a:gd name="T1" fmla="*/ 0 h 1604"/>
                  <a:gd name="T2" fmla="*/ 1260 w 1596"/>
                  <a:gd name="T3" fmla="*/ 160 h 1604"/>
                  <a:gd name="T4" fmla="*/ 1337 w 1596"/>
                  <a:gd name="T5" fmla="*/ 326 h 1604"/>
                  <a:gd name="T6" fmla="*/ 1404 w 1596"/>
                  <a:gd name="T7" fmla="*/ 496 h 1604"/>
                  <a:gd name="T8" fmla="*/ 1462 w 1596"/>
                  <a:gd name="T9" fmla="*/ 672 h 1604"/>
                  <a:gd name="T10" fmla="*/ 1509 w 1596"/>
                  <a:gd name="T11" fmla="*/ 850 h 1604"/>
                  <a:gd name="T12" fmla="*/ 1547 w 1596"/>
                  <a:gd name="T13" fmla="*/ 1034 h 1604"/>
                  <a:gd name="T14" fmla="*/ 1574 w 1596"/>
                  <a:gd name="T15" fmla="*/ 1222 h 1604"/>
                  <a:gd name="T16" fmla="*/ 1592 w 1596"/>
                  <a:gd name="T17" fmla="*/ 1412 h 1604"/>
                  <a:gd name="T18" fmla="*/ 1596 w 1596"/>
                  <a:gd name="T19" fmla="*/ 1604 h 1604"/>
                  <a:gd name="T20" fmla="*/ 247 w 1596"/>
                  <a:gd name="T21" fmla="*/ 1604 h 1604"/>
                  <a:gd name="T22" fmla="*/ 241 w 1596"/>
                  <a:gd name="T23" fmla="*/ 1460 h 1604"/>
                  <a:gd name="T24" fmla="*/ 225 w 1596"/>
                  <a:gd name="T25" fmla="*/ 1317 h 1604"/>
                  <a:gd name="T26" fmla="*/ 199 w 1596"/>
                  <a:gd name="T27" fmla="*/ 1179 h 1604"/>
                  <a:gd name="T28" fmla="*/ 162 w 1596"/>
                  <a:gd name="T29" fmla="*/ 1044 h 1604"/>
                  <a:gd name="T30" fmla="*/ 116 w 1596"/>
                  <a:gd name="T31" fmla="*/ 912 h 1604"/>
                  <a:gd name="T32" fmla="*/ 63 w 1596"/>
                  <a:gd name="T33" fmla="*/ 785 h 1604"/>
                  <a:gd name="T34" fmla="*/ 0 w 1596"/>
                  <a:gd name="T35" fmla="*/ 664 h 1604"/>
                  <a:gd name="T36" fmla="*/ 1175 w 1596"/>
                  <a:gd name="T37" fmla="*/ 0 h 1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96" h="1604">
                    <a:moveTo>
                      <a:pt x="1175" y="0"/>
                    </a:moveTo>
                    <a:lnTo>
                      <a:pt x="1260" y="160"/>
                    </a:lnTo>
                    <a:lnTo>
                      <a:pt x="1337" y="326"/>
                    </a:lnTo>
                    <a:lnTo>
                      <a:pt x="1404" y="496"/>
                    </a:lnTo>
                    <a:lnTo>
                      <a:pt x="1462" y="672"/>
                    </a:lnTo>
                    <a:lnTo>
                      <a:pt x="1509" y="850"/>
                    </a:lnTo>
                    <a:lnTo>
                      <a:pt x="1547" y="1034"/>
                    </a:lnTo>
                    <a:lnTo>
                      <a:pt x="1574" y="1222"/>
                    </a:lnTo>
                    <a:lnTo>
                      <a:pt x="1592" y="1412"/>
                    </a:lnTo>
                    <a:lnTo>
                      <a:pt x="1596" y="1604"/>
                    </a:lnTo>
                    <a:lnTo>
                      <a:pt x="247" y="1604"/>
                    </a:lnTo>
                    <a:lnTo>
                      <a:pt x="241" y="1460"/>
                    </a:lnTo>
                    <a:lnTo>
                      <a:pt x="225" y="1317"/>
                    </a:lnTo>
                    <a:lnTo>
                      <a:pt x="199" y="1179"/>
                    </a:lnTo>
                    <a:lnTo>
                      <a:pt x="162" y="1044"/>
                    </a:lnTo>
                    <a:lnTo>
                      <a:pt x="116" y="912"/>
                    </a:lnTo>
                    <a:lnTo>
                      <a:pt x="63" y="785"/>
                    </a:lnTo>
                    <a:lnTo>
                      <a:pt x="0" y="664"/>
                    </a:lnTo>
                    <a:lnTo>
                      <a:pt x="1175" y="0"/>
                    </a:lnTo>
                    <a:close/>
                  </a:path>
                </a:pathLst>
              </a:custGeom>
              <a:gradFill>
                <a:gsLst>
                  <a:gs pos="86000">
                    <a:schemeClr val="bg1">
                      <a:lumMod val="85000"/>
                    </a:schemeClr>
                  </a:gs>
                  <a:gs pos="17000">
                    <a:schemeClr val="bg1">
                      <a:lumMod val="95000"/>
                    </a:schemeClr>
                  </a:gs>
                </a:gsLst>
                <a:lin ang="150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70"/>
              <p:cNvSpPr>
                <a:spLocks/>
              </p:cNvSpPr>
              <p:nvPr/>
            </p:nvSpPr>
            <p:spPr bwMode="auto">
              <a:xfrm>
                <a:off x="6598491" y="1953409"/>
                <a:ext cx="981983" cy="983030"/>
              </a:xfrm>
              <a:custGeom>
                <a:avLst/>
                <a:gdLst>
                  <a:gd name="T0" fmla="*/ 681 w 1878"/>
                  <a:gd name="T1" fmla="*/ 0 h 1879"/>
                  <a:gd name="T2" fmla="*/ 843 w 1878"/>
                  <a:gd name="T3" fmla="*/ 103 h 1879"/>
                  <a:gd name="T4" fmla="*/ 999 w 1878"/>
                  <a:gd name="T5" fmla="*/ 214 h 1879"/>
                  <a:gd name="T6" fmla="*/ 1150 w 1878"/>
                  <a:gd name="T7" fmla="*/ 332 h 1879"/>
                  <a:gd name="T8" fmla="*/ 1292 w 1878"/>
                  <a:gd name="T9" fmla="*/ 461 h 1879"/>
                  <a:gd name="T10" fmla="*/ 1427 w 1878"/>
                  <a:gd name="T11" fmla="*/ 597 h 1879"/>
                  <a:gd name="T12" fmla="*/ 1551 w 1878"/>
                  <a:gd name="T13" fmla="*/ 742 h 1879"/>
                  <a:gd name="T14" fmla="*/ 1670 w 1878"/>
                  <a:gd name="T15" fmla="*/ 892 h 1879"/>
                  <a:gd name="T16" fmla="*/ 1779 w 1878"/>
                  <a:gd name="T17" fmla="*/ 1050 h 1879"/>
                  <a:gd name="T18" fmla="*/ 1878 w 1878"/>
                  <a:gd name="T19" fmla="*/ 1215 h 1879"/>
                  <a:gd name="T20" fmla="*/ 703 w 1878"/>
                  <a:gd name="T21" fmla="*/ 1879 h 1879"/>
                  <a:gd name="T22" fmla="*/ 626 w 1878"/>
                  <a:gd name="T23" fmla="*/ 1757 h 1879"/>
                  <a:gd name="T24" fmla="*/ 540 w 1878"/>
                  <a:gd name="T25" fmla="*/ 1640 h 1879"/>
                  <a:gd name="T26" fmla="*/ 447 w 1878"/>
                  <a:gd name="T27" fmla="*/ 1529 h 1879"/>
                  <a:gd name="T28" fmla="*/ 347 w 1878"/>
                  <a:gd name="T29" fmla="*/ 1426 h 1879"/>
                  <a:gd name="T30" fmla="*/ 238 w 1878"/>
                  <a:gd name="T31" fmla="*/ 1333 h 1879"/>
                  <a:gd name="T32" fmla="*/ 123 w 1878"/>
                  <a:gd name="T33" fmla="*/ 1246 h 1879"/>
                  <a:gd name="T34" fmla="*/ 0 w 1878"/>
                  <a:gd name="T35" fmla="*/ 1169 h 1879"/>
                  <a:gd name="T36" fmla="*/ 681 w 1878"/>
                  <a:gd name="T37" fmla="*/ 0 h 18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78" h="1879">
                    <a:moveTo>
                      <a:pt x="681" y="0"/>
                    </a:moveTo>
                    <a:lnTo>
                      <a:pt x="843" y="103"/>
                    </a:lnTo>
                    <a:lnTo>
                      <a:pt x="999" y="214"/>
                    </a:lnTo>
                    <a:lnTo>
                      <a:pt x="1150" y="332"/>
                    </a:lnTo>
                    <a:lnTo>
                      <a:pt x="1292" y="461"/>
                    </a:lnTo>
                    <a:lnTo>
                      <a:pt x="1427" y="597"/>
                    </a:lnTo>
                    <a:lnTo>
                      <a:pt x="1551" y="742"/>
                    </a:lnTo>
                    <a:lnTo>
                      <a:pt x="1670" y="892"/>
                    </a:lnTo>
                    <a:lnTo>
                      <a:pt x="1779" y="1050"/>
                    </a:lnTo>
                    <a:lnTo>
                      <a:pt x="1878" y="1215"/>
                    </a:lnTo>
                    <a:lnTo>
                      <a:pt x="703" y="1879"/>
                    </a:lnTo>
                    <a:lnTo>
                      <a:pt x="626" y="1757"/>
                    </a:lnTo>
                    <a:lnTo>
                      <a:pt x="540" y="1640"/>
                    </a:lnTo>
                    <a:lnTo>
                      <a:pt x="447" y="1529"/>
                    </a:lnTo>
                    <a:lnTo>
                      <a:pt x="347" y="1426"/>
                    </a:lnTo>
                    <a:lnTo>
                      <a:pt x="238" y="1333"/>
                    </a:lnTo>
                    <a:lnTo>
                      <a:pt x="123" y="1246"/>
                    </a:lnTo>
                    <a:lnTo>
                      <a:pt x="0" y="1169"/>
                    </a:lnTo>
                    <a:lnTo>
                      <a:pt x="681" y="0"/>
                    </a:lnTo>
                    <a:close/>
                  </a:path>
                </a:pathLst>
              </a:custGeom>
              <a:gradFill>
                <a:gsLst>
                  <a:gs pos="86000">
                    <a:schemeClr val="bg1">
                      <a:lumMod val="85000"/>
                    </a:schemeClr>
                  </a:gs>
                  <a:gs pos="17000">
                    <a:schemeClr val="bg1">
                      <a:lumMod val="95000"/>
                    </a:schemeClr>
                  </a:gs>
                </a:gsLst>
                <a:lin ang="150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71"/>
              <p:cNvSpPr>
                <a:spLocks/>
              </p:cNvSpPr>
              <p:nvPr/>
            </p:nvSpPr>
            <p:spPr bwMode="auto">
              <a:xfrm>
                <a:off x="4608352" y="3920516"/>
                <a:ext cx="983030" cy="983030"/>
              </a:xfrm>
              <a:custGeom>
                <a:avLst/>
                <a:gdLst>
                  <a:gd name="T0" fmla="*/ 1177 w 1880"/>
                  <a:gd name="T1" fmla="*/ 0 h 1879"/>
                  <a:gd name="T2" fmla="*/ 1253 w 1880"/>
                  <a:gd name="T3" fmla="*/ 124 h 1879"/>
                  <a:gd name="T4" fmla="*/ 1338 w 1880"/>
                  <a:gd name="T5" fmla="*/ 241 h 1879"/>
                  <a:gd name="T6" fmla="*/ 1431 w 1880"/>
                  <a:gd name="T7" fmla="*/ 350 h 1879"/>
                  <a:gd name="T8" fmla="*/ 1531 w 1880"/>
                  <a:gd name="T9" fmla="*/ 453 h 1879"/>
                  <a:gd name="T10" fmla="*/ 1640 w 1880"/>
                  <a:gd name="T11" fmla="*/ 548 h 1879"/>
                  <a:gd name="T12" fmla="*/ 1757 w 1880"/>
                  <a:gd name="T13" fmla="*/ 635 h 1879"/>
                  <a:gd name="T14" fmla="*/ 1880 w 1880"/>
                  <a:gd name="T15" fmla="*/ 712 h 1879"/>
                  <a:gd name="T16" fmla="*/ 1199 w 1880"/>
                  <a:gd name="T17" fmla="*/ 1879 h 1879"/>
                  <a:gd name="T18" fmla="*/ 1035 w 1880"/>
                  <a:gd name="T19" fmla="*/ 1778 h 1879"/>
                  <a:gd name="T20" fmla="*/ 879 w 1880"/>
                  <a:gd name="T21" fmla="*/ 1667 h 1879"/>
                  <a:gd name="T22" fmla="*/ 730 w 1880"/>
                  <a:gd name="T23" fmla="*/ 1547 h 1879"/>
                  <a:gd name="T24" fmla="*/ 588 w 1880"/>
                  <a:gd name="T25" fmla="*/ 1418 h 1879"/>
                  <a:gd name="T26" fmla="*/ 453 w 1880"/>
                  <a:gd name="T27" fmla="*/ 1283 h 1879"/>
                  <a:gd name="T28" fmla="*/ 327 w 1880"/>
                  <a:gd name="T29" fmla="*/ 1139 h 1879"/>
                  <a:gd name="T30" fmla="*/ 210 w 1880"/>
                  <a:gd name="T31" fmla="*/ 987 h 1879"/>
                  <a:gd name="T32" fmla="*/ 101 w 1880"/>
                  <a:gd name="T33" fmla="*/ 830 h 1879"/>
                  <a:gd name="T34" fmla="*/ 0 w 1880"/>
                  <a:gd name="T35" fmla="*/ 664 h 1879"/>
                  <a:gd name="T36" fmla="*/ 1177 w 1880"/>
                  <a:gd name="T37" fmla="*/ 0 h 18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80" h="1879">
                    <a:moveTo>
                      <a:pt x="1177" y="0"/>
                    </a:moveTo>
                    <a:lnTo>
                      <a:pt x="1253" y="124"/>
                    </a:lnTo>
                    <a:lnTo>
                      <a:pt x="1338" y="241"/>
                    </a:lnTo>
                    <a:lnTo>
                      <a:pt x="1431" y="350"/>
                    </a:lnTo>
                    <a:lnTo>
                      <a:pt x="1531" y="453"/>
                    </a:lnTo>
                    <a:lnTo>
                      <a:pt x="1640" y="548"/>
                    </a:lnTo>
                    <a:lnTo>
                      <a:pt x="1757" y="635"/>
                    </a:lnTo>
                    <a:lnTo>
                      <a:pt x="1880" y="712"/>
                    </a:lnTo>
                    <a:lnTo>
                      <a:pt x="1199" y="1879"/>
                    </a:lnTo>
                    <a:lnTo>
                      <a:pt x="1035" y="1778"/>
                    </a:lnTo>
                    <a:lnTo>
                      <a:pt x="879" y="1667"/>
                    </a:lnTo>
                    <a:lnTo>
                      <a:pt x="730" y="1547"/>
                    </a:lnTo>
                    <a:lnTo>
                      <a:pt x="588" y="1418"/>
                    </a:lnTo>
                    <a:lnTo>
                      <a:pt x="453" y="1283"/>
                    </a:lnTo>
                    <a:lnTo>
                      <a:pt x="327" y="1139"/>
                    </a:lnTo>
                    <a:lnTo>
                      <a:pt x="210" y="987"/>
                    </a:lnTo>
                    <a:lnTo>
                      <a:pt x="101" y="830"/>
                    </a:lnTo>
                    <a:lnTo>
                      <a:pt x="0" y="664"/>
                    </a:lnTo>
                    <a:lnTo>
                      <a:pt x="1177" y="0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lumMod val="85000"/>
                    </a:schemeClr>
                  </a:gs>
                  <a:gs pos="48000">
                    <a:schemeClr val="bg1">
                      <a:lumMod val="95000"/>
                    </a:schemeClr>
                  </a:gs>
                </a:gsLst>
                <a:lin ang="30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72"/>
              <p:cNvSpPr>
                <a:spLocks/>
              </p:cNvSpPr>
              <p:nvPr/>
            </p:nvSpPr>
            <p:spPr bwMode="auto">
              <a:xfrm>
                <a:off x="6591163" y="3920516"/>
                <a:ext cx="990358" cy="990358"/>
              </a:xfrm>
              <a:custGeom>
                <a:avLst/>
                <a:gdLst>
                  <a:gd name="T0" fmla="*/ 716 w 1893"/>
                  <a:gd name="T1" fmla="*/ 0 h 1893"/>
                  <a:gd name="T2" fmla="*/ 1893 w 1893"/>
                  <a:gd name="T3" fmla="*/ 664 h 1893"/>
                  <a:gd name="T4" fmla="*/ 1802 w 1893"/>
                  <a:gd name="T5" fmla="*/ 815 h 1893"/>
                  <a:gd name="T6" fmla="*/ 1703 w 1893"/>
                  <a:gd name="T7" fmla="*/ 961 h 1893"/>
                  <a:gd name="T8" fmla="*/ 1596 w 1893"/>
                  <a:gd name="T9" fmla="*/ 1099 h 1893"/>
                  <a:gd name="T10" fmla="*/ 1483 w 1893"/>
                  <a:gd name="T11" fmla="*/ 1234 h 1893"/>
                  <a:gd name="T12" fmla="*/ 1365 w 1893"/>
                  <a:gd name="T13" fmla="*/ 1361 h 1893"/>
                  <a:gd name="T14" fmla="*/ 1238 w 1893"/>
                  <a:gd name="T15" fmla="*/ 1481 h 1893"/>
                  <a:gd name="T16" fmla="*/ 1103 w 1893"/>
                  <a:gd name="T17" fmla="*/ 1596 h 1893"/>
                  <a:gd name="T18" fmla="*/ 965 w 1893"/>
                  <a:gd name="T19" fmla="*/ 1701 h 1893"/>
                  <a:gd name="T20" fmla="*/ 821 w 1893"/>
                  <a:gd name="T21" fmla="*/ 1802 h 1893"/>
                  <a:gd name="T22" fmla="*/ 670 w 1893"/>
                  <a:gd name="T23" fmla="*/ 1893 h 1893"/>
                  <a:gd name="T24" fmla="*/ 0 w 1893"/>
                  <a:gd name="T25" fmla="*/ 720 h 1893"/>
                  <a:gd name="T26" fmla="*/ 124 w 1893"/>
                  <a:gd name="T27" fmla="*/ 641 h 1893"/>
                  <a:gd name="T28" fmla="*/ 243 w 1893"/>
                  <a:gd name="T29" fmla="*/ 554 h 1893"/>
                  <a:gd name="T30" fmla="*/ 354 w 1893"/>
                  <a:gd name="T31" fmla="*/ 459 h 1893"/>
                  <a:gd name="T32" fmla="*/ 457 w 1893"/>
                  <a:gd name="T33" fmla="*/ 356 h 1893"/>
                  <a:gd name="T34" fmla="*/ 551 w 1893"/>
                  <a:gd name="T35" fmla="*/ 243 h 1893"/>
                  <a:gd name="T36" fmla="*/ 639 w 1893"/>
                  <a:gd name="T37" fmla="*/ 124 h 1893"/>
                  <a:gd name="T38" fmla="*/ 716 w 1893"/>
                  <a:gd name="T39" fmla="*/ 0 h 1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93" h="1893">
                    <a:moveTo>
                      <a:pt x="716" y="0"/>
                    </a:moveTo>
                    <a:lnTo>
                      <a:pt x="1893" y="664"/>
                    </a:lnTo>
                    <a:lnTo>
                      <a:pt x="1802" y="815"/>
                    </a:lnTo>
                    <a:lnTo>
                      <a:pt x="1703" y="961"/>
                    </a:lnTo>
                    <a:lnTo>
                      <a:pt x="1596" y="1099"/>
                    </a:lnTo>
                    <a:lnTo>
                      <a:pt x="1483" y="1234"/>
                    </a:lnTo>
                    <a:lnTo>
                      <a:pt x="1365" y="1361"/>
                    </a:lnTo>
                    <a:lnTo>
                      <a:pt x="1238" y="1481"/>
                    </a:lnTo>
                    <a:lnTo>
                      <a:pt x="1103" y="1596"/>
                    </a:lnTo>
                    <a:lnTo>
                      <a:pt x="965" y="1701"/>
                    </a:lnTo>
                    <a:lnTo>
                      <a:pt x="821" y="1802"/>
                    </a:lnTo>
                    <a:lnTo>
                      <a:pt x="670" y="1893"/>
                    </a:lnTo>
                    <a:lnTo>
                      <a:pt x="0" y="720"/>
                    </a:lnTo>
                    <a:lnTo>
                      <a:pt x="124" y="641"/>
                    </a:lnTo>
                    <a:lnTo>
                      <a:pt x="243" y="554"/>
                    </a:lnTo>
                    <a:lnTo>
                      <a:pt x="354" y="459"/>
                    </a:lnTo>
                    <a:lnTo>
                      <a:pt x="457" y="356"/>
                    </a:lnTo>
                    <a:lnTo>
                      <a:pt x="551" y="243"/>
                    </a:lnTo>
                    <a:lnTo>
                      <a:pt x="639" y="124"/>
                    </a:lnTo>
                    <a:lnTo>
                      <a:pt x="716" y="0"/>
                    </a:lnTo>
                    <a:close/>
                  </a:path>
                </a:pathLst>
              </a:custGeom>
              <a:gradFill>
                <a:gsLst>
                  <a:gs pos="87000">
                    <a:schemeClr val="bg1">
                      <a:lumMod val="85000"/>
                    </a:schemeClr>
                  </a:gs>
                  <a:gs pos="24000">
                    <a:schemeClr val="bg1">
                      <a:lumMod val="95000"/>
                    </a:schemeClr>
                  </a:gs>
                </a:gsLst>
                <a:lin ang="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73"/>
              <p:cNvSpPr>
                <a:spLocks/>
              </p:cNvSpPr>
              <p:nvPr/>
            </p:nvSpPr>
            <p:spPr bwMode="auto">
              <a:xfrm>
                <a:off x="6965949" y="3428477"/>
                <a:ext cx="835419" cy="839606"/>
              </a:xfrm>
              <a:custGeom>
                <a:avLst/>
                <a:gdLst>
                  <a:gd name="T0" fmla="*/ 247 w 1596"/>
                  <a:gd name="T1" fmla="*/ 0 h 1604"/>
                  <a:gd name="T2" fmla="*/ 1596 w 1596"/>
                  <a:gd name="T3" fmla="*/ 0 h 1604"/>
                  <a:gd name="T4" fmla="*/ 1592 w 1596"/>
                  <a:gd name="T5" fmla="*/ 194 h 1604"/>
                  <a:gd name="T6" fmla="*/ 1574 w 1596"/>
                  <a:gd name="T7" fmla="*/ 384 h 1604"/>
                  <a:gd name="T8" fmla="*/ 1547 w 1596"/>
                  <a:gd name="T9" fmla="*/ 570 h 1604"/>
                  <a:gd name="T10" fmla="*/ 1509 w 1596"/>
                  <a:gd name="T11" fmla="*/ 754 h 1604"/>
                  <a:gd name="T12" fmla="*/ 1462 w 1596"/>
                  <a:gd name="T13" fmla="*/ 932 h 1604"/>
                  <a:gd name="T14" fmla="*/ 1404 w 1596"/>
                  <a:gd name="T15" fmla="*/ 1108 h 1604"/>
                  <a:gd name="T16" fmla="*/ 1337 w 1596"/>
                  <a:gd name="T17" fmla="*/ 1278 h 1604"/>
                  <a:gd name="T18" fmla="*/ 1262 w 1596"/>
                  <a:gd name="T19" fmla="*/ 1444 h 1604"/>
                  <a:gd name="T20" fmla="*/ 1177 w 1596"/>
                  <a:gd name="T21" fmla="*/ 1604 h 1604"/>
                  <a:gd name="T22" fmla="*/ 0 w 1596"/>
                  <a:gd name="T23" fmla="*/ 940 h 1604"/>
                  <a:gd name="T24" fmla="*/ 63 w 1596"/>
                  <a:gd name="T25" fmla="*/ 819 h 1604"/>
                  <a:gd name="T26" fmla="*/ 116 w 1596"/>
                  <a:gd name="T27" fmla="*/ 692 h 1604"/>
                  <a:gd name="T28" fmla="*/ 162 w 1596"/>
                  <a:gd name="T29" fmla="*/ 562 h 1604"/>
                  <a:gd name="T30" fmla="*/ 199 w 1596"/>
                  <a:gd name="T31" fmla="*/ 425 h 1604"/>
                  <a:gd name="T32" fmla="*/ 225 w 1596"/>
                  <a:gd name="T33" fmla="*/ 287 h 1604"/>
                  <a:gd name="T34" fmla="*/ 241 w 1596"/>
                  <a:gd name="T35" fmla="*/ 146 h 1604"/>
                  <a:gd name="T36" fmla="*/ 247 w 1596"/>
                  <a:gd name="T37" fmla="*/ 0 h 1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96" h="1604">
                    <a:moveTo>
                      <a:pt x="247" y="0"/>
                    </a:moveTo>
                    <a:lnTo>
                      <a:pt x="1596" y="0"/>
                    </a:lnTo>
                    <a:lnTo>
                      <a:pt x="1592" y="194"/>
                    </a:lnTo>
                    <a:lnTo>
                      <a:pt x="1574" y="384"/>
                    </a:lnTo>
                    <a:lnTo>
                      <a:pt x="1547" y="570"/>
                    </a:lnTo>
                    <a:lnTo>
                      <a:pt x="1509" y="754"/>
                    </a:lnTo>
                    <a:lnTo>
                      <a:pt x="1462" y="932"/>
                    </a:lnTo>
                    <a:lnTo>
                      <a:pt x="1404" y="1108"/>
                    </a:lnTo>
                    <a:lnTo>
                      <a:pt x="1337" y="1278"/>
                    </a:lnTo>
                    <a:lnTo>
                      <a:pt x="1262" y="1444"/>
                    </a:lnTo>
                    <a:lnTo>
                      <a:pt x="1177" y="1604"/>
                    </a:lnTo>
                    <a:lnTo>
                      <a:pt x="0" y="940"/>
                    </a:lnTo>
                    <a:lnTo>
                      <a:pt x="63" y="819"/>
                    </a:lnTo>
                    <a:lnTo>
                      <a:pt x="116" y="692"/>
                    </a:lnTo>
                    <a:lnTo>
                      <a:pt x="162" y="562"/>
                    </a:lnTo>
                    <a:lnTo>
                      <a:pt x="199" y="425"/>
                    </a:lnTo>
                    <a:lnTo>
                      <a:pt x="225" y="287"/>
                    </a:lnTo>
                    <a:lnTo>
                      <a:pt x="241" y="146"/>
                    </a:lnTo>
                    <a:lnTo>
                      <a:pt x="247" y="0"/>
                    </a:lnTo>
                    <a:close/>
                  </a:path>
                </a:pathLst>
              </a:custGeom>
              <a:gradFill>
                <a:gsLst>
                  <a:gs pos="86000">
                    <a:schemeClr val="bg1">
                      <a:lumMod val="85000"/>
                    </a:schemeClr>
                  </a:gs>
                  <a:gs pos="17000">
                    <a:schemeClr val="bg1">
                      <a:lumMod val="95000"/>
                    </a:schemeClr>
                  </a:gs>
                </a:gsLst>
                <a:lin ang="168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74"/>
              <p:cNvSpPr>
                <a:spLocks/>
              </p:cNvSpPr>
              <p:nvPr/>
            </p:nvSpPr>
            <p:spPr bwMode="auto">
              <a:xfrm>
                <a:off x="5235439" y="4293208"/>
                <a:ext cx="859497" cy="842747"/>
              </a:xfrm>
              <a:custGeom>
                <a:avLst/>
                <a:gdLst>
                  <a:gd name="T0" fmla="*/ 681 w 1642"/>
                  <a:gd name="T1" fmla="*/ 0 h 1610"/>
                  <a:gd name="T2" fmla="*/ 803 w 1642"/>
                  <a:gd name="T3" fmla="*/ 65 h 1610"/>
                  <a:gd name="T4" fmla="*/ 932 w 1642"/>
                  <a:gd name="T5" fmla="*/ 122 h 1610"/>
                  <a:gd name="T6" fmla="*/ 1066 w 1642"/>
                  <a:gd name="T7" fmla="*/ 172 h 1610"/>
                  <a:gd name="T8" fmla="*/ 1205 w 1642"/>
                  <a:gd name="T9" fmla="*/ 209 h 1610"/>
                  <a:gd name="T10" fmla="*/ 1347 w 1642"/>
                  <a:gd name="T11" fmla="*/ 237 h 1610"/>
                  <a:gd name="T12" fmla="*/ 1492 w 1642"/>
                  <a:gd name="T13" fmla="*/ 253 h 1610"/>
                  <a:gd name="T14" fmla="*/ 1642 w 1642"/>
                  <a:gd name="T15" fmla="*/ 259 h 1610"/>
                  <a:gd name="T16" fmla="*/ 1642 w 1642"/>
                  <a:gd name="T17" fmla="*/ 259 h 1610"/>
                  <a:gd name="T18" fmla="*/ 1642 w 1642"/>
                  <a:gd name="T19" fmla="*/ 1610 h 1610"/>
                  <a:gd name="T20" fmla="*/ 1642 w 1642"/>
                  <a:gd name="T21" fmla="*/ 1610 h 1610"/>
                  <a:gd name="T22" fmla="*/ 1444 w 1642"/>
                  <a:gd name="T23" fmla="*/ 1604 h 1610"/>
                  <a:gd name="T24" fmla="*/ 1248 w 1642"/>
                  <a:gd name="T25" fmla="*/ 1586 h 1610"/>
                  <a:gd name="T26" fmla="*/ 1056 w 1642"/>
                  <a:gd name="T27" fmla="*/ 1559 h 1610"/>
                  <a:gd name="T28" fmla="*/ 869 w 1642"/>
                  <a:gd name="T29" fmla="*/ 1517 h 1610"/>
                  <a:gd name="T30" fmla="*/ 687 w 1642"/>
                  <a:gd name="T31" fmla="*/ 1468 h 1610"/>
                  <a:gd name="T32" fmla="*/ 507 w 1642"/>
                  <a:gd name="T33" fmla="*/ 1406 h 1610"/>
                  <a:gd name="T34" fmla="*/ 332 w 1642"/>
                  <a:gd name="T35" fmla="*/ 1337 h 1610"/>
                  <a:gd name="T36" fmla="*/ 162 w 1642"/>
                  <a:gd name="T37" fmla="*/ 1256 h 1610"/>
                  <a:gd name="T38" fmla="*/ 0 w 1642"/>
                  <a:gd name="T39" fmla="*/ 1167 h 1610"/>
                  <a:gd name="T40" fmla="*/ 681 w 1642"/>
                  <a:gd name="T41" fmla="*/ 0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42" h="1610">
                    <a:moveTo>
                      <a:pt x="681" y="0"/>
                    </a:moveTo>
                    <a:lnTo>
                      <a:pt x="803" y="65"/>
                    </a:lnTo>
                    <a:lnTo>
                      <a:pt x="932" y="122"/>
                    </a:lnTo>
                    <a:lnTo>
                      <a:pt x="1066" y="172"/>
                    </a:lnTo>
                    <a:lnTo>
                      <a:pt x="1205" y="209"/>
                    </a:lnTo>
                    <a:lnTo>
                      <a:pt x="1347" y="237"/>
                    </a:lnTo>
                    <a:lnTo>
                      <a:pt x="1492" y="253"/>
                    </a:lnTo>
                    <a:lnTo>
                      <a:pt x="1642" y="259"/>
                    </a:lnTo>
                    <a:lnTo>
                      <a:pt x="1642" y="259"/>
                    </a:lnTo>
                    <a:lnTo>
                      <a:pt x="1642" y="1610"/>
                    </a:lnTo>
                    <a:lnTo>
                      <a:pt x="1642" y="1610"/>
                    </a:lnTo>
                    <a:lnTo>
                      <a:pt x="1444" y="1604"/>
                    </a:lnTo>
                    <a:lnTo>
                      <a:pt x="1248" y="1586"/>
                    </a:lnTo>
                    <a:lnTo>
                      <a:pt x="1056" y="1559"/>
                    </a:lnTo>
                    <a:lnTo>
                      <a:pt x="869" y="1517"/>
                    </a:lnTo>
                    <a:lnTo>
                      <a:pt x="687" y="1468"/>
                    </a:lnTo>
                    <a:lnTo>
                      <a:pt x="507" y="1406"/>
                    </a:lnTo>
                    <a:lnTo>
                      <a:pt x="332" y="1337"/>
                    </a:lnTo>
                    <a:lnTo>
                      <a:pt x="162" y="1256"/>
                    </a:lnTo>
                    <a:lnTo>
                      <a:pt x="0" y="1167"/>
                    </a:lnTo>
                    <a:lnTo>
                      <a:pt x="681" y="0"/>
                    </a:lnTo>
                    <a:close/>
                  </a:path>
                </a:pathLst>
              </a:custGeom>
              <a:gradFill>
                <a:gsLst>
                  <a:gs pos="87000">
                    <a:schemeClr val="bg1">
                      <a:lumMod val="85000"/>
                    </a:schemeClr>
                  </a:gs>
                  <a:gs pos="24000">
                    <a:schemeClr val="bg1">
                      <a:lumMod val="95000"/>
                    </a:schemeClr>
                  </a:gs>
                </a:gsLst>
                <a:lin ang="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75"/>
              <p:cNvSpPr>
                <a:spLocks/>
              </p:cNvSpPr>
              <p:nvPr/>
            </p:nvSpPr>
            <p:spPr bwMode="auto">
              <a:xfrm>
                <a:off x="6094937" y="4297396"/>
                <a:ext cx="846935" cy="838559"/>
              </a:xfrm>
              <a:custGeom>
                <a:avLst/>
                <a:gdLst>
                  <a:gd name="T0" fmla="*/ 948 w 1618"/>
                  <a:gd name="T1" fmla="*/ 0 h 1602"/>
                  <a:gd name="T2" fmla="*/ 1618 w 1618"/>
                  <a:gd name="T3" fmla="*/ 1173 h 1602"/>
                  <a:gd name="T4" fmla="*/ 1456 w 1618"/>
                  <a:gd name="T5" fmla="*/ 1260 h 1602"/>
                  <a:gd name="T6" fmla="*/ 1290 w 1618"/>
                  <a:gd name="T7" fmla="*/ 1337 h 1602"/>
                  <a:gd name="T8" fmla="*/ 1118 w 1618"/>
                  <a:gd name="T9" fmla="*/ 1406 h 1602"/>
                  <a:gd name="T10" fmla="*/ 942 w 1618"/>
                  <a:gd name="T11" fmla="*/ 1464 h 1602"/>
                  <a:gd name="T12" fmla="*/ 760 w 1618"/>
                  <a:gd name="T13" fmla="*/ 1513 h 1602"/>
                  <a:gd name="T14" fmla="*/ 576 w 1618"/>
                  <a:gd name="T15" fmla="*/ 1551 h 1602"/>
                  <a:gd name="T16" fmla="*/ 386 w 1618"/>
                  <a:gd name="T17" fmla="*/ 1580 h 1602"/>
                  <a:gd name="T18" fmla="*/ 194 w 1618"/>
                  <a:gd name="T19" fmla="*/ 1596 h 1602"/>
                  <a:gd name="T20" fmla="*/ 0 w 1618"/>
                  <a:gd name="T21" fmla="*/ 1602 h 1602"/>
                  <a:gd name="T22" fmla="*/ 0 w 1618"/>
                  <a:gd name="T23" fmla="*/ 251 h 1602"/>
                  <a:gd name="T24" fmla="*/ 146 w 1618"/>
                  <a:gd name="T25" fmla="*/ 245 h 1602"/>
                  <a:gd name="T26" fmla="*/ 289 w 1618"/>
                  <a:gd name="T27" fmla="*/ 229 h 1602"/>
                  <a:gd name="T28" fmla="*/ 429 w 1618"/>
                  <a:gd name="T29" fmla="*/ 203 h 1602"/>
                  <a:gd name="T30" fmla="*/ 566 w 1618"/>
                  <a:gd name="T31" fmla="*/ 166 h 1602"/>
                  <a:gd name="T32" fmla="*/ 698 w 1618"/>
                  <a:gd name="T33" fmla="*/ 120 h 1602"/>
                  <a:gd name="T34" fmla="*/ 825 w 1618"/>
                  <a:gd name="T35" fmla="*/ 63 h 1602"/>
                  <a:gd name="T36" fmla="*/ 948 w 1618"/>
                  <a:gd name="T37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18" h="1602">
                    <a:moveTo>
                      <a:pt x="948" y="0"/>
                    </a:moveTo>
                    <a:lnTo>
                      <a:pt x="1618" y="1173"/>
                    </a:lnTo>
                    <a:lnTo>
                      <a:pt x="1456" y="1260"/>
                    </a:lnTo>
                    <a:lnTo>
                      <a:pt x="1290" y="1337"/>
                    </a:lnTo>
                    <a:lnTo>
                      <a:pt x="1118" y="1406"/>
                    </a:lnTo>
                    <a:lnTo>
                      <a:pt x="942" y="1464"/>
                    </a:lnTo>
                    <a:lnTo>
                      <a:pt x="760" y="1513"/>
                    </a:lnTo>
                    <a:lnTo>
                      <a:pt x="576" y="1551"/>
                    </a:lnTo>
                    <a:lnTo>
                      <a:pt x="386" y="1580"/>
                    </a:lnTo>
                    <a:lnTo>
                      <a:pt x="194" y="1596"/>
                    </a:lnTo>
                    <a:lnTo>
                      <a:pt x="0" y="1602"/>
                    </a:lnTo>
                    <a:lnTo>
                      <a:pt x="0" y="251"/>
                    </a:lnTo>
                    <a:lnTo>
                      <a:pt x="146" y="245"/>
                    </a:lnTo>
                    <a:lnTo>
                      <a:pt x="289" y="229"/>
                    </a:lnTo>
                    <a:lnTo>
                      <a:pt x="429" y="203"/>
                    </a:lnTo>
                    <a:lnTo>
                      <a:pt x="566" y="166"/>
                    </a:lnTo>
                    <a:lnTo>
                      <a:pt x="698" y="120"/>
                    </a:lnTo>
                    <a:lnTo>
                      <a:pt x="825" y="63"/>
                    </a:lnTo>
                    <a:lnTo>
                      <a:pt x="948" y="0"/>
                    </a:lnTo>
                    <a:close/>
                  </a:path>
                </a:pathLst>
              </a:custGeom>
              <a:gradFill>
                <a:gsLst>
                  <a:gs pos="87000">
                    <a:schemeClr val="bg1">
                      <a:lumMod val="85000"/>
                    </a:schemeClr>
                  </a:gs>
                  <a:gs pos="24000">
                    <a:schemeClr val="bg1">
                      <a:lumMod val="95000"/>
                    </a:schemeClr>
                  </a:gs>
                </a:gsLst>
                <a:lin ang="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82" name="TextBox 181"/>
          <p:cNvSpPr txBox="1"/>
          <p:nvPr/>
        </p:nvSpPr>
        <p:spPr>
          <a:xfrm>
            <a:off x="6263199" y="898942"/>
            <a:ext cx="1075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kern="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S’identifier</a:t>
            </a:r>
            <a:r>
              <a:rPr lang="en-US" sz="1200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57297" y="6243936"/>
            <a:ext cx="1018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kern="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Supprimer</a:t>
            </a:r>
            <a:r>
              <a:rPr lang="en-US" sz="1200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 client.</a:t>
            </a:r>
            <a:endParaRPr lang="en-US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:\hallou abdo\SI\rapport de stage\conception logos\s'identifier\network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1752600"/>
            <a:ext cx="304800" cy="304800"/>
          </a:xfrm>
          <a:prstGeom prst="rect">
            <a:avLst/>
          </a:prstGeom>
          <a:noFill/>
        </p:spPr>
      </p:pic>
      <p:pic>
        <p:nvPicPr>
          <p:cNvPr id="1027" name="Picture 3" descr="D:\hallou abdo\SI\rapport de stage\conception logos\modifier son compte\setting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2133600"/>
            <a:ext cx="381000" cy="381000"/>
          </a:xfrm>
          <a:prstGeom prst="rect">
            <a:avLst/>
          </a:prstGeom>
          <a:noFill/>
        </p:spPr>
      </p:pic>
      <p:pic>
        <p:nvPicPr>
          <p:cNvPr id="1028" name="Picture 4" descr="D:\hallou abdo\SI\rapport de stage\conception logos\ajouter un admin\add-frien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2895600"/>
            <a:ext cx="381000" cy="381000"/>
          </a:xfrm>
          <a:prstGeom prst="rect">
            <a:avLst/>
          </a:prstGeom>
          <a:noFill/>
        </p:spPr>
      </p:pic>
      <p:pic>
        <p:nvPicPr>
          <p:cNvPr id="1029" name="Picture 5" descr="D:\hallou abdo\SI\rapport de stage\conception logos\ajouter client\add-us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1400" y="3657600"/>
            <a:ext cx="381000" cy="381000"/>
          </a:xfrm>
          <a:prstGeom prst="rect">
            <a:avLst/>
          </a:prstGeom>
          <a:noFill/>
        </p:spPr>
      </p:pic>
      <p:pic>
        <p:nvPicPr>
          <p:cNvPr id="1030" name="Picture 6" descr="D:\hallou abdo\SI\rapport de stage\conception logos\modifier client\us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0400" y="4419600"/>
            <a:ext cx="381000" cy="381000"/>
          </a:xfrm>
          <a:prstGeom prst="rect">
            <a:avLst/>
          </a:prstGeom>
          <a:noFill/>
        </p:spPr>
      </p:pic>
      <p:pic>
        <p:nvPicPr>
          <p:cNvPr id="1031" name="Picture 7" descr="D:\hallou abdo\SI\rapport de stage\conception logos\SUPPRIMER client\remove-us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24600" y="4800600"/>
            <a:ext cx="381000" cy="381000"/>
          </a:xfrm>
          <a:prstGeom prst="rect">
            <a:avLst/>
          </a:prstGeom>
          <a:noFill/>
        </p:spPr>
      </p:pic>
      <p:pic>
        <p:nvPicPr>
          <p:cNvPr id="1032" name="Picture 8" descr="D:\hallou abdo\SI\rapport de stage\conception logos\ajouter reservation\calenda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86400" y="4800600"/>
            <a:ext cx="381000" cy="381000"/>
          </a:xfrm>
          <a:prstGeom prst="rect">
            <a:avLst/>
          </a:prstGeom>
          <a:noFill/>
        </p:spPr>
      </p:pic>
      <p:pic>
        <p:nvPicPr>
          <p:cNvPr id="1033" name="Picture 9" descr="D:\hallou abdo\SI\rapport de stage\conception logos\accepter reservation\calendar (3)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00600" y="4419600"/>
            <a:ext cx="381000" cy="381000"/>
          </a:xfrm>
          <a:prstGeom prst="rect">
            <a:avLst/>
          </a:prstGeom>
          <a:noFill/>
        </p:spPr>
      </p:pic>
      <p:pic>
        <p:nvPicPr>
          <p:cNvPr id="1034" name="Picture 10" descr="D:\hallou abdo\SI\rapport de stage\conception logos\refuser reservation\calendar (6)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19600" y="3657600"/>
            <a:ext cx="381000" cy="381000"/>
          </a:xfrm>
          <a:prstGeom prst="rect">
            <a:avLst/>
          </a:prstGeom>
          <a:noFill/>
        </p:spPr>
      </p:pic>
      <p:pic>
        <p:nvPicPr>
          <p:cNvPr id="1035" name="Picture 11" descr="D:\hallou abdo\SI\rapport de stage\conception logos\supprimer location\delete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343400" y="2819400"/>
            <a:ext cx="457200" cy="457200"/>
          </a:xfrm>
          <a:prstGeom prst="rect">
            <a:avLst/>
          </a:prstGeom>
          <a:noFill/>
        </p:spPr>
      </p:pic>
      <p:pic>
        <p:nvPicPr>
          <p:cNvPr id="1036" name="Picture 12" descr="D:\hallou abdo\SI\rapport de stage\conception logos\ajouter car\add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724400" y="2362200"/>
            <a:ext cx="304800" cy="304800"/>
          </a:xfrm>
          <a:prstGeom prst="rect">
            <a:avLst/>
          </a:prstGeom>
          <a:noFill/>
        </p:spPr>
      </p:pic>
      <p:pic>
        <p:nvPicPr>
          <p:cNvPr id="1037" name="Picture 13" descr="D:\hallou abdo\SI\rapport de stage\conception logos\supprimer car\621411-200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876800" y="1905000"/>
            <a:ext cx="355600" cy="355600"/>
          </a:xfrm>
          <a:prstGeom prst="rect">
            <a:avLst/>
          </a:prstGeom>
          <a:noFill/>
        </p:spPr>
      </p:pic>
      <p:pic>
        <p:nvPicPr>
          <p:cNvPr id="1038" name="Picture 14" descr="D:\hallou abdo\SI\rapport de stage\conception logos\modider car\solar-energy-car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562600" y="1676400"/>
            <a:ext cx="381000" cy="381000"/>
          </a:xfrm>
          <a:prstGeom prst="rect">
            <a:avLst/>
          </a:prstGeom>
          <a:noFill/>
        </p:spPr>
      </p:pic>
      <p:pic>
        <p:nvPicPr>
          <p:cNvPr id="2050" name="Picture 2" descr="D:\hallou abdo\SI\rapport de stage\conception logos\modider car\solar-energy-car (1)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953000" y="0"/>
            <a:ext cx="685800" cy="685800"/>
          </a:xfrm>
          <a:prstGeom prst="rect">
            <a:avLst/>
          </a:prstGeom>
          <a:noFill/>
        </p:spPr>
      </p:pic>
      <p:pic>
        <p:nvPicPr>
          <p:cNvPr id="2051" name="Picture 3" descr="D:\hallou abdo\SI\rapport de stage\conception logos\ajouter car\add (1)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733800" y="685800"/>
            <a:ext cx="533400" cy="533400"/>
          </a:xfrm>
          <a:prstGeom prst="rect">
            <a:avLst/>
          </a:prstGeom>
          <a:noFill/>
        </p:spPr>
      </p:pic>
      <p:pic>
        <p:nvPicPr>
          <p:cNvPr id="2052" name="Picture 4" descr="D:\hallou abdo\SI\rapport de stage\conception logos\supprimer car\output-onlinepngtools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429000" y="1295400"/>
            <a:ext cx="571500" cy="571500"/>
          </a:xfrm>
          <a:prstGeom prst="rect">
            <a:avLst/>
          </a:prstGeom>
          <a:noFill/>
        </p:spPr>
      </p:pic>
      <p:pic>
        <p:nvPicPr>
          <p:cNvPr id="2053" name="Picture 5" descr="D:\hallou abdo\SI\rapport de stage\conception logos\supprimer location\delete (1)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819400" y="2362200"/>
            <a:ext cx="685800" cy="685800"/>
          </a:xfrm>
          <a:prstGeom prst="rect">
            <a:avLst/>
          </a:prstGeom>
          <a:noFill/>
        </p:spPr>
      </p:pic>
      <p:pic>
        <p:nvPicPr>
          <p:cNvPr id="2054" name="Picture 6" descr="D:\hallou abdo\SI\rapport de stage\conception logos\refuser reservation\calendar (7)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971800" y="3810000"/>
            <a:ext cx="685800" cy="685800"/>
          </a:xfrm>
          <a:prstGeom prst="rect">
            <a:avLst/>
          </a:prstGeom>
          <a:noFill/>
        </p:spPr>
      </p:pic>
      <p:pic>
        <p:nvPicPr>
          <p:cNvPr id="2055" name="Picture 7" descr="D:\hallou abdo\SI\rapport de stage\conception logos\accepter reservation\calendar (4)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657600" y="5029200"/>
            <a:ext cx="685800" cy="685800"/>
          </a:xfrm>
          <a:prstGeom prst="rect">
            <a:avLst/>
          </a:prstGeom>
          <a:noFill/>
        </p:spPr>
      </p:pic>
      <p:pic>
        <p:nvPicPr>
          <p:cNvPr id="2056" name="Picture 8" descr="D:\hallou abdo\SI\rapport de stage\conception logos\ajouter reservation\calendar (1)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5029200" y="5638800"/>
            <a:ext cx="609600" cy="609600"/>
          </a:xfrm>
          <a:prstGeom prst="rect">
            <a:avLst/>
          </a:prstGeom>
          <a:noFill/>
        </p:spPr>
      </p:pic>
      <p:pic>
        <p:nvPicPr>
          <p:cNvPr id="2057" name="Picture 9" descr="D:\hallou abdo\SI\rapport de stage\conception logos\SUPPRIMER client\remove-user (1)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6477000" y="5638800"/>
            <a:ext cx="609600" cy="609600"/>
          </a:xfrm>
          <a:prstGeom prst="rect">
            <a:avLst/>
          </a:prstGeom>
          <a:noFill/>
        </p:spPr>
      </p:pic>
      <p:pic>
        <p:nvPicPr>
          <p:cNvPr id="2058" name="Picture 10" descr="D:\hallou abdo\SI\rapport de stage\conception logos\modifier client\user (1).pn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696200" y="5029200"/>
            <a:ext cx="762000" cy="762000"/>
          </a:xfrm>
          <a:prstGeom prst="rect">
            <a:avLst/>
          </a:prstGeom>
          <a:noFill/>
        </p:spPr>
      </p:pic>
      <p:pic>
        <p:nvPicPr>
          <p:cNvPr id="2059" name="Picture 11" descr="D:\hallou abdo\SI\rapport de stage\conception logos\ajouter client\add-user (1)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8458200" y="3733800"/>
            <a:ext cx="685800" cy="685800"/>
          </a:xfrm>
          <a:prstGeom prst="rect">
            <a:avLst/>
          </a:prstGeom>
          <a:noFill/>
        </p:spPr>
      </p:pic>
      <p:pic>
        <p:nvPicPr>
          <p:cNvPr id="2060" name="Picture 12" descr="D:\hallou abdo\SI\rapport de stage\conception logos\ajouter un admin\add-friend (1).png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8458200" y="2362200"/>
            <a:ext cx="762000" cy="762000"/>
          </a:xfrm>
          <a:prstGeom prst="rect">
            <a:avLst/>
          </a:prstGeom>
          <a:noFill/>
        </p:spPr>
      </p:pic>
      <p:pic>
        <p:nvPicPr>
          <p:cNvPr id="2061" name="Picture 13" descr="D:\hallou abdo\SI\rapport de stage\conception logos\modifier son compte\settings (1).png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8001000" y="1066800"/>
            <a:ext cx="685800" cy="685800"/>
          </a:xfrm>
          <a:prstGeom prst="rect">
            <a:avLst/>
          </a:prstGeom>
          <a:noFill/>
        </p:spPr>
      </p:pic>
      <p:pic>
        <p:nvPicPr>
          <p:cNvPr id="2062" name="Picture 14" descr="D:\hallou abdo\SI\rapport de stage\conception logos\s'identifier\networking (1).png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6477000" y="228600"/>
            <a:ext cx="609600" cy="609600"/>
          </a:xfrm>
          <a:prstGeom prst="rect">
            <a:avLst/>
          </a:prstGeom>
          <a:noFill/>
        </p:spPr>
      </p:pic>
      <p:sp>
        <p:nvSpPr>
          <p:cNvPr id="100" name="ZoneTexte 99"/>
          <p:cNvSpPr txBox="1"/>
          <p:nvPr/>
        </p:nvSpPr>
        <p:spPr>
          <a:xfrm>
            <a:off x="5181600" y="38100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AUTO MAROC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102" name="Image 101" descr="car (1)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410200" y="2438400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89216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50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50" decel="100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50" decel="100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50" decel="100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50" decel="100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50" decel="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50" decel="100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50" decel="100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450" decel="10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450" decel="100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50" decel="100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50" decel="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50" decel="100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450" decel="100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45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450" decel="100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450" decel="100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450" decel="100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450" decel="100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450" decel="100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450" decel="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450" decel="100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450" decel="100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450" decel="100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450" decel="100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450" decel="100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450" decel="100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450" decel="100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450" decel="100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450" decel="100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450" decel="100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450" decel="100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450" decel="100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450" decel="100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450" decel="100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450" decel="100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450" decel="10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450" decel="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83" grpId="0"/>
      <p:bldP spid="83" grpId="1"/>
      <p:bldP spid="86" grpId="0"/>
      <p:bldP spid="86" grpId="1"/>
      <p:bldP spid="89" grpId="0"/>
      <p:bldP spid="89" grpId="1"/>
      <p:bldP spid="95" grpId="0"/>
      <p:bldP spid="95" grpId="1"/>
      <p:bldP spid="98" grpId="0"/>
      <p:bldP spid="98" grpId="1"/>
      <p:bldP spid="101" grpId="0"/>
      <p:bldP spid="101" grpId="1"/>
      <p:bldP spid="104" grpId="0"/>
      <p:bldP spid="104" grpId="1"/>
      <p:bldP spid="107" grpId="0"/>
      <p:bldP spid="107" grpId="1"/>
      <p:bldP spid="110" grpId="0"/>
      <p:bldP spid="110" grpId="1"/>
      <p:bldP spid="113" grpId="0"/>
      <p:bldP spid="113" grpId="1"/>
      <p:bldP spid="182" grpId="0"/>
      <p:bldP spid="182" grpId="1"/>
      <p:bldP spid="183" grpId="0"/>
      <p:bldP spid="183" grpId="1"/>
      <p:bldP spid="100" grpId="0"/>
      <p:bldP spid="10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895600"/>
            <a:ext cx="56388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800" dirty="0" smtClean="0">
                <a:solidFill>
                  <a:srgbClr val="0070C0"/>
                </a:solidFill>
              </a:rPr>
              <a:t>L’</a:t>
            </a:r>
            <a:r>
              <a:rPr lang="fr-FR" sz="2800" dirty="0" err="1" smtClean="0">
                <a:solidFill>
                  <a:srgbClr val="0070C0"/>
                </a:solidFill>
              </a:rPr>
              <a:t>organigrame</a:t>
            </a:r>
            <a:r>
              <a:rPr lang="fr-FR" sz="2800" dirty="0" smtClean="0">
                <a:solidFill>
                  <a:srgbClr val="0070C0"/>
                </a:solidFill>
              </a:rPr>
              <a:t> des grandes fonctionnalités nécessaires aux utilisateurs du système.</a:t>
            </a:r>
            <a:endParaRPr sz="2800" spc="-5" dirty="0">
              <a:solidFill>
                <a:srgbClr val="0070C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pPr marL="38100">
                <a:lnSpc>
                  <a:spcPts val="2090"/>
                </a:lnSpc>
              </a:pPr>
              <a:t>15</a:t>
            </a:fld>
            <a:endParaRPr spc="-5" dirty="0"/>
          </a:p>
        </p:txBody>
      </p:sp>
      <p:pic>
        <p:nvPicPr>
          <p:cNvPr id="11267" name="Picture 3" descr="C:\Users\Man\Downloads\output-onlinejpgtools (10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0"/>
            <a:ext cx="50292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0" decel="100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0200" y="2743200"/>
            <a:ext cx="61722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800" i="1" dirty="0" smtClean="0">
                <a:solidFill>
                  <a:schemeClr val="accent6"/>
                </a:solidFill>
              </a:rPr>
              <a:t>L’organigramme d’enchaînement d'utilisation de page d’administration.</a:t>
            </a:r>
            <a:endParaRPr sz="2800" spc="-5" dirty="0">
              <a:solidFill>
                <a:schemeClr val="accent6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pPr marL="38100">
                <a:lnSpc>
                  <a:spcPts val="2090"/>
                </a:lnSpc>
              </a:pPr>
              <a:t>16</a:t>
            </a:fld>
            <a:endParaRPr spc="-5" dirty="0"/>
          </a:p>
        </p:txBody>
      </p:sp>
      <p:pic>
        <p:nvPicPr>
          <p:cNvPr id="10243" name="Picture 3" descr="C:\Users\Man\Downloads\output-onlinejpgtools (8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"/>
            <a:ext cx="50292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0" decel="100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4700270" cy="3941464"/>
          </a:xfrm>
          <a:prstGeom prst="rect">
            <a:avLst/>
          </a:prstGeom>
          <a:solidFill>
            <a:srgbClr val="C6D2E6"/>
          </a:solidFill>
        </p:spPr>
        <p:txBody>
          <a:bodyPr vert="horz" wrap="square" lIns="0" tIns="1566545" rIns="0" bIns="0" rtlCol="0">
            <a:spAutoFit/>
          </a:bodyPr>
          <a:lstStyle/>
          <a:p>
            <a:pPr marL="739775">
              <a:lnSpc>
                <a:spcPts val="18370"/>
              </a:lnSpc>
              <a:spcBef>
                <a:spcPts val="12335"/>
              </a:spcBef>
            </a:pPr>
            <a:r>
              <a:rPr lang="en-US" sz="16000" spc="-5" dirty="0" smtClean="0">
                <a:solidFill>
                  <a:srgbClr val="3E5278"/>
                </a:solidFill>
              </a:rPr>
              <a:t>4</a:t>
            </a:r>
            <a:endParaRPr sz="16000" dirty="0"/>
          </a:p>
        </p:txBody>
      </p:sp>
      <p:sp>
        <p:nvSpPr>
          <p:cNvPr id="2" name="object 2"/>
          <p:cNvSpPr/>
          <p:nvPr/>
        </p:nvSpPr>
        <p:spPr>
          <a:xfrm>
            <a:off x="7595616" y="3514344"/>
            <a:ext cx="1186180" cy="394970"/>
          </a:xfrm>
          <a:custGeom>
            <a:avLst/>
            <a:gdLst/>
            <a:ahLst/>
            <a:cxnLst/>
            <a:rect l="l" t="t" r="r" b="b"/>
            <a:pathLst>
              <a:path w="1186179" h="394970">
                <a:moveTo>
                  <a:pt x="384428" y="0"/>
                </a:moveTo>
                <a:lnTo>
                  <a:pt x="0" y="394715"/>
                </a:lnTo>
                <a:lnTo>
                  <a:pt x="1185672" y="394715"/>
                </a:lnTo>
                <a:lnTo>
                  <a:pt x="384428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603492"/>
            <a:ext cx="4700270" cy="254635"/>
          </a:xfrm>
          <a:custGeom>
            <a:avLst/>
            <a:gdLst/>
            <a:ahLst/>
            <a:cxnLst/>
            <a:rect l="l" t="t" r="r" b="b"/>
            <a:pathLst>
              <a:path w="4700270" h="254634">
                <a:moveTo>
                  <a:pt x="0" y="254507"/>
                </a:moveTo>
                <a:lnTo>
                  <a:pt x="4700016" y="254507"/>
                </a:lnTo>
                <a:lnTo>
                  <a:pt x="4700016" y="0"/>
                </a:lnTo>
                <a:lnTo>
                  <a:pt x="0" y="0"/>
                </a:lnTo>
                <a:lnTo>
                  <a:pt x="0" y="254507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0871" y="0"/>
            <a:ext cx="6849109" cy="6849109"/>
          </a:xfrm>
          <a:custGeom>
            <a:avLst/>
            <a:gdLst/>
            <a:ahLst/>
            <a:cxnLst/>
            <a:rect l="l" t="t" r="r" b="b"/>
            <a:pathLst>
              <a:path w="6849109" h="6849109">
                <a:moveTo>
                  <a:pt x="6848855" y="0"/>
                </a:moveTo>
                <a:lnTo>
                  <a:pt x="0" y="0"/>
                </a:lnTo>
                <a:lnTo>
                  <a:pt x="0" y="6848855"/>
                </a:lnTo>
                <a:lnTo>
                  <a:pt x="6848855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899915"/>
            <a:ext cx="6085840" cy="2703830"/>
          </a:xfrm>
          <a:custGeom>
            <a:avLst/>
            <a:gdLst/>
            <a:ahLst/>
            <a:cxnLst/>
            <a:rect l="l" t="t" r="r" b="b"/>
            <a:pathLst>
              <a:path w="6085840" h="2703829">
                <a:moveTo>
                  <a:pt x="0" y="2703575"/>
                </a:moveTo>
                <a:lnTo>
                  <a:pt x="6085332" y="2703575"/>
                </a:lnTo>
                <a:lnTo>
                  <a:pt x="6085332" y="0"/>
                </a:lnTo>
                <a:lnTo>
                  <a:pt x="0" y="0"/>
                </a:lnTo>
                <a:lnTo>
                  <a:pt x="0" y="2703575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82284" y="3899915"/>
            <a:ext cx="2703830" cy="2703830"/>
          </a:xfrm>
          <a:custGeom>
            <a:avLst/>
            <a:gdLst/>
            <a:ahLst/>
            <a:cxnLst/>
            <a:rect l="l" t="t" r="r" b="b"/>
            <a:pathLst>
              <a:path w="2703829" h="2703829">
                <a:moveTo>
                  <a:pt x="2703575" y="0"/>
                </a:moveTo>
                <a:lnTo>
                  <a:pt x="0" y="0"/>
                </a:lnTo>
                <a:lnTo>
                  <a:pt x="0" y="2703575"/>
                </a:lnTo>
                <a:lnTo>
                  <a:pt x="2703575" y="0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871" y="659739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66247" y="5963411"/>
            <a:ext cx="1826260" cy="231775"/>
          </a:xfrm>
          <a:custGeom>
            <a:avLst/>
            <a:gdLst/>
            <a:ahLst/>
            <a:cxnLst/>
            <a:rect l="l" t="t" r="r" b="b"/>
            <a:pathLst>
              <a:path w="1826259" h="231775">
                <a:moveTo>
                  <a:pt x="0" y="231648"/>
                </a:moveTo>
                <a:lnTo>
                  <a:pt x="1825751" y="231648"/>
                </a:lnTo>
                <a:lnTo>
                  <a:pt x="1825751" y="0"/>
                </a:lnTo>
                <a:lnTo>
                  <a:pt x="0" y="0"/>
                </a:lnTo>
                <a:lnTo>
                  <a:pt x="0" y="231648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66247" y="6601968"/>
            <a:ext cx="1826260" cy="256540"/>
          </a:xfrm>
          <a:custGeom>
            <a:avLst/>
            <a:gdLst/>
            <a:ahLst/>
            <a:cxnLst/>
            <a:rect l="l" t="t" r="r" b="b"/>
            <a:pathLst>
              <a:path w="1826259" h="256540">
                <a:moveTo>
                  <a:pt x="0" y="256029"/>
                </a:moveTo>
                <a:lnTo>
                  <a:pt x="1825751" y="256029"/>
                </a:lnTo>
                <a:lnTo>
                  <a:pt x="1825751" y="0"/>
                </a:lnTo>
                <a:lnTo>
                  <a:pt x="0" y="0"/>
                </a:lnTo>
                <a:lnTo>
                  <a:pt x="0" y="256029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74707" y="5963411"/>
            <a:ext cx="894715" cy="894715"/>
          </a:xfrm>
          <a:custGeom>
            <a:avLst/>
            <a:gdLst/>
            <a:ahLst/>
            <a:cxnLst/>
            <a:rect l="l" t="t" r="r" b="b"/>
            <a:pathLst>
              <a:path w="894715" h="894715">
                <a:moveTo>
                  <a:pt x="894588" y="0"/>
                </a:moveTo>
                <a:lnTo>
                  <a:pt x="0" y="894587"/>
                </a:lnTo>
                <a:lnTo>
                  <a:pt x="894588" y="894587"/>
                </a:lnTo>
                <a:lnTo>
                  <a:pt x="894588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63683" y="6195059"/>
            <a:ext cx="2528570" cy="407034"/>
          </a:xfrm>
          <a:custGeom>
            <a:avLst/>
            <a:gdLst/>
            <a:ahLst/>
            <a:cxnLst/>
            <a:rect l="l" t="t" r="r" b="b"/>
            <a:pathLst>
              <a:path w="2528570" h="407034">
                <a:moveTo>
                  <a:pt x="0" y="406907"/>
                </a:moveTo>
                <a:lnTo>
                  <a:pt x="2528316" y="406907"/>
                </a:lnTo>
                <a:lnTo>
                  <a:pt x="2528316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FF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65919" y="6195059"/>
            <a:ext cx="407034" cy="407034"/>
          </a:xfrm>
          <a:custGeom>
            <a:avLst/>
            <a:gdLst/>
            <a:ahLst/>
            <a:cxnLst/>
            <a:rect l="l" t="t" r="r" b="b"/>
            <a:pathLst>
              <a:path w="407034" h="407034">
                <a:moveTo>
                  <a:pt x="406907" y="0"/>
                </a:moveTo>
                <a:lnTo>
                  <a:pt x="0" y="406907"/>
                </a:lnTo>
                <a:lnTo>
                  <a:pt x="406907" y="406907"/>
                </a:lnTo>
                <a:lnTo>
                  <a:pt x="406907" y="0"/>
                </a:lnTo>
                <a:close/>
              </a:path>
            </a:pathLst>
          </a:custGeom>
          <a:solidFill>
            <a:srgbClr val="FF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0" y="4355452"/>
            <a:ext cx="6085840" cy="1508105"/>
          </a:xfrm>
          <a:prstGeom prst="rect">
            <a:avLst/>
          </a:prstGeom>
        </p:spPr>
        <p:txBody>
          <a:bodyPr vert="horz" wrap="square" lIns="0" tIns="274320" rIns="0" bIns="0" rtlCol="0">
            <a:spAutoFit/>
          </a:bodyPr>
          <a:lstStyle/>
          <a:p>
            <a:pPr marR="651510" algn="ctr">
              <a:lnSpc>
                <a:spcPct val="100000"/>
              </a:lnSpc>
              <a:spcBef>
                <a:spcPts val="95"/>
              </a:spcBef>
            </a:pPr>
            <a:r>
              <a:rPr lang="en-US" sz="4000" b="1" spc="-10" dirty="0" err="1" smtClean="0">
                <a:solidFill>
                  <a:srgbClr val="FFFFFF"/>
                </a:solidFill>
                <a:latin typeface="Arial"/>
                <a:cs typeface="Arial"/>
              </a:rPr>
              <a:t>Outils</a:t>
            </a:r>
            <a:r>
              <a:rPr lang="en-US" sz="4000" b="1" spc="-10" dirty="0" smtClean="0">
                <a:solidFill>
                  <a:srgbClr val="FFFFFF"/>
                </a:solidFill>
                <a:latin typeface="Arial"/>
                <a:cs typeface="Arial"/>
              </a:rPr>
              <a:t> de </a:t>
            </a:r>
            <a:r>
              <a:rPr lang="en-US" sz="4000" b="1" spc="-10" dirty="0" err="1" smtClean="0">
                <a:solidFill>
                  <a:srgbClr val="FFFFFF"/>
                </a:solidFill>
                <a:latin typeface="Arial"/>
                <a:cs typeface="Arial"/>
              </a:rPr>
              <a:t>développement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pPr marL="38100">
                <a:lnSpc>
                  <a:spcPts val="2090"/>
                </a:lnSpc>
              </a:pPr>
              <a:t>17</a:t>
            </a:fld>
            <a:endParaRPr spc="-5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llipse 24"/>
          <p:cNvSpPr/>
          <p:nvPr/>
        </p:nvSpPr>
        <p:spPr>
          <a:xfrm>
            <a:off x="6553200" y="1066800"/>
            <a:ext cx="5257800" cy="5105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304800" y="1066800"/>
            <a:ext cx="5257800" cy="5105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7"/>
          </p:nvPr>
        </p:nvSpPr>
        <p:spPr>
          <a:xfrm>
            <a:off x="10745469" y="6259488"/>
            <a:ext cx="329565" cy="281304"/>
          </a:xfrm>
        </p:spPr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2090"/>
                </a:lnSpc>
              </a:pPr>
              <a:t>18</a:t>
            </a:fld>
            <a:endParaRPr lang="en-US" spc="-5" dirty="0"/>
          </a:p>
        </p:txBody>
      </p:sp>
      <p:pic>
        <p:nvPicPr>
          <p:cNvPr id="5" name="Image 4" descr="unnamed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2895600"/>
            <a:ext cx="1676400" cy="1676400"/>
          </a:xfrm>
          <a:prstGeom prst="rect">
            <a:avLst/>
          </a:prstGeom>
        </p:spPr>
      </p:pic>
      <p:pic>
        <p:nvPicPr>
          <p:cNvPr id="7" name="Image 6" descr="54b5145b027a1ff11962bdf475c3fd43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2667000"/>
            <a:ext cx="1295400" cy="1371600"/>
          </a:xfrm>
          <a:prstGeom prst="rect">
            <a:avLst/>
          </a:prstGeom>
        </p:spPr>
      </p:pic>
      <p:pic>
        <p:nvPicPr>
          <p:cNvPr id="8" name="Image 7" descr="kindpng_4850258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6000" y="1447800"/>
            <a:ext cx="1143000" cy="1143000"/>
          </a:xfrm>
          <a:prstGeom prst="rect">
            <a:avLst/>
          </a:prstGeom>
        </p:spPr>
      </p:pic>
      <p:pic>
        <p:nvPicPr>
          <p:cNvPr id="9" name="Image 8" descr="iconfinder_JQuery_logo_282806.png"/>
          <p:cNvPicPr/>
          <p:nvPr/>
        </p:nvPicPr>
        <p:blipFill>
          <a:blip r:embed="rId5" cstate="print"/>
          <a:stretch>
            <a:fillRect/>
          </a:stretch>
        </p:blipFill>
        <p:spPr>
          <a:xfrm rot="2012519">
            <a:off x="785518" y="4369468"/>
            <a:ext cx="2438400" cy="1371600"/>
          </a:xfrm>
          <a:prstGeom prst="rect">
            <a:avLst/>
          </a:prstGeom>
        </p:spPr>
      </p:pic>
      <p:pic>
        <p:nvPicPr>
          <p:cNvPr id="10" name="Image 9" descr="AJAX_logo_by_gengns.svg_.png"/>
          <p:cNvPicPr/>
          <p:nvPr/>
        </p:nvPicPr>
        <p:blipFill>
          <a:blip r:embed="rId6" cstate="print"/>
          <a:stretch>
            <a:fillRect/>
          </a:stretch>
        </p:blipFill>
        <p:spPr>
          <a:xfrm rot="19156661">
            <a:off x="3052191" y="4344143"/>
            <a:ext cx="2005125" cy="990600"/>
          </a:xfrm>
          <a:prstGeom prst="rect">
            <a:avLst/>
          </a:prstGeom>
        </p:spPr>
      </p:pic>
      <p:grpSp>
        <p:nvGrpSpPr>
          <p:cNvPr id="3074" name="Group 5405"/>
          <p:cNvGrpSpPr>
            <a:grpSpLocks/>
          </p:cNvGrpSpPr>
          <p:nvPr/>
        </p:nvGrpSpPr>
        <p:grpSpPr bwMode="auto">
          <a:xfrm>
            <a:off x="7620000" y="1524000"/>
            <a:ext cx="2438399" cy="990600"/>
            <a:chOff x="0" y="0"/>
            <a:chExt cx="22357" cy="12923"/>
          </a:xfrm>
        </p:grpSpPr>
        <p:pic>
          <p:nvPicPr>
            <p:cNvPr id="3075" name="Picture 20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0" y="0"/>
              <a:ext cx="11170" cy="3230"/>
            </a:xfrm>
            <a:prstGeom prst="rect">
              <a:avLst/>
            </a:prstGeom>
            <a:noFill/>
          </p:spPr>
        </p:pic>
        <p:pic>
          <p:nvPicPr>
            <p:cNvPr id="3076" name="Picture 20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0" y="3230"/>
              <a:ext cx="11170" cy="3231"/>
            </a:xfrm>
            <a:prstGeom prst="rect">
              <a:avLst/>
            </a:prstGeom>
            <a:noFill/>
          </p:spPr>
        </p:pic>
        <p:pic>
          <p:nvPicPr>
            <p:cNvPr id="3077" name="Picture 206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0" y="6461"/>
              <a:ext cx="11170" cy="3231"/>
            </a:xfrm>
            <a:prstGeom prst="rect">
              <a:avLst/>
            </a:prstGeom>
            <a:noFill/>
          </p:spPr>
        </p:pic>
        <p:pic>
          <p:nvPicPr>
            <p:cNvPr id="3078" name="Picture 208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9692"/>
              <a:ext cx="11170" cy="3231"/>
            </a:xfrm>
            <a:prstGeom prst="rect">
              <a:avLst/>
            </a:prstGeom>
            <a:noFill/>
          </p:spPr>
        </p:pic>
        <p:pic>
          <p:nvPicPr>
            <p:cNvPr id="3079" name="Picture 225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1170" y="0"/>
              <a:ext cx="11187" cy="3230"/>
            </a:xfrm>
            <a:prstGeom prst="rect">
              <a:avLst/>
            </a:prstGeom>
            <a:noFill/>
          </p:spPr>
        </p:pic>
        <p:pic>
          <p:nvPicPr>
            <p:cNvPr id="3080" name="Picture 227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1170" y="3230"/>
              <a:ext cx="11187" cy="3231"/>
            </a:xfrm>
            <a:prstGeom prst="rect">
              <a:avLst/>
            </a:prstGeom>
            <a:noFill/>
          </p:spPr>
        </p:pic>
        <p:pic>
          <p:nvPicPr>
            <p:cNvPr id="3081" name="Picture 229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1170" y="6461"/>
              <a:ext cx="11187" cy="3231"/>
            </a:xfrm>
            <a:prstGeom prst="rect">
              <a:avLst/>
            </a:prstGeom>
            <a:noFill/>
          </p:spPr>
        </p:pic>
        <p:pic>
          <p:nvPicPr>
            <p:cNvPr id="3082" name="Picture 231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1170" y="9692"/>
              <a:ext cx="11187" cy="3231"/>
            </a:xfrm>
            <a:prstGeom prst="rect">
              <a:avLst/>
            </a:prstGeom>
            <a:noFill/>
          </p:spPr>
        </p:pic>
      </p:grpSp>
      <p:pic>
        <p:nvPicPr>
          <p:cNvPr id="23" name="Image 22" descr="512px-Lucidchart-logo.svg.png"/>
          <p:cNvPicPr/>
          <p:nvPr/>
        </p:nvPicPr>
        <p:blipFill>
          <a:blip r:embed="rId15" cstate="print"/>
          <a:srcRect r="84180"/>
          <a:stretch>
            <a:fillRect/>
          </a:stretch>
        </p:blipFill>
        <p:spPr>
          <a:xfrm>
            <a:off x="8382000" y="2971800"/>
            <a:ext cx="1219200" cy="1219200"/>
          </a:xfrm>
          <a:prstGeom prst="rect">
            <a:avLst/>
          </a:prstGeom>
        </p:spPr>
      </p:pic>
      <p:pic>
        <p:nvPicPr>
          <p:cNvPr id="3083" name="Picture 11" descr="D:\hallou abdo\SI\rapport de stage\logo\1200px-MySQL.svg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296400" y="4419600"/>
            <a:ext cx="1752600" cy="906971"/>
          </a:xfrm>
          <a:prstGeom prst="rect">
            <a:avLst/>
          </a:prstGeom>
          <a:noFill/>
        </p:spPr>
      </p:pic>
      <p:pic>
        <p:nvPicPr>
          <p:cNvPr id="3084" name="Picture 12" descr="C:\Users\Man\Downloads\output-onlinejpgtools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315200" y="3581400"/>
            <a:ext cx="1447800" cy="1927594"/>
          </a:xfrm>
          <a:prstGeom prst="rect">
            <a:avLst/>
          </a:prstGeom>
          <a:noFill/>
        </p:spPr>
      </p:pic>
      <p:pic>
        <p:nvPicPr>
          <p:cNvPr id="28" name="Picture 3" descr="C:\Users\Man\Downloads\output-onlinejpgtools (3).png"/>
          <p:cNvPicPr>
            <a:picLocks noChangeAspect="1" noChangeArrowheads="1"/>
          </p:cNvPicPr>
          <p:nvPr/>
        </p:nvPicPr>
        <p:blipFill>
          <a:blip r:embed="rId18" cstate="print"/>
          <a:srcRect l="32667" r="31333"/>
          <a:stretch>
            <a:fillRect/>
          </a:stretch>
        </p:blipFill>
        <p:spPr bwMode="auto">
          <a:xfrm>
            <a:off x="3886200" y="2286000"/>
            <a:ext cx="1066800" cy="1555750"/>
          </a:xfrm>
          <a:prstGeom prst="rect">
            <a:avLst/>
          </a:prstGeom>
          <a:noFill/>
        </p:spPr>
      </p:pic>
      <p:pic>
        <p:nvPicPr>
          <p:cNvPr id="29" name="Picture 2" descr="D:\hallou abdo\SI\rapport de stage\logo\Xampp_logo.svg.png"/>
          <p:cNvPicPr>
            <a:picLocks noChangeAspect="1" noChangeArrowheads="1"/>
          </p:cNvPicPr>
          <p:nvPr/>
        </p:nvPicPr>
        <p:blipFill>
          <a:blip r:embed="rId19" cstate="print"/>
          <a:srcRect r="73125"/>
          <a:stretch>
            <a:fillRect/>
          </a:stretch>
        </p:blipFill>
        <p:spPr bwMode="auto">
          <a:xfrm>
            <a:off x="10134600" y="2835792"/>
            <a:ext cx="1219200" cy="1183758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2090"/>
                </a:lnSpc>
              </a:pPr>
              <a:t>19</a:t>
            </a:fld>
            <a:endParaRPr lang="en-US" spc="-5" dirty="0"/>
          </a:p>
        </p:txBody>
      </p:sp>
      <p:pic>
        <p:nvPicPr>
          <p:cNvPr id="5" name="Picture 2" descr="D:\hallou abdo\SI\rapport de stage\logo\PythonAnywhere_1280x23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0"/>
            <a:ext cx="11201400" cy="2082210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9619" y="169163"/>
            <a:ext cx="1041400" cy="346075"/>
          </a:xfrm>
          <a:custGeom>
            <a:avLst/>
            <a:gdLst/>
            <a:ahLst/>
            <a:cxnLst/>
            <a:rect l="l" t="t" r="r" b="b"/>
            <a:pathLst>
              <a:path w="1041400" h="346075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7245350" cy="508000"/>
          </a:xfrm>
          <a:custGeom>
            <a:avLst/>
            <a:gdLst/>
            <a:ahLst/>
            <a:cxnLst/>
            <a:rect l="l" t="t" r="r" b="b"/>
            <a:pathLst>
              <a:path w="7245350" h="508000">
                <a:moveTo>
                  <a:pt x="0" y="507491"/>
                </a:moveTo>
                <a:lnTo>
                  <a:pt x="7245096" y="507491"/>
                </a:lnTo>
                <a:lnTo>
                  <a:pt x="7245096" y="0"/>
                </a:lnTo>
                <a:lnTo>
                  <a:pt x="0" y="0"/>
                </a:lnTo>
                <a:lnTo>
                  <a:pt x="0" y="507491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537716"/>
            <a:ext cx="7245350" cy="231775"/>
          </a:xfrm>
          <a:custGeom>
            <a:avLst/>
            <a:gdLst/>
            <a:ahLst/>
            <a:cxnLst/>
            <a:rect l="l" t="t" r="r" b="b"/>
            <a:pathLst>
              <a:path w="7245350" h="231775">
                <a:moveTo>
                  <a:pt x="0" y="231648"/>
                </a:moveTo>
                <a:lnTo>
                  <a:pt x="7245096" y="231648"/>
                </a:lnTo>
                <a:lnTo>
                  <a:pt x="7245096" y="0"/>
                </a:lnTo>
                <a:lnTo>
                  <a:pt x="0" y="0"/>
                </a:lnTo>
                <a:lnTo>
                  <a:pt x="0" y="231648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39000" y="0"/>
            <a:ext cx="1769745" cy="1769745"/>
          </a:xfrm>
          <a:custGeom>
            <a:avLst/>
            <a:gdLst/>
            <a:ahLst/>
            <a:cxnLst/>
            <a:rect l="l" t="t" r="r" b="b"/>
            <a:pathLst>
              <a:path w="1769745" h="1769745">
                <a:moveTo>
                  <a:pt x="1769364" y="0"/>
                </a:moveTo>
                <a:lnTo>
                  <a:pt x="0" y="0"/>
                </a:lnTo>
                <a:lnTo>
                  <a:pt x="0" y="1769364"/>
                </a:lnTo>
                <a:lnTo>
                  <a:pt x="1769364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07491"/>
            <a:ext cx="8404860" cy="1030605"/>
          </a:xfrm>
          <a:custGeom>
            <a:avLst/>
            <a:gdLst/>
            <a:ahLst/>
            <a:cxnLst/>
            <a:rect l="l" t="t" r="r" b="b"/>
            <a:pathLst>
              <a:path w="8404860" h="1030605">
                <a:moveTo>
                  <a:pt x="0" y="1030224"/>
                </a:moveTo>
                <a:lnTo>
                  <a:pt x="8404860" y="1030224"/>
                </a:lnTo>
                <a:lnTo>
                  <a:pt x="8404860" y="0"/>
                </a:lnTo>
                <a:lnTo>
                  <a:pt x="0" y="0"/>
                </a:lnTo>
                <a:lnTo>
                  <a:pt x="0" y="1030224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00288" y="507491"/>
            <a:ext cx="1030605" cy="1030605"/>
          </a:xfrm>
          <a:custGeom>
            <a:avLst/>
            <a:gdLst/>
            <a:ahLst/>
            <a:cxnLst/>
            <a:rect l="l" t="t" r="r" b="b"/>
            <a:pathLst>
              <a:path w="1030604" h="1030605">
                <a:moveTo>
                  <a:pt x="1030223" y="0"/>
                </a:moveTo>
                <a:lnTo>
                  <a:pt x="0" y="0"/>
                </a:lnTo>
                <a:lnTo>
                  <a:pt x="0" y="1030224"/>
                </a:lnTo>
                <a:lnTo>
                  <a:pt x="1030223" y="0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62871" y="659739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66247" y="5963411"/>
            <a:ext cx="1826260" cy="231775"/>
          </a:xfrm>
          <a:custGeom>
            <a:avLst/>
            <a:gdLst/>
            <a:ahLst/>
            <a:cxnLst/>
            <a:rect l="l" t="t" r="r" b="b"/>
            <a:pathLst>
              <a:path w="1826259" h="231775">
                <a:moveTo>
                  <a:pt x="0" y="231648"/>
                </a:moveTo>
                <a:lnTo>
                  <a:pt x="1825751" y="231648"/>
                </a:lnTo>
                <a:lnTo>
                  <a:pt x="1825751" y="0"/>
                </a:lnTo>
                <a:lnTo>
                  <a:pt x="0" y="0"/>
                </a:lnTo>
                <a:lnTo>
                  <a:pt x="0" y="231648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66247" y="6601968"/>
            <a:ext cx="1826260" cy="256540"/>
          </a:xfrm>
          <a:custGeom>
            <a:avLst/>
            <a:gdLst/>
            <a:ahLst/>
            <a:cxnLst/>
            <a:rect l="l" t="t" r="r" b="b"/>
            <a:pathLst>
              <a:path w="1826259" h="256540">
                <a:moveTo>
                  <a:pt x="0" y="256029"/>
                </a:moveTo>
                <a:lnTo>
                  <a:pt x="1825751" y="256029"/>
                </a:lnTo>
                <a:lnTo>
                  <a:pt x="1825751" y="0"/>
                </a:lnTo>
                <a:lnTo>
                  <a:pt x="0" y="0"/>
                </a:lnTo>
                <a:lnTo>
                  <a:pt x="0" y="256029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74707" y="5963411"/>
            <a:ext cx="894715" cy="894715"/>
          </a:xfrm>
          <a:custGeom>
            <a:avLst/>
            <a:gdLst/>
            <a:ahLst/>
            <a:cxnLst/>
            <a:rect l="l" t="t" r="r" b="b"/>
            <a:pathLst>
              <a:path w="894715" h="894715">
                <a:moveTo>
                  <a:pt x="894588" y="0"/>
                </a:moveTo>
                <a:lnTo>
                  <a:pt x="0" y="894587"/>
                </a:lnTo>
                <a:lnTo>
                  <a:pt x="894588" y="894587"/>
                </a:lnTo>
                <a:lnTo>
                  <a:pt x="894588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663683" y="6195059"/>
            <a:ext cx="2528570" cy="407034"/>
          </a:xfrm>
          <a:custGeom>
            <a:avLst/>
            <a:gdLst/>
            <a:ahLst/>
            <a:cxnLst/>
            <a:rect l="l" t="t" r="r" b="b"/>
            <a:pathLst>
              <a:path w="2528570" h="407034">
                <a:moveTo>
                  <a:pt x="0" y="406907"/>
                </a:moveTo>
                <a:lnTo>
                  <a:pt x="2528316" y="406907"/>
                </a:lnTo>
                <a:lnTo>
                  <a:pt x="2528316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FF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65919" y="6195059"/>
            <a:ext cx="407034" cy="407034"/>
          </a:xfrm>
          <a:custGeom>
            <a:avLst/>
            <a:gdLst/>
            <a:ahLst/>
            <a:cxnLst/>
            <a:rect l="l" t="t" r="r" b="b"/>
            <a:pathLst>
              <a:path w="407034" h="407034">
                <a:moveTo>
                  <a:pt x="406907" y="0"/>
                </a:moveTo>
                <a:lnTo>
                  <a:pt x="0" y="406907"/>
                </a:lnTo>
                <a:lnTo>
                  <a:pt x="406907" y="406907"/>
                </a:lnTo>
                <a:lnTo>
                  <a:pt x="406907" y="0"/>
                </a:lnTo>
                <a:close/>
              </a:path>
            </a:pathLst>
          </a:custGeom>
          <a:solidFill>
            <a:srgbClr val="FF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177137" y="799337"/>
            <a:ext cx="762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Plan</a:t>
            </a:r>
            <a:endParaRPr sz="2800" dirty="0"/>
          </a:p>
        </p:txBody>
      </p:sp>
      <p:sp>
        <p:nvSpPr>
          <p:cNvPr id="15" name="object 15"/>
          <p:cNvSpPr/>
          <p:nvPr/>
        </p:nvSpPr>
        <p:spPr>
          <a:xfrm>
            <a:off x="1043939" y="3060192"/>
            <a:ext cx="10034270" cy="0"/>
          </a:xfrm>
          <a:custGeom>
            <a:avLst/>
            <a:gdLst/>
            <a:ahLst/>
            <a:cxnLst/>
            <a:rect l="l" t="t" r="r" b="b"/>
            <a:pathLst>
              <a:path w="10034270">
                <a:moveTo>
                  <a:pt x="0" y="0"/>
                </a:moveTo>
                <a:lnTo>
                  <a:pt x="10034016" y="0"/>
                </a:lnTo>
              </a:path>
            </a:pathLst>
          </a:custGeom>
          <a:ln w="762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10867" y="2872739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9533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736598" y="2935351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95527" y="4362450"/>
            <a:ext cx="1205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953334"/>
                </a:solidFill>
                <a:latin typeface="Arial"/>
                <a:cs typeface="Arial"/>
              </a:rPr>
              <a:t>In</a:t>
            </a:r>
            <a:r>
              <a:rPr sz="1600" b="1" spc="-15" dirty="0">
                <a:solidFill>
                  <a:srgbClr val="953334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953334"/>
                </a:solidFill>
                <a:latin typeface="Arial"/>
                <a:cs typeface="Arial"/>
              </a:rPr>
              <a:t>rod</a:t>
            </a:r>
            <a:r>
              <a:rPr sz="1600" b="1" spc="-15" dirty="0">
                <a:solidFill>
                  <a:srgbClr val="953334"/>
                </a:solidFill>
                <a:latin typeface="Arial"/>
                <a:cs typeface="Arial"/>
              </a:rPr>
              <a:t>u</a:t>
            </a:r>
            <a:r>
              <a:rPr sz="1600" b="1" spc="-5" dirty="0">
                <a:solidFill>
                  <a:srgbClr val="953334"/>
                </a:solidFill>
                <a:latin typeface="Arial"/>
                <a:cs typeface="Arial"/>
              </a:rPr>
              <a:t>cti</a:t>
            </a:r>
            <a:r>
              <a:rPr sz="1600" b="1" spc="-15" dirty="0">
                <a:solidFill>
                  <a:srgbClr val="953334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953334"/>
                </a:solidFill>
                <a:latin typeface="Arial"/>
                <a:cs typeface="Arial"/>
              </a:rPr>
              <a:t>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16223" y="2872739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8A8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41953" y="2935351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78073" y="4239844"/>
            <a:ext cx="1252855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 err="1" smtClean="0">
                <a:solidFill>
                  <a:srgbClr val="8A81D2"/>
                </a:solidFill>
                <a:latin typeface="Arial"/>
                <a:cs typeface="Arial"/>
              </a:rPr>
              <a:t>Pr</a:t>
            </a:r>
            <a:r>
              <a:rPr lang="en-US" sz="1600" b="1" spc="-5" dirty="0" err="1" smtClean="0">
                <a:solidFill>
                  <a:srgbClr val="8A81D2"/>
                </a:solidFill>
                <a:latin typeface="Arial"/>
                <a:cs typeface="Arial"/>
              </a:rPr>
              <a:t>é</a:t>
            </a:r>
            <a:r>
              <a:rPr sz="1600" b="1" spc="-5" dirty="0" err="1" smtClean="0">
                <a:solidFill>
                  <a:srgbClr val="8A81D2"/>
                </a:solidFill>
                <a:latin typeface="Arial"/>
                <a:cs typeface="Arial"/>
              </a:rPr>
              <a:t>sen</a:t>
            </a:r>
            <a:r>
              <a:rPr sz="1600" b="1" spc="-15" dirty="0" err="1" smtClean="0">
                <a:solidFill>
                  <a:srgbClr val="8A81D2"/>
                </a:solidFill>
                <a:latin typeface="Arial"/>
                <a:cs typeface="Arial"/>
              </a:rPr>
              <a:t>t</a:t>
            </a:r>
            <a:r>
              <a:rPr sz="1600" b="1" spc="-5" dirty="0" err="1" smtClean="0">
                <a:solidFill>
                  <a:srgbClr val="8A81D2"/>
                </a:solidFill>
                <a:latin typeface="Arial"/>
                <a:cs typeface="Arial"/>
              </a:rPr>
              <a:t>a</a:t>
            </a:r>
            <a:r>
              <a:rPr sz="1600" b="1" spc="-10" dirty="0" err="1" smtClean="0">
                <a:solidFill>
                  <a:srgbClr val="8A81D2"/>
                </a:solidFill>
                <a:latin typeface="Arial"/>
                <a:cs typeface="Arial"/>
              </a:rPr>
              <a:t>t</a:t>
            </a:r>
            <a:r>
              <a:rPr sz="1600" b="1" spc="-5" dirty="0" err="1" smtClean="0">
                <a:solidFill>
                  <a:srgbClr val="8A81D2"/>
                </a:solidFill>
                <a:latin typeface="Arial"/>
                <a:cs typeface="Arial"/>
              </a:rPr>
              <a:t>i</a:t>
            </a:r>
            <a:r>
              <a:rPr sz="1600" b="1" spc="-10" dirty="0" err="1" smtClean="0">
                <a:solidFill>
                  <a:srgbClr val="8A81D2"/>
                </a:solidFill>
                <a:latin typeface="Arial"/>
                <a:cs typeface="Arial"/>
              </a:rPr>
              <a:t>o</a:t>
            </a:r>
            <a:r>
              <a:rPr sz="1600" b="1" spc="-5" dirty="0" err="1" smtClean="0">
                <a:solidFill>
                  <a:srgbClr val="8A81D2"/>
                </a:solidFill>
                <a:latin typeface="Arial"/>
                <a:cs typeface="Arial"/>
              </a:rPr>
              <a:t>n</a:t>
            </a:r>
            <a:endParaRPr sz="1600" dirty="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lang="en-US" sz="1600" b="1" spc="-5" dirty="0" smtClean="0">
                <a:solidFill>
                  <a:srgbClr val="8A81D2"/>
                </a:solidFill>
                <a:latin typeface="Arial"/>
                <a:cs typeface="Arial"/>
              </a:rPr>
              <a:t>de </a:t>
            </a:r>
            <a:r>
              <a:rPr lang="en-US" sz="1600" b="1" spc="-5" dirty="0" err="1" smtClean="0">
                <a:solidFill>
                  <a:srgbClr val="8A81D2"/>
                </a:solidFill>
                <a:latin typeface="Arial"/>
                <a:cs typeface="Arial"/>
              </a:rPr>
              <a:t>projet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021579" y="2872739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6A7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147564" y="2935351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91000" y="4267200"/>
            <a:ext cx="16002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1">
              <a:spcBef>
                <a:spcPts val="95"/>
              </a:spcBef>
            </a:pPr>
            <a:r>
              <a:rPr lang="en-US" sz="1600" b="1" spc="-5" dirty="0" smtClean="0">
                <a:solidFill>
                  <a:srgbClr val="56A7B5"/>
                </a:solidFill>
                <a:latin typeface="Arial"/>
                <a:cs typeface="Arial"/>
              </a:rPr>
              <a:t>Conception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726935" y="2872739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8AAB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852919" y="2935351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82944" y="4239844"/>
            <a:ext cx="1489456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lang="en-US" sz="1600" b="1" spc="-15" dirty="0" err="1" smtClean="0">
                <a:solidFill>
                  <a:srgbClr val="8AAB42"/>
                </a:solidFill>
                <a:latin typeface="Arial"/>
                <a:cs typeface="Arial"/>
              </a:rPr>
              <a:t>Outils</a:t>
            </a:r>
            <a:r>
              <a:rPr lang="en-US" sz="1600" b="1" spc="-15" dirty="0" smtClean="0">
                <a:solidFill>
                  <a:srgbClr val="8AAB42"/>
                </a:solidFill>
                <a:latin typeface="Arial"/>
                <a:cs typeface="Arial"/>
              </a:rPr>
              <a:t> de </a:t>
            </a:r>
            <a:r>
              <a:rPr lang="en-US" sz="1600" b="1" spc="-15" dirty="0" err="1" smtClean="0">
                <a:solidFill>
                  <a:srgbClr val="8AAB42"/>
                </a:solidFill>
                <a:latin typeface="Arial"/>
                <a:cs typeface="Arial"/>
              </a:rPr>
              <a:t>développement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432292" y="2872739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5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3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D79F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558276" y="2935351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67547" y="4362450"/>
            <a:ext cx="11061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spc="-10" dirty="0" smtClean="0">
                <a:solidFill>
                  <a:srgbClr val="D79F39"/>
                </a:solidFill>
                <a:latin typeface="Arial"/>
                <a:cs typeface="Arial"/>
              </a:rPr>
              <a:t>Simulation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137647" y="2872739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263631" y="2935351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762235" y="4362450"/>
            <a:ext cx="1128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981B9"/>
                </a:solidFill>
                <a:latin typeface="Arial"/>
                <a:cs typeface="Arial"/>
              </a:rPr>
              <a:t>Co</a:t>
            </a:r>
            <a:r>
              <a:rPr sz="1600" b="1" spc="-15" dirty="0">
                <a:solidFill>
                  <a:srgbClr val="3981B9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3981B9"/>
                </a:solidFill>
                <a:latin typeface="Arial"/>
                <a:cs typeface="Arial"/>
              </a:rPr>
              <a:t>clusion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537588" y="3502025"/>
            <a:ext cx="539749" cy="541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13176" y="3540252"/>
            <a:ext cx="405765" cy="495300"/>
          </a:xfrm>
          <a:custGeom>
            <a:avLst/>
            <a:gdLst/>
            <a:ahLst/>
            <a:cxnLst/>
            <a:rect l="l" t="t" r="r" b="b"/>
            <a:pathLst>
              <a:path w="405764" h="495300">
                <a:moveTo>
                  <a:pt x="405384" y="466598"/>
                </a:moveTo>
                <a:lnTo>
                  <a:pt x="404749" y="471043"/>
                </a:lnTo>
                <a:lnTo>
                  <a:pt x="403478" y="475488"/>
                </a:lnTo>
                <a:lnTo>
                  <a:pt x="381126" y="495300"/>
                </a:lnTo>
                <a:lnTo>
                  <a:pt x="26797" y="495300"/>
                </a:lnTo>
                <a:lnTo>
                  <a:pt x="0" y="466598"/>
                </a:lnTo>
                <a:lnTo>
                  <a:pt x="0" y="22987"/>
                </a:lnTo>
                <a:lnTo>
                  <a:pt x="21716" y="635"/>
                </a:lnTo>
                <a:lnTo>
                  <a:pt x="25526" y="0"/>
                </a:lnTo>
              </a:path>
            </a:pathLst>
          </a:custGeom>
          <a:ln w="12191">
            <a:solidFill>
              <a:srgbClr val="525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45179" y="3514344"/>
            <a:ext cx="394970" cy="485140"/>
          </a:xfrm>
          <a:custGeom>
            <a:avLst/>
            <a:gdLst/>
            <a:ahLst/>
            <a:cxnLst/>
            <a:rect l="l" t="t" r="r" b="b"/>
            <a:pathLst>
              <a:path w="394970" h="485139">
                <a:moveTo>
                  <a:pt x="394716" y="88010"/>
                </a:moveTo>
                <a:lnTo>
                  <a:pt x="394716" y="464184"/>
                </a:lnTo>
                <a:lnTo>
                  <a:pt x="394081" y="467994"/>
                </a:lnTo>
                <a:lnTo>
                  <a:pt x="392811" y="471931"/>
                </a:lnTo>
                <a:lnTo>
                  <a:pt x="374396" y="484631"/>
                </a:lnTo>
                <a:lnTo>
                  <a:pt x="20447" y="484631"/>
                </a:lnTo>
                <a:lnTo>
                  <a:pt x="0" y="464184"/>
                </a:lnTo>
                <a:lnTo>
                  <a:pt x="0" y="20446"/>
                </a:lnTo>
                <a:lnTo>
                  <a:pt x="16510" y="0"/>
                </a:lnTo>
                <a:lnTo>
                  <a:pt x="20447" y="0"/>
                </a:lnTo>
                <a:lnTo>
                  <a:pt x="306832" y="0"/>
                </a:lnTo>
              </a:path>
            </a:pathLst>
          </a:custGeom>
          <a:ln w="12192">
            <a:solidFill>
              <a:srgbClr val="525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10711" y="3857244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140208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525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10711" y="3799332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4">
                <a:moveTo>
                  <a:pt x="268224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525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10711" y="3741420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4">
                <a:moveTo>
                  <a:pt x="268224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525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10711" y="3683508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4">
                <a:moveTo>
                  <a:pt x="268224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525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46932" y="3508247"/>
            <a:ext cx="99060" cy="1005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52645" y="3506723"/>
            <a:ext cx="201295" cy="536575"/>
          </a:xfrm>
          <a:custGeom>
            <a:avLst/>
            <a:gdLst/>
            <a:ahLst/>
            <a:cxnLst/>
            <a:rect l="l" t="t" r="r" b="b"/>
            <a:pathLst>
              <a:path w="201295" h="536575">
                <a:moveTo>
                  <a:pt x="201167" y="101727"/>
                </a:moveTo>
                <a:lnTo>
                  <a:pt x="0" y="0"/>
                </a:lnTo>
                <a:lnTo>
                  <a:pt x="0" y="434721"/>
                </a:lnTo>
                <a:lnTo>
                  <a:pt x="201167" y="536448"/>
                </a:lnTo>
                <a:lnTo>
                  <a:pt x="201167" y="101727"/>
                </a:lnTo>
                <a:close/>
              </a:path>
            </a:pathLst>
          </a:custGeom>
          <a:ln w="12192">
            <a:solidFill>
              <a:srgbClr val="525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53000" y="3505200"/>
            <a:ext cx="200025" cy="530860"/>
          </a:xfrm>
          <a:custGeom>
            <a:avLst/>
            <a:gdLst/>
            <a:ahLst/>
            <a:cxnLst/>
            <a:rect l="l" t="t" r="r" b="b"/>
            <a:pathLst>
              <a:path w="200025" h="530860">
                <a:moveTo>
                  <a:pt x="199644" y="0"/>
                </a:moveTo>
                <a:lnTo>
                  <a:pt x="17399" y="93090"/>
                </a:lnTo>
                <a:lnTo>
                  <a:pt x="13461" y="94614"/>
                </a:lnTo>
                <a:lnTo>
                  <a:pt x="10286" y="97789"/>
                </a:lnTo>
                <a:lnTo>
                  <a:pt x="7111" y="100964"/>
                </a:lnTo>
                <a:lnTo>
                  <a:pt x="4699" y="105028"/>
                </a:lnTo>
                <a:lnTo>
                  <a:pt x="2412" y="108203"/>
                </a:lnTo>
                <a:lnTo>
                  <a:pt x="761" y="112140"/>
                </a:lnTo>
                <a:lnTo>
                  <a:pt x="0" y="116077"/>
                </a:lnTo>
                <a:lnTo>
                  <a:pt x="0" y="120141"/>
                </a:lnTo>
                <a:lnTo>
                  <a:pt x="0" y="518413"/>
                </a:lnTo>
                <a:lnTo>
                  <a:pt x="0" y="522350"/>
                </a:lnTo>
                <a:lnTo>
                  <a:pt x="1650" y="524763"/>
                </a:lnTo>
                <a:lnTo>
                  <a:pt x="3175" y="527176"/>
                </a:lnTo>
                <a:lnTo>
                  <a:pt x="5587" y="528700"/>
                </a:lnTo>
                <a:lnTo>
                  <a:pt x="7874" y="529589"/>
                </a:lnTo>
                <a:lnTo>
                  <a:pt x="11049" y="530351"/>
                </a:lnTo>
                <a:lnTo>
                  <a:pt x="15112" y="529589"/>
                </a:lnTo>
                <a:lnTo>
                  <a:pt x="18160" y="527938"/>
                </a:lnTo>
                <a:lnTo>
                  <a:pt x="199644" y="434974"/>
                </a:lnTo>
                <a:lnTo>
                  <a:pt x="199644" y="0"/>
                </a:lnTo>
                <a:close/>
              </a:path>
            </a:pathLst>
          </a:custGeom>
          <a:ln w="12192">
            <a:solidFill>
              <a:srgbClr val="525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53812" y="3512820"/>
            <a:ext cx="201295" cy="530860"/>
          </a:xfrm>
          <a:custGeom>
            <a:avLst/>
            <a:gdLst/>
            <a:ahLst/>
            <a:cxnLst/>
            <a:rect l="l" t="t" r="r" b="b"/>
            <a:pathLst>
              <a:path w="201295" h="530860">
                <a:moveTo>
                  <a:pt x="182118" y="1650"/>
                </a:moveTo>
                <a:lnTo>
                  <a:pt x="0" y="94741"/>
                </a:lnTo>
                <a:lnTo>
                  <a:pt x="0" y="530352"/>
                </a:lnTo>
                <a:lnTo>
                  <a:pt x="183642" y="437134"/>
                </a:lnTo>
                <a:lnTo>
                  <a:pt x="186817" y="435610"/>
                </a:lnTo>
                <a:lnTo>
                  <a:pt x="190754" y="432435"/>
                </a:lnTo>
                <a:lnTo>
                  <a:pt x="193167" y="429133"/>
                </a:lnTo>
                <a:lnTo>
                  <a:pt x="196342" y="425958"/>
                </a:lnTo>
                <a:lnTo>
                  <a:pt x="197993" y="422021"/>
                </a:lnTo>
                <a:lnTo>
                  <a:pt x="199517" y="418084"/>
                </a:lnTo>
                <a:lnTo>
                  <a:pt x="200406" y="414147"/>
                </a:lnTo>
                <a:lnTo>
                  <a:pt x="201168" y="410083"/>
                </a:lnTo>
                <a:lnTo>
                  <a:pt x="201168" y="11175"/>
                </a:lnTo>
                <a:lnTo>
                  <a:pt x="192405" y="0"/>
                </a:lnTo>
                <a:lnTo>
                  <a:pt x="189230" y="0"/>
                </a:lnTo>
                <a:lnTo>
                  <a:pt x="186055" y="0"/>
                </a:lnTo>
                <a:lnTo>
                  <a:pt x="182118" y="1650"/>
                </a:lnTo>
                <a:close/>
              </a:path>
            </a:pathLst>
          </a:custGeom>
          <a:ln w="12192">
            <a:solidFill>
              <a:srgbClr val="525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33060" y="3689603"/>
            <a:ext cx="60960" cy="33655"/>
          </a:xfrm>
          <a:custGeom>
            <a:avLst/>
            <a:gdLst/>
            <a:ahLst/>
            <a:cxnLst/>
            <a:rect l="l" t="t" r="r" b="b"/>
            <a:pathLst>
              <a:path w="60959" h="33654">
                <a:moveTo>
                  <a:pt x="0" y="0"/>
                </a:moveTo>
                <a:lnTo>
                  <a:pt x="60960" y="33527"/>
                </a:lnTo>
              </a:path>
            </a:pathLst>
          </a:custGeom>
          <a:ln w="12192">
            <a:solidFill>
              <a:srgbClr val="525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34584" y="3656076"/>
            <a:ext cx="58419" cy="102235"/>
          </a:xfrm>
          <a:custGeom>
            <a:avLst/>
            <a:gdLst/>
            <a:ahLst/>
            <a:cxnLst/>
            <a:rect l="l" t="t" r="r" b="b"/>
            <a:pathLst>
              <a:path w="58420" h="102235">
                <a:moveTo>
                  <a:pt x="57912" y="0"/>
                </a:moveTo>
                <a:lnTo>
                  <a:pt x="0" y="102107"/>
                </a:lnTo>
              </a:path>
            </a:pathLst>
          </a:custGeom>
          <a:ln w="12192">
            <a:solidFill>
              <a:srgbClr val="525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09388" y="3842003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15239"/>
                </a:moveTo>
                <a:lnTo>
                  <a:pt x="1524" y="0"/>
                </a:lnTo>
              </a:path>
            </a:pathLst>
          </a:custGeom>
          <a:ln w="12192">
            <a:solidFill>
              <a:srgbClr val="525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15484" y="3800856"/>
            <a:ext cx="5080" cy="15240"/>
          </a:xfrm>
          <a:custGeom>
            <a:avLst/>
            <a:gdLst/>
            <a:ahLst/>
            <a:cxnLst/>
            <a:rect l="l" t="t" r="r" b="b"/>
            <a:pathLst>
              <a:path w="5079" h="15239">
                <a:moveTo>
                  <a:pt x="0" y="15239"/>
                </a:moveTo>
                <a:lnTo>
                  <a:pt x="3048" y="4572"/>
                </a:lnTo>
                <a:lnTo>
                  <a:pt x="4572" y="0"/>
                </a:lnTo>
              </a:path>
            </a:pathLst>
          </a:custGeom>
          <a:ln w="12191">
            <a:solidFill>
              <a:srgbClr val="525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29200" y="3762756"/>
            <a:ext cx="6350" cy="13970"/>
          </a:xfrm>
          <a:custGeom>
            <a:avLst/>
            <a:gdLst/>
            <a:ahLst/>
            <a:cxnLst/>
            <a:rect l="l" t="t" r="r" b="b"/>
            <a:pathLst>
              <a:path w="6350" h="13970">
                <a:moveTo>
                  <a:pt x="0" y="13716"/>
                </a:moveTo>
                <a:lnTo>
                  <a:pt x="6096" y="762"/>
                </a:lnTo>
                <a:lnTo>
                  <a:pt x="6096" y="0"/>
                </a:lnTo>
              </a:path>
            </a:pathLst>
          </a:custGeom>
          <a:ln w="12192">
            <a:solidFill>
              <a:srgbClr val="525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47488" y="3727703"/>
            <a:ext cx="9525" cy="12700"/>
          </a:xfrm>
          <a:custGeom>
            <a:avLst/>
            <a:gdLst/>
            <a:ahLst/>
            <a:cxnLst/>
            <a:rect l="l" t="t" r="r" b="b"/>
            <a:pathLst>
              <a:path w="9525" h="12700">
                <a:moveTo>
                  <a:pt x="0" y="12191"/>
                </a:moveTo>
                <a:lnTo>
                  <a:pt x="2286" y="8381"/>
                </a:lnTo>
                <a:lnTo>
                  <a:pt x="9144" y="0"/>
                </a:lnTo>
              </a:path>
            </a:pathLst>
          </a:custGeom>
          <a:ln w="12192">
            <a:solidFill>
              <a:srgbClr val="525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74920" y="3700271"/>
            <a:ext cx="13970" cy="9525"/>
          </a:xfrm>
          <a:custGeom>
            <a:avLst/>
            <a:gdLst/>
            <a:ahLst/>
            <a:cxnLst/>
            <a:rect l="l" t="t" r="r" b="b"/>
            <a:pathLst>
              <a:path w="13970" h="9525">
                <a:moveTo>
                  <a:pt x="0" y="9143"/>
                </a:moveTo>
                <a:lnTo>
                  <a:pt x="888" y="8254"/>
                </a:lnTo>
                <a:lnTo>
                  <a:pt x="7238" y="4190"/>
                </a:lnTo>
                <a:lnTo>
                  <a:pt x="13715" y="0"/>
                </a:lnTo>
              </a:path>
            </a:pathLst>
          </a:custGeom>
          <a:ln w="12192">
            <a:solidFill>
              <a:srgbClr val="525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11496" y="3686556"/>
            <a:ext cx="15240" cy="5080"/>
          </a:xfrm>
          <a:custGeom>
            <a:avLst/>
            <a:gdLst/>
            <a:ahLst/>
            <a:cxnLst/>
            <a:rect l="l" t="t" r="r" b="b"/>
            <a:pathLst>
              <a:path w="15240" h="5079">
                <a:moveTo>
                  <a:pt x="0" y="4572"/>
                </a:moveTo>
                <a:lnTo>
                  <a:pt x="7238" y="2286"/>
                </a:lnTo>
                <a:lnTo>
                  <a:pt x="15239" y="0"/>
                </a:lnTo>
              </a:path>
            </a:pathLst>
          </a:custGeom>
          <a:ln w="12192">
            <a:solidFill>
              <a:srgbClr val="525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51120" y="3686556"/>
            <a:ext cx="17145" cy="1905"/>
          </a:xfrm>
          <a:custGeom>
            <a:avLst/>
            <a:gdLst/>
            <a:ahLst/>
            <a:cxnLst/>
            <a:rect l="l" t="t" r="r" b="b"/>
            <a:pathLst>
              <a:path w="17145" h="1904">
                <a:moveTo>
                  <a:pt x="0" y="0"/>
                </a:moveTo>
                <a:lnTo>
                  <a:pt x="4952" y="0"/>
                </a:lnTo>
                <a:lnTo>
                  <a:pt x="15875" y="1524"/>
                </a:lnTo>
                <a:lnTo>
                  <a:pt x="16763" y="1524"/>
                </a:lnTo>
              </a:path>
            </a:pathLst>
          </a:custGeom>
          <a:ln w="12192">
            <a:solidFill>
              <a:srgbClr val="525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190745" y="3700271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5">
                <a:moveTo>
                  <a:pt x="0" y="0"/>
                </a:moveTo>
                <a:lnTo>
                  <a:pt x="3301" y="2539"/>
                </a:lnTo>
                <a:lnTo>
                  <a:pt x="10540" y="9016"/>
                </a:lnTo>
                <a:lnTo>
                  <a:pt x="12191" y="10667"/>
                </a:lnTo>
              </a:path>
            </a:pathLst>
          </a:custGeom>
          <a:ln w="12192">
            <a:solidFill>
              <a:srgbClr val="525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216653" y="3730752"/>
            <a:ext cx="6350" cy="13970"/>
          </a:xfrm>
          <a:custGeom>
            <a:avLst/>
            <a:gdLst/>
            <a:ahLst/>
            <a:cxnLst/>
            <a:rect l="l" t="t" r="r" b="b"/>
            <a:pathLst>
              <a:path w="6350" h="13970">
                <a:moveTo>
                  <a:pt x="0" y="0"/>
                </a:moveTo>
                <a:lnTo>
                  <a:pt x="762" y="2285"/>
                </a:lnTo>
                <a:lnTo>
                  <a:pt x="5333" y="11429"/>
                </a:lnTo>
                <a:lnTo>
                  <a:pt x="6096" y="13715"/>
                </a:lnTo>
              </a:path>
            </a:pathLst>
          </a:custGeom>
          <a:ln w="12192">
            <a:solidFill>
              <a:srgbClr val="525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231893" y="3768852"/>
            <a:ext cx="5080" cy="15240"/>
          </a:xfrm>
          <a:custGeom>
            <a:avLst/>
            <a:gdLst/>
            <a:ahLst/>
            <a:cxnLst/>
            <a:rect l="l" t="t" r="r" b="b"/>
            <a:pathLst>
              <a:path w="5079" h="15239">
                <a:moveTo>
                  <a:pt x="0" y="0"/>
                </a:moveTo>
                <a:lnTo>
                  <a:pt x="4572" y="15239"/>
                </a:lnTo>
              </a:path>
            </a:pathLst>
          </a:custGeom>
          <a:ln w="12192">
            <a:solidFill>
              <a:srgbClr val="525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244084" y="3808476"/>
            <a:ext cx="5080" cy="15240"/>
          </a:xfrm>
          <a:custGeom>
            <a:avLst/>
            <a:gdLst/>
            <a:ahLst/>
            <a:cxnLst/>
            <a:rect l="l" t="t" r="r" b="b"/>
            <a:pathLst>
              <a:path w="5079" h="15239">
                <a:moveTo>
                  <a:pt x="0" y="0"/>
                </a:moveTo>
                <a:lnTo>
                  <a:pt x="4572" y="15239"/>
                </a:lnTo>
              </a:path>
            </a:pathLst>
          </a:custGeom>
          <a:ln w="12192">
            <a:solidFill>
              <a:srgbClr val="525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56277" y="3848100"/>
            <a:ext cx="6350" cy="15240"/>
          </a:xfrm>
          <a:custGeom>
            <a:avLst/>
            <a:gdLst/>
            <a:ahLst/>
            <a:cxnLst/>
            <a:rect l="l" t="t" r="r" b="b"/>
            <a:pathLst>
              <a:path w="6350" h="15239">
                <a:moveTo>
                  <a:pt x="0" y="0"/>
                </a:moveTo>
                <a:lnTo>
                  <a:pt x="1524" y="4317"/>
                </a:lnTo>
                <a:lnTo>
                  <a:pt x="6096" y="14350"/>
                </a:lnTo>
                <a:lnTo>
                  <a:pt x="6096" y="15239"/>
                </a:lnTo>
              </a:path>
            </a:pathLst>
          </a:custGeom>
          <a:ln w="12192">
            <a:solidFill>
              <a:srgbClr val="525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276088" y="3884676"/>
            <a:ext cx="9525" cy="12700"/>
          </a:xfrm>
          <a:custGeom>
            <a:avLst/>
            <a:gdLst/>
            <a:ahLst/>
            <a:cxnLst/>
            <a:rect l="l" t="t" r="r" b="b"/>
            <a:pathLst>
              <a:path w="9525" h="12700">
                <a:moveTo>
                  <a:pt x="0" y="0"/>
                </a:moveTo>
                <a:lnTo>
                  <a:pt x="3048" y="4825"/>
                </a:lnTo>
                <a:lnTo>
                  <a:pt x="9144" y="12191"/>
                </a:lnTo>
              </a:path>
            </a:pathLst>
          </a:custGeom>
          <a:ln w="12192">
            <a:solidFill>
              <a:srgbClr val="525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306569" y="3912108"/>
            <a:ext cx="13970" cy="7620"/>
          </a:xfrm>
          <a:custGeom>
            <a:avLst/>
            <a:gdLst/>
            <a:ahLst/>
            <a:cxnLst/>
            <a:rect l="l" t="t" r="r" b="b"/>
            <a:pathLst>
              <a:path w="13970" h="7620">
                <a:moveTo>
                  <a:pt x="0" y="0"/>
                </a:moveTo>
                <a:lnTo>
                  <a:pt x="5333" y="3810"/>
                </a:lnTo>
                <a:lnTo>
                  <a:pt x="13715" y="7620"/>
                </a:lnTo>
              </a:path>
            </a:pathLst>
          </a:custGeom>
          <a:ln w="12192">
            <a:solidFill>
              <a:srgbClr val="525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344669" y="3922776"/>
            <a:ext cx="17145" cy="1905"/>
          </a:xfrm>
          <a:custGeom>
            <a:avLst/>
            <a:gdLst/>
            <a:ahLst/>
            <a:cxnLst/>
            <a:rect l="l" t="t" r="r" b="b"/>
            <a:pathLst>
              <a:path w="17145" h="1904">
                <a:moveTo>
                  <a:pt x="0" y="0"/>
                </a:moveTo>
                <a:lnTo>
                  <a:pt x="1650" y="1523"/>
                </a:lnTo>
                <a:lnTo>
                  <a:pt x="16763" y="0"/>
                </a:lnTo>
              </a:path>
            </a:pathLst>
          </a:custGeom>
          <a:ln w="12192">
            <a:solidFill>
              <a:srgbClr val="525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385817" y="3916679"/>
            <a:ext cx="15240" cy="5080"/>
          </a:xfrm>
          <a:custGeom>
            <a:avLst/>
            <a:gdLst/>
            <a:ahLst/>
            <a:cxnLst/>
            <a:rect l="l" t="t" r="r" b="b"/>
            <a:pathLst>
              <a:path w="15240" h="5079">
                <a:moveTo>
                  <a:pt x="0" y="4571"/>
                </a:moveTo>
                <a:lnTo>
                  <a:pt x="6476" y="2667"/>
                </a:lnTo>
                <a:lnTo>
                  <a:pt x="15239" y="0"/>
                </a:lnTo>
              </a:path>
            </a:pathLst>
          </a:custGeom>
          <a:ln w="12192">
            <a:solidFill>
              <a:srgbClr val="525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25441" y="3898391"/>
            <a:ext cx="13970" cy="9525"/>
          </a:xfrm>
          <a:custGeom>
            <a:avLst/>
            <a:gdLst/>
            <a:ahLst/>
            <a:cxnLst/>
            <a:rect l="l" t="t" r="r" b="b"/>
            <a:pathLst>
              <a:path w="13970" h="9525">
                <a:moveTo>
                  <a:pt x="0" y="9143"/>
                </a:moveTo>
                <a:lnTo>
                  <a:pt x="6476" y="4952"/>
                </a:lnTo>
                <a:lnTo>
                  <a:pt x="12826" y="0"/>
                </a:lnTo>
                <a:lnTo>
                  <a:pt x="13715" y="0"/>
                </a:lnTo>
              </a:path>
            </a:pathLst>
          </a:custGeom>
          <a:ln w="12192">
            <a:solidFill>
              <a:srgbClr val="525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455920" y="3866388"/>
            <a:ext cx="7620" cy="13970"/>
          </a:xfrm>
          <a:custGeom>
            <a:avLst/>
            <a:gdLst/>
            <a:ahLst/>
            <a:cxnLst/>
            <a:rect l="l" t="t" r="r" b="b"/>
            <a:pathLst>
              <a:path w="7620" h="13970">
                <a:moveTo>
                  <a:pt x="0" y="13716"/>
                </a:moveTo>
                <a:lnTo>
                  <a:pt x="761" y="12065"/>
                </a:lnTo>
                <a:lnTo>
                  <a:pt x="4572" y="6477"/>
                </a:lnTo>
                <a:lnTo>
                  <a:pt x="7620" y="0"/>
                </a:lnTo>
              </a:path>
            </a:pathLst>
          </a:custGeom>
          <a:ln w="12191">
            <a:solidFill>
              <a:srgbClr val="525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72684" y="3826764"/>
            <a:ext cx="3175" cy="17145"/>
          </a:xfrm>
          <a:custGeom>
            <a:avLst/>
            <a:gdLst/>
            <a:ahLst/>
            <a:cxnLst/>
            <a:rect l="l" t="t" r="r" b="b"/>
            <a:pathLst>
              <a:path w="3175" h="17145">
                <a:moveTo>
                  <a:pt x="0" y="16764"/>
                </a:moveTo>
                <a:lnTo>
                  <a:pt x="1524" y="10033"/>
                </a:lnTo>
                <a:lnTo>
                  <a:pt x="3048" y="0"/>
                </a:lnTo>
              </a:path>
            </a:pathLst>
          </a:custGeom>
          <a:ln w="12192">
            <a:solidFill>
              <a:srgbClr val="525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71160" y="3750564"/>
            <a:ext cx="1905" cy="7620"/>
          </a:xfrm>
          <a:custGeom>
            <a:avLst/>
            <a:gdLst/>
            <a:ahLst/>
            <a:cxnLst/>
            <a:rect l="l" t="t" r="r" b="b"/>
            <a:pathLst>
              <a:path w="1904" h="7620">
                <a:moveTo>
                  <a:pt x="1524" y="7620"/>
                </a:moveTo>
                <a:lnTo>
                  <a:pt x="1524" y="7620"/>
                </a:lnTo>
                <a:lnTo>
                  <a:pt x="0" y="0"/>
                </a:lnTo>
              </a:path>
            </a:pathLst>
          </a:custGeom>
          <a:ln w="12192">
            <a:solidFill>
              <a:srgbClr val="525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49411" y="3476244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481584" y="208660"/>
                </a:moveTo>
                <a:lnTo>
                  <a:pt x="428752" y="203326"/>
                </a:lnTo>
                <a:lnTo>
                  <a:pt x="426085" y="192785"/>
                </a:lnTo>
                <a:lnTo>
                  <a:pt x="421767" y="182244"/>
                </a:lnTo>
                <a:lnTo>
                  <a:pt x="417322" y="171703"/>
                </a:lnTo>
                <a:lnTo>
                  <a:pt x="411988" y="162051"/>
                </a:lnTo>
                <a:lnTo>
                  <a:pt x="444627" y="120650"/>
                </a:lnTo>
                <a:lnTo>
                  <a:pt x="447167" y="117093"/>
                </a:lnTo>
                <a:lnTo>
                  <a:pt x="448945" y="112648"/>
                </a:lnTo>
                <a:lnTo>
                  <a:pt x="449834" y="108330"/>
                </a:lnTo>
                <a:lnTo>
                  <a:pt x="449834" y="102996"/>
                </a:lnTo>
                <a:lnTo>
                  <a:pt x="418211" y="61594"/>
                </a:lnTo>
                <a:lnTo>
                  <a:pt x="414655" y="58927"/>
                </a:lnTo>
                <a:lnTo>
                  <a:pt x="410210" y="56387"/>
                </a:lnTo>
                <a:lnTo>
                  <a:pt x="405892" y="54609"/>
                </a:lnTo>
                <a:lnTo>
                  <a:pt x="401447" y="54609"/>
                </a:lnTo>
                <a:lnTo>
                  <a:pt x="396113" y="54609"/>
                </a:lnTo>
                <a:lnTo>
                  <a:pt x="391795" y="55498"/>
                </a:lnTo>
                <a:lnTo>
                  <a:pt x="387350" y="57276"/>
                </a:lnTo>
                <a:lnTo>
                  <a:pt x="383794" y="59816"/>
                </a:lnTo>
                <a:lnTo>
                  <a:pt x="342519" y="92455"/>
                </a:lnTo>
                <a:lnTo>
                  <a:pt x="332740" y="87121"/>
                </a:lnTo>
                <a:lnTo>
                  <a:pt x="322199" y="82803"/>
                </a:lnTo>
                <a:lnTo>
                  <a:pt x="311658" y="78358"/>
                </a:lnTo>
                <a:lnTo>
                  <a:pt x="301117" y="74802"/>
                </a:lnTo>
                <a:lnTo>
                  <a:pt x="294894" y="22859"/>
                </a:lnTo>
                <a:lnTo>
                  <a:pt x="282575" y="4444"/>
                </a:lnTo>
                <a:lnTo>
                  <a:pt x="279019" y="1777"/>
                </a:lnTo>
                <a:lnTo>
                  <a:pt x="273812" y="888"/>
                </a:lnTo>
                <a:lnTo>
                  <a:pt x="269367" y="0"/>
                </a:lnTo>
                <a:lnTo>
                  <a:pt x="234188" y="0"/>
                </a:lnTo>
                <a:lnTo>
                  <a:pt x="229743" y="888"/>
                </a:lnTo>
                <a:lnTo>
                  <a:pt x="225425" y="1777"/>
                </a:lnTo>
                <a:lnTo>
                  <a:pt x="202438" y="74802"/>
                </a:lnTo>
                <a:lnTo>
                  <a:pt x="191897" y="78358"/>
                </a:lnTo>
                <a:lnTo>
                  <a:pt x="181356" y="82803"/>
                </a:lnTo>
                <a:lnTo>
                  <a:pt x="171704" y="87121"/>
                </a:lnTo>
                <a:lnTo>
                  <a:pt x="162052" y="92455"/>
                </a:lnTo>
                <a:lnTo>
                  <a:pt x="120650" y="59816"/>
                </a:lnTo>
                <a:lnTo>
                  <a:pt x="116205" y="57276"/>
                </a:lnTo>
                <a:lnTo>
                  <a:pt x="111887" y="55498"/>
                </a:lnTo>
                <a:lnTo>
                  <a:pt x="107442" y="54609"/>
                </a:lnTo>
                <a:lnTo>
                  <a:pt x="102997" y="54609"/>
                </a:lnTo>
                <a:lnTo>
                  <a:pt x="98552" y="54609"/>
                </a:lnTo>
                <a:lnTo>
                  <a:pt x="93345" y="56387"/>
                </a:lnTo>
                <a:lnTo>
                  <a:pt x="89789" y="58927"/>
                </a:lnTo>
                <a:lnTo>
                  <a:pt x="86233" y="61594"/>
                </a:lnTo>
                <a:lnTo>
                  <a:pt x="61595" y="86232"/>
                </a:lnTo>
                <a:lnTo>
                  <a:pt x="58166" y="89788"/>
                </a:lnTo>
                <a:lnTo>
                  <a:pt x="56388" y="94233"/>
                </a:lnTo>
                <a:lnTo>
                  <a:pt x="54610" y="98551"/>
                </a:lnTo>
                <a:lnTo>
                  <a:pt x="53721" y="102996"/>
                </a:lnTo>
                <a:lnTo>
                  <a:pt x="53721" y="108330"/>
                </a:lnTo>
                <a:lnTo>
                  <a:pt x="54610" y="112648"/>
                </a:lnTo>
                <a:lnTo>
                  <a:pt x="56388" y="117093"/>
                </a:lnTo>
                <a:lnTo>
                  <a:pt x="58928" y="120650"/>
                </a:lnTo>
                <a:lnTo>
                  <a:pt x="91567" y="162051"/>
                </a:lnTo>
                <a:lnTo>
                  <a:pt x="86233" y="171703"/>
                </a:lnTo>
                <a:lnTo>
                  <a:pt x="81915" y="182244"/>
                </a:lnTo>
                <a:lnTo>
                  <a:pt x="78359" y="192785"/>
                </a:lnTo>
                <a:lnTo>
                  <a:pt x="74803" y="203326"/>
                </a:lnTo>
                <a:lnTo>
                  <a:pt x="22860" y="208660"/>
                </a:lnTo>
                <a:lnTo>
                  <a:pt x="18542" y="210438"/>
                </a:lnTo>
                <a:lnTo>
                  <a:pt x="14097" y="212216"/>
                </a:lnTo>
                <a:lnTo>
                  <a:pt x="0" y="230631"/>
                </a:lnTo>
                <a:lnTo>
                  <a:pt x="0" y="235076"/>
                </a:lnTo>
                <a:lnTo>
                  <a:pt x="0" y="269366"/>
                </a:lnTo>
                <a:lnTo>
                  <a:pt x="0" y="274700"/>
                </a:lnTo>
                <a:lnTo>
                  <a:pt x="1778" y="279018"/>
                </a:lnTo>
                <a:lnTo>
                  <a:pt x="74803" y="302005"/>
                </a:lnTo>
                <a:lnTo>
                  <a:pt x="78359" y="312546"/>
                </a:lnTo>
                <a:lnTo>
                  <a:pt x="81915" y="322198"/>
                </a:lnTo>
                <a:lnTo>
                  <a:pt x="86233" y="332739"/>
                </a:lnTo>
                <a:lnTo>
                  <a:pt x="91567" y="342391"/>
                </a:lnTo>
                <a:lnTo>
                  <a:pt x="58928" y="383793"/>
                </a:lnTo>
                <a:lnTo>
                  <a:pt x="56388" y="388238"/>
                </a:lnTo>
                <a:lnTo>
                  <a:pt x="54610" y="392683"/>
                </a:lnTo>
                <a:lnTo>
                  <a:pt x="53721" y="397001"/>
                </a:lnTo>
                <a:lnTo>
                  <a:pt x="53721" y="401446"/>
                </a:lnTo>
                <a:lnTo>
                  <a:pt x="54610" y="405891"/>
                </a:lnTo>
                <a:lnTo>
                  <a:pt x="56388" y="410209"/>
                </a:lnTo>
                <a:lnTo>
                  <a:pt x="58166" y="414654"/>
                </a:lnTo>
                <a:lnTo>
                  <a:pt x="61595" y="418210"/>
                </a:lnTo>
                <a:lnTo>
                  <a:pt x="86233" y="442848"/>
                </a:lnTo>
                <a:lnTo>
                  <a:pt x="89789" y="446277"/>
                </a:lnTo>
                <a:lnTo>
                  <a:pt x="93345" y="448055"/>
                </a:lnTo>
                <a:lnTo>
                  <a:pt x="98552" y="449833"/>
                </a:lnTo>
                <a:lnTo>
                  <a:pt x="102997" y="450722"/>
                </a:lnTo>
                <a:lnTo>
                  <a:pt x="107442" y="450722"/>
                </a:lnTo>
                <a:lnTo>
                  <a:pt x="111887" y="448944"/>
                </a:lnTo>
                <a:lnTo>
                  <a:pt x="116205" y="447166"/>
                </a:lnTo>
                <a:lnTo>
                  <a:pt x="120650" y="445515"/>
                </a:lnTo>
                <a:lnTo>
                  <a:pt x="162052" y="412876"/>
                </a:lnTo>
                <a:lnTo>
                  <a:pt x="171704" y="417321"/>
                </a:lnTo>
                <a:lnTo>
                  <a:pt x="181356" y="422528"/>
                </a:lnTo>
                <a:lnTo>
                  <a:pt x="191897" y="426084"/>
                </a:lnTo>
                <a:lnTo>
                  <a:pt x="202438" y="429640"/>
                </a:lnTo>
                <a:lnTo>
                  <a:pt x="208661" y="481583"/>
                </a:lnTo>
                <a:lnTo>
                  <a:pt x="209550" y="485901"/>
                </a:lnTo>
                <a:lnTo>
                  <a:pt x="211328" y="490346"/>
                </a:lnTo>
                <a:lnTo>
                  <a:pt x="213995" y="494791"/>
                </a:lnTo>
                <a:lnTo>
                  <a:pt x="217424" y="498220"/>
                </a:lnTo>
                <a:lnTo>
                  <a:pt x="220980" y="500887"/>
                </a:lnTo>
                <a:lnTo>
                  <a:pt x="225425" y="502665"/>
                </a:lnTo>
                <a:lnTo>
                  <a:pt x="229743" y="504443"/>
                </a:lnTo>
                <a:lnTo>
                  <a:pt x="234188" y="504443"/>
                </a:lnTo>
                <a:lnTo>
                  <a:pt x="269367" y="504443"/>
                </a:lnTo>
                <a:lnTo>
                  <a:pt x="273812" y="504443"/>
                </a:lnTo>
                <a:lnTo>
                  <a:pt x="279019" y="502665"/>
                </a:lnTo>
                <a:lnTo>
                  <a:pt x="301117" y="429640"/>
                </a:lnTo>
                <a:lnTo>
                  <a:pt x="311658" y="426084"/>
                </a:lnTo>
                <a:lnTo>
                  <a:pt x="322199" y="422528"/>
                </a:lnTo>
                <a:lnTo>
                  <a:pt x="332740" y="417321"/>
                </a:lnTo>
                <a:lnTo>
                  <a:pt x="342519" y="412876"/>
                </a:lnTo>
                <a:lnTo>
                  <a:pt x="383794" y="445515"/>
                </a:lnTo>
                <a:lnTo>
                  <a:pt x="387350" y="447166"/>
                </a:lnTo>
                <a:lnTo>
                  <a:pt x="391795" y="448944"/>
                </a:lnTo>
                <a:lnTo>
                  <a:pt x="396113" y="450722"/>
                </a:lnTo>
                <a:lnTo>
                  <a:pt x="401447" y="450722"/>
                </a:lnTo>
                <a:lnTo>
                  <a:pt x="405892" y="449833"/>
                </a:lnTo>
                <a:lnTo>
                  <a:pt x="410210" y="448055"/>
                </a:lnTo>
                <a:lnTo>
                  <a:pt x="414655" y="446277"/>
                </a:lnTo>
                <a:lnTo>
                  <a:pt x="418211" y="442848"/>
                </a:lnTo>
                <a:lnTo>
                  <a:pt x="442849" y="418210"/>
                </a:lnTo>
                <a:lnTo>
                  <a:pt x="445516" y="414654"/>
                </a:lnTo>
                <a:lnTo>
                  <a:pt x="448056" y="410209"/>
                </a:lnTo>
                <a:lnTo>
                  <a:pt x="448945" y="405891"/>
                </a:lnTo>
                <a:lnTo>
                  <a:pt x="449834" y="401446"/>
                </a:lnTo>
                <a:lnTo>
                  <a:pt x="449834" y="397001"/>
                </a:lnTo>
                <a:lnTo>
                  <a:pt x="448945" y="392683"/>
                </a:lnTo>
                <a:lnTo>
                  <a:pt x="447167" y="388238"/>
                </a:lnTo>
                <a:lnTo>
                  <a:pt x="444627" y="383793"/>
                </a:lnTo>
                <a:lnTo>
                  <a:pt x="411988" y="342391"/>
                </a:lnTo>
                <a:lnTo>
                  <a:pt x="417322" y="332739"/>
                </a:lnTo>
                <a:lnTo>
                  <a:pt x="421767" y="322198"/>
                </a:lnTo>
                <a:lnTo>
                  <a:pt x="426085" y="312546"/>
                </a:lnTo>
                <a:lnTo>
                  <a:pt x="428752" y="302005"/>
                </a:lnTo>
                <a:lnTo>
                  <a:pt x="481584" y="295782"/>
                </a:lnTo>
                <a:lnTo>
                  <a:pt x="504444" y="269366"/>
                </a:lnTo>
                <a:lnTo>
                  <a:pt x="504444" y="235076"/>
                </a:lnTo>
                <a:lnTo>
                  <a:pt x="503555" y="230631"/>
                </a:lnTo>
                <a:lnTo>
                  <a:pt x="502666" y="225424"/>
                </a:lnTo>
                <a:lnTo>
                  <a:pt x="499999" y="221868"/>
                </a:lnTo>
                <a:lnTo>
                  <a:pt x="497332" y="217423"/>
                </a:lnTo>
                <a:lnTo>
                  <a:pt x="493903" y="214756"/>
                </a:lnTo>
                <a:lnTo>
                  <a:pt x="490347" y="212216"/>
                </a:lnTo>
                <a:lnTo>
                  <a:pt x="485902" y="210438"/>
                </a:lnTo>
                <a:lnTo>
                  <a:pt x="481584" y="208660"/>
                </a:lnTo>
                <a:close/>
              </a:path>
            </a:pathLst>
          </a:custGeom>
          <a:ln w="12192">
            <a:solidFill>
              <a:srgbClr val="525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413242" y="3640073"/>
            <a:ext cx="175895" cy="176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711183" y="374599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20">
                <a:moveTo>
                  <a:pt x="261874" y="77342"/>
                </a:moveTo>
                <a:lnTo>
                  <a:pt x="221488" y="86105"/>
                </a:lnTo>
                <a:lnTo>
                  <a:pt x="217043" y="80009"/>
                </a:lnTo>
                <a:lnTo>
                  <a:pt x="211836" y="74675"/>
                </a:lnTo>
                <a:lnTo>
                  <a:pt x="225806" y="35178"/>
                </a:lnTo>
                <a:lnTo>
                  <a:pt x="226695" y="32511"/>
                </a:lnTo>
                <a:lnTo>
                  <a:pt x="226695" y="29971"/>
                </a:lnTo>
                <a:lnTo>
                  <a:pt x="225806" y="24637"/>
                </a:lnTo>
                <a:lnTo>
                  <a:pt x="222376" y="20192"/>
                </a:lnTo>
                <a:lnTo>
                  <a:pt x="220599" y="17652"/>
                </a:lnTo>
                <a:lnTo>
                  <a:pt x="218821" y="16763"/>
                </a:lnTo>
                <a:lnTo>
                  <a:pt x="200406" y="7111"/>
                </a:lnTo>
                <a:lnTo>
                  <a:pt x="197739" y="6222"/>
                </a:lnTo>
                <a:lnTo>
                  <a:pt x="195072" y="6222"/>
                </a:lnTo>
                <a:lnTo>
                  <a:pt x="189865" y="6222"/>
                </a:lnTo>
                <a:lnTo>
                  <a:pt x="184531" y="8762"/>
                </a:lnTo>
                <a:lnTo>
                  <a:pt x="182752" y="10540"/>
                </a:lnTo>
                <a:lnTo>
                  <a:pt x="181101" y="12318"/>
                </a:lnTo>
                <a:lnTo>
                  <a:pt x="158115" y="47497"/>
                </a:lnTo>
                <a:lnTo>
                  <a:pt x="150241" y="46608"/>
                </a:lnTo>
                <a:lnTo>
                  <a:pt x="143256" y="46608"/>
                </a:lnTo>
                <a:lnTo>
                  <a:pt x="125730" y="8762"/>
                </a:lnTo>
                <a:lnTo>
                  <a:pt x="123951" y="6222"/>
                </a:lnTo>
                <a:lnTo>
                  <a:pt x="122174" y="4444"/>
                </a:lnTo>
                <a:lnTo>
                  <a:pt x="117729" y="1777"/>
                </a:lnTo>
                <a:lnTo>
                  <a:pt x="112522" y="0"/>
                </a:lnTo>
                <a:lnTo>
                  <a:pt x="109855" y="0"/>
                </a:lnTo>
                <a:lnTo>
                  <a:pt x="107188" y="888"/>
                </a:lnTo>
                <a:lnTo>
                  <a:pt x="87884" y="7111"/>
                </a:lnTo>
                <a:lnTo>
                  <a:pt x="85217" y="7873"/>
                </a:lnTo>
                <a:lnTo>
                  <a:pt x="82676" y="9651"/>
                </a:lnTo>
                <a:lnTo>
                  <a:pt x="79121" y="14096"/>
                </a:lnTo>
                <a:lnTo>
                  <a:pt x="77343" y="19430"/>
                </a:lnTo>
                <a:lnTo>
                  <a:pt x="77343" y="21970"/>
                </a:lnTo>
                <a:lnTo>
                  <a:pt x="77343" y="24637"/>
                </a:lnTo>
                <a:lnTo>
                  <a:pt x="86106" y="65912"/>
                </a:lnTo>
                <a:lnTo>
                  <a:pt x="80010" y="70357"/>
                </a:lnTo>
                <a:lnTo>
                  <a:pt x="74675" y="75564"/>
                </a:lnTo>
                <a:lnTo>
                  <a:pt x="36068" y="60705"/>
                </a:lnTo>
                <a:lnTo>
                  <a:pt x="33400" y="60705"/>
                </a:lnTo>
                <a:lnTo>
                  <a:pt x="29972" y="59816"/>
                </a:lnTo>
                <a:lnTo>
                  <a:pt x="7874" y="86105"/>
                </a:lnTo>
                <a:lnTo>
                  <a:pt x="6985" y="88772"/>
                </a:lnTo>
                <a:lnTo>
                  <a:pt x="6223" y="91439"/>
                </a:lnTo>
                <a:lnTo>
                  <a:pt x="6985" y="97535"/>
                </a:lnTo>
                <a:lnTo>
                  <a:pt x="8763" y="101980"/>
                </a:lnTo>
                <a:lnTo>
                  <a:pt x="10541" y="104647"/>
                </a:lnTo>
                <a:lnTo>
                  <a:pt x="13208" y="106425"/>
                </a:lnTo>
                <a:lnTo>
                  <a:pt x="48387" y="129158"/>
                </a:lnTo>
                <a:lnTo>
                  <a:pt x="47498" y="136270"/>
                </a:lnTo>
                <a:lnTo>
                  <a:pt x="46609" y="144144"/>
                </a:lnTo>
                <a:lnTo>
                  <a:pt x="8763" y="161670"/>
                </a:lnTo>
                <a:lnTo>
                  <a:pt x="6985" y="162559"/>
                </a:lnTo>
                <a:lnTo>
                  <a:pt x="4445" y="164337"/>
                </a:lnTo>
                <a:lnTo>
                  <a:pt x="1777" y="169671"/>
                </a:lnTo>
                <a:lnTo>
                  <a:pt x="0" y="174878"/>
                </a:lnTo>
                <a:lnTo>
                  <a:pt x="889" y="177545"/>
                </a:lnTo>
                <a:lnTo>
                  <a:pt x="889" y="180212"/>
                </a:lnTo>
                <a:lnTo>
                  <a:pt x="7874" y="199516"/>
                </a:lnTo>
                <a:lnTo>
                  <a:pt x="8763" y="201294"/>
                </a:lnTo>
                <a:lnTo>
                  <a:pt x="10541" y="203834"/>
                </a:lnTo>
                <a:lnTo>
                  <a:pt x="14097" y="207390"/>
                </a:lnTo>
                <a:lnTo>
                  <a:pt x="19304" y="209168"/>
                </a:lnTo>
                <a:lnTo>
                  <a:pt x="21971" y="209168"/>
                </a:lnTo>
                <a:lnTo>
                  <a:pt x="24638" y="209168"/>
                </a:lnTo>
                <a:lnTo>
                  <a:pt x="65913" y="200405"/>
                </a:lnTo>
                <a:lnTo>
                  <a:pt x="70358" y="206501"/>
                </a:lnTo>
                <a:lnTo>
                  <a:pt x="75565" y="211835"/>
                </a:lnTo>
                <a:lnTo>
                  <a:pt x="61468" y="251332"/>
                </a:lnTo>
                <a:lnTo>
                  <a:pt x="60706" y="253999"/>
                </a:lnTo>
                <a:lnTo>
                  <a:pt x="60706" y="256666"/>
                </a:lnTo>
                <a:lnTo>
                  <a:pt x="61468" y="261873"/>
                </a:lnTo>
                <a:lnTo>
                  <a:pt x="64135" y="266318"/>
                </a:lnTo>
                <a:lnTo>
                  <a:pt x="66801" y="268096"/>
                </a:lnTo>
                <a:lnTo>
                  <a:pt x="68580" y="269747"/>
                </a:lnTo>
                <a:lnTo>
                  <a:pt x="86995" y="278510"/>
                </a:lnTo>
                <a:lnTo>
                  <a:pt x="89662" y="280288"/>
                </a:lnTo>
                <a:lnTo>
                  <a:pt x="92329" y="280288"/>
                </a:lnTo>
                <a:lnTo>
                  <a:pt x="97536" y="280288"/>
                </a:lnTo>
                <a:lnTo>
                  <a:pt x="102870" y="277748"/>
                </a:lnTo>
                <a:lnTo>
                  <a:pt x="104648" y="275970"/>
                </a:lnTo>
                <a:lnTo>
                  <a:pt x="106299" y="274192"/>
                </a:lnTo>
                <a:lnTo>
                  <a:pt x="129159" y="239013"/>
                </a:lnTo>
                <a:lnTo>
                  <a:pt x="137160" y="239902"/>
                </a:lnTo>
                <a:lnTo>
                  <a:pt x="144145" y="239902"/>
                </a:lnTo>
                <a:lnTo>
                  <a:pt x="161671" y="277748"/>
                </a:lnTo>
                <a:lnTo>
                  <a:pt x="163449" y="280288"/>
                </a:lnTo>
                <a:lnTo>
                  <a:pt x="165226" y="282066"/>
                </a:lnTo>
                <a:lnTo>
                  <a:pt x="169672" y="284733"/>
                </a:lnTo>
                <a:lnTo>
                  <a:pt x="174879" y="286511"/>
                </a:lnTo>
                <a:lnTo>
                  <a:pt x="177546" y="286511"/>
                </a:lnTo>
                <a:lnTo>
                  <a:pt x="180086" y="285622"/>
                </a:lnTo>
                <a:lnTo>
                  <a:pt x="199517" y="279526"/>
                </a:lnTo>
                <a:lnTo>
                  <a:pt x="202184" y="278510"/>
                </a:lnTo>
                <a:lnTo>
                  <a:pt x="203835" y="276859"/>
                </a:lnTo>
                <a:lnTo>
                  <a:pt x="207391" y="272414"/>
                </a:lnTo>
                <a:lnTo>
                  <a:pt x="210058" y="267207"/>
                </a:lnTo>
                <a:lnTo>
                  <a:pt x="210058" y="264540"/>
                </a:lnTo>
                <a:lnTo>
                  <a:pt x="210058" y="261873"/>
                </a:lnTo>
                <a:lnTo>
                  <a:pt x="201295" y="220598"/>
                </a:lnTo>
                <a:lnTo>
                  <a:pt x="206501" y="216153"/>
                </a:lnTo>
                <a:lnTo>
                  <a:pt x="212598" y="210946"/>
                </a:lnTo>
                <a:lnTo>
                  <a:pt x="251333" y="225805"/>
                </a:lnTo>
                <a:lnTo>
                  <a:pt x="254000" y="225805"/>
                </a:lnTo>
                <a:lnTo>
                  <a:pt x="256540" y="226821"/>
                </a:lnTo>
                <a:lnTo>
                  <a:pt x="279400" y="199516"/>
                </a:lnTo>
                <a:lnTo>
                  <a:pt x="280289" y="197738"/>
                </a:lnTo>
                <a:lnTo>
                  <a:pt x="281177" y="194182"/>
                </a:lnTo>
                <a:lnTo>
                  <a:pt x="280289" y="188975"/>
                </a:lnTo>
                <a:lnTo>
                  <a:pt x="277749" y="184530"/>
                </a:lnTo>
                <a:lnTo>
                  <a:pt x="275971" y="181863"/>
                </a:lnTo>
                <a:lnTo>
                  <a:pt x="274193" y="180212"/>
                </a:lnTo>
                <a:lnTo>
                  <a:pt x="239014" y="157352"/>
                </a:lnTo>
                <a:lnTo>
                  <a:pt x="239902" y="150367"/>
                </a:lnTo>
                <a:lnTo>
                  <a:pt x="239902" y="142366"/>
                </a:lnTo>
                <a:lnTo>
                  <a:pt x="277749" y="124840"/>
                </a:lnTo>
                <a:lnTo>
                  <a:pt x="280289" y="123951"/>
                </a:lnTo>
                <a:lnTo>
                  <a:pt x="282956" y="122173"/>
                </a:lnTo>
                <a:lnTo>
                  <a:pt x="285623" y="116839"/>
                </a:lnTo>
                <a:lnTo>
                  <a:pt x="286512" y="111632"/>
                </a:lnTo>
                <a:lnTo>
                  <a:pt x="286512" y="108965"/>
                </a:lnTo>
                <a:lnTo>
                  <a:pt x="286512" y="106425"/>
                </a:lnTo>
                <a:lnTo>
                  <a:pt x="279400" y="86994"/>
                </a:lnTo>
                <a:lnTo>
                  <a:pt x="278511" y="84327"/>
                </a:lnTo>
                <a:lnTo>
                  <a:pt x="276860" y="82676"/>
                </a:lnTo>
                <a:lnTo>
                  <a:pt x="272415" y="79120"/>
                </a:lnTo>
                <a:lnTo>
                  <a:pt x="268097" y="77342"/>
                </a:lnTo>
                <a:lnTo>
                  <a:pt x="265430" y="77342"/>
                </a:lnTo>
                <a:lnTo>
                  <a:pt x="261874" y="77342"/>
                </a:lnTo>
                <a:close/>
              </a:path>
            </a:pathLst>
          </a:custGeom>
          <a:ln w="12192">
            <a:solidFill>
              <a:srgbClr val="525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788527" y="3822572"/>
            <a:ext cx="132588" cy="1333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024871" y="3470147"/>
            <a:ext cx="551815" cy="502920"/>
          </a:xfrm>
          <a:custGeom>
            <a:avLst/>
            <a:gdLst/>
            <a:ahLst/>
            <a:cxnLst/>
            <a:rect l="l" t="t" r="r" b="b"/>
            <a:pathLst>
              <a:path w="551815" h="502920">
                <a:moveTo>
                  <a:pt x="275844" y="0"/>
                </a:moveTo>
                <a:lnTo>
                  <a:pt x="261747" y="0"/>
                </a:lnTo>
                <a:lnTo>
                  <a:pt x="247523" y="888"/>
                </a:lnTo>
                <a:lnTo>
                  <a:pt x="206882" y="6603"/>
                </a:lnTo>
                <a:lnTo>
                  <a:pt x="181101" y="14224"/>
                </a:lnTo>
                <a:lnTo>
                  <a:pt x="168655" y="18287"/>
                </a:lnTo>
                <a:lnTo>
                  <a:pt x="156209" y="22478"/>
                </a:lnTo>
                <a:lnTo>
                  <a:pt x="144525" y="28321"/>
                </a:lnTo>
                <a:lnTo>
                  <a:pt x="132969" y="33274"/>
                </a:lnTo>
                <a:lnTo>
                  <a:pt x="90550" y="60832"/>
                </a:lnTo>
                <a:lnTo>
                  <a:pt x="54863" y="94106"/>
                </a:lnTo>
                <a:lnTo>
                  <a:pt x="47371" y="103250"/>
                </a:lnTo>
                <a:lnTo>
                  <a:pt x="39877" y="112394"/>
                </a:lnTo>
                <a:lnTo>
                  <a:pt x="16636" y="154050"/>
                </a:lnTo>
                <a:lnTo>
                  <a:pt x="5842" y="187325"/>
                </a:lnTo>
                <a:lnTo>
                  <a:pt x="3301" y="199008"/>
                </a:lnTo>
                <a:lnTo>
                  <a:pt x="1650" y="210693"/>
                </a:lnTo>
                <a:lnTo>
                  <a:pt x="0" y="222376"/>
                </a:lnTo>
                <a:lnTo>
                  <a:pt x="0" y="234822"/>
                </a:lnTo>
                <a:lnTo>
                  <a:pt x="0" y="247269"/>
                </a:lnTo>
                <a:lnTo>
                  <a:pt x="1650" y="260603"/>
                </a:lnTo>
                <a:lnTo>
                  <a:pt x="3301" y="273176"/>
                </a:lnTo>
                <a:lnTo>
                  <a:pt x="6730" y="284733"/>
                </a:lnTo>
                <a:lnTo>
                  <a:pt x="10032" y="297306"/>
                </a:lnTo>
                <a:lnTo>
                  <a:pt x="30733" y="343026"/>
                </a:lnTo>
                <a:lnTo>
                  <a:pt x="45720" y="363854"/>
                </a:lnTo>
                <a:lnTo>
                  <a:pt x="53212" y="373888"/>
                </a:lnTo>
                <a:lnTo>
                  <a:pt x="62356" y="383031"/>
                </a:lnTo>
                <a:lnTo>
                  <a:pt x="71500" y="392175"/>
                </a:lnTo>
                <a:lnTo>
                  <a:pt x="81406" y="401319"/>
                </a:lnTo>
                <a:lnTo>
                  <a:pt x="91439" y="409701"/>
                </a:lnTo>
                <a:lnTo>
                  <a:pt x="84708" y="422147"/>
                </a:lnTo>
                <a:lnTo>
                  <a:pt x="77343" y="434594"/>
                </a:lnTo>
                <a:lnTo>
                  <a:pt x="46608" y="472947"/>
                </a:lnTo>
                <a:lnTo>
                  <a:pt x="32384" y="483743"/>
                </a:lnTo>
                <a:lnTo>
                  <a:pt x="24892" y="488822"/>
                </a:lnTo>
                <a:lnTo>
                  <a:pt x="17525" y="493775"/>
                </a:lnTo>
                <a:lnTo>
                  <a:pt x="9144" y="497077"/>
                </a:lnTo>
                <a:lnTo>
                  <a:pt x="0" y="501269"/>
                </a:lnTo>
                <a:lnTo>
                  <a:pt x="4191" y="501269"/>
                </a:lnTo>
                <a:lnTo>
                  <a:pt x="16636" y="502919"/>
                </a:lnTo>
                <a:lnTo>
                  <a:pt x="34925" y="502919"/>
                </a:lnTo>
                <a:lnTo>
                  <a:pt x="46608" y="502919"/>
                </a:lnTo>
                <a:lnTo>
                  <a:pt x="58166" y="502157"/>
                </a:lnTo>
                <a:lnTo>
                  <a:pt x="98932" y="492887"/>
                </a:lnTo>
                <a:lnTo>
                  <a:pt x="142112" y="472947"/>
                </a:lnTo>
                <a:lnTo>
                  <a:pt x="169545" y="451357"/>
                </a:lnTo>
                <a:lnTo>
                  <a:pt x="181991" y="455421"/>
                </a:lnTo>
                <a:lnTo>
                  <a:pt x="194436" y="459613"/>
                </a:lnTo>
                <a:lnTo>
                  <a:pt x="207645" y="462152"/>
                </a:lnTo>
                <a:lnTo>
                  <a:pt x="220979" y="464693"/>
                </a:lnTo>
                <a:lnTo>
                  <a:pt x="234314" y="467106"/>
                </a:lnTo>
                <a:lnTo>
                  <a:pt x="247523" y="468756"/>
                </a:lnTo>
                <a:lnTo>
                  <a:pt x="261747" y="469645"/>
                </a:lnTo>
                <a:lnTo>
                  <a:pt x="275844" y="469645"/>
                </a:lnTo>
                <a:lnTo>
                  <a:pt x="289941" y="469645"/>
                </a:lnTo>
                <a:lnTo>
                  <a:pt x="304164" y="468756"/>
                </a:lnTo>
                <a:lnTo>
                  <a:pt x="344804" y="462152"/>
                </a:lnTo>
                <a:lnTo>
                  <a:pt x="383031" y="451357"/>
                </a:lnTo>
                <a:lnTo>
                  <a:pt x="418719" y="435482"/>
                </a:lnTo>
                <a:lnTo>
                  <a:pt x="430402" y="429640"/>
                </a:lnTo>
                <a:lnTo>
                  <a:pt x="441198" y="423037"/>
                </a:lnTo>
                <a:lnTo>
                  <a:pt x="451103" y="416306"/>
                </a:lnTo>
                <a:lnTo>
                  <a:pt x="461136" y="408813"/>
                </a:lnTo>
                <a:lnTo>
                  <a:pt x="471043" y="400557"/>
                </a:lnTo>
                <a:lnTo>
                  <a:pt x="480186" y="393064"/>
                </a:lnTo>
                <a:lnTo>
                  <a:pt x="488569" y="383794"/>
                </a:lnTo>
                <a:lnTo>
                  <a:pt x="496824" y="375538"/>
                </a:lnTo>
                <a:lnTo>
                  <a:pt x="504317" y="366394"/>
                </a:lnTo>
                <a:lnTo>
                  <a:pt x="530098" y="326389"/>
                </a:lnTo>
                <a:lnTo>
                  <a:pt x="545846" y="282320"/>
                </a:lnTo>
                <a:lnTo>
                  <a:pt x="551687" y="246506"/>
                </a:lnTo>
                <a:lnTo>
                  <a:pt x="551687" y="234822"/>
                </a:lnTo>
                <a:lnTo>
                  <a:pt x="551687" y="222376"/>
                </a:lnTo>
                <a:lnTo>
                  <a:pt x="550036" y="210693"/>
                </a:lnTo>
                <a:lnTo>
                  <a:pt x="548385" y="199008"/>
                </a:lnTo>
                <a:lnTo>
                  <a:pt x="535051" y="154050"/>
                </a:lnTo>
                <a:lnTo>
                  <a:pt x="511809" y="112394"/>
                </a:lnTo>
                <a:lnTo>
                  <a:pt x="480186" y="76580"/>
                </a:lnTo>
                <a:lnTo>
                  <a:pt x="441198" y="46609"/>
                </a:lnTo>
                <a:lnTo>
                  <a:pt x="407161" y="28321"/>
                </a:lnTo>
                <a:lnTo>
                  <a:pt x="395477" y="22478"/>
                </a:lnTo>
                <a:lnTo>
                  <a:pt x="383031" y="18287"/>
                </a:lnTo>
                <a:lnTo>
                  <a:pt x="370585" y="14224"/>
                </a:lnTo>
                <a:lnTo>
                  <a:pt x="358139" y="10032"/>
                </a:lnTo>
                <a:lnTo>
                  <a:pt x="318261" y="2539"/>
                </a:lnTo>
                <a:lnTo>
                  <a:pt x="289941" y="0"/>
                </a:lnTo>
                <a:lnTo>
                  <a:pt x="275844" y="0"/>
                </a:lnTo>
                <a:close/>
              </a:path>
            </a:pathLst>
          </a:custGeom>
          <a:ln w="12192">
            <a:solidFill>
              <a:srgbClr val="525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pPr marL="38100">
                <a:lnSpc>
                  <a:spcPts val="2090"/>
                </a:lnSpc>
              </a:pPr>
              <a:t>2</a:t>
            </a:fld>
            <a:endParaRPr spc="-5" dirty="0"/>
          </a:p>
        </p:txBody>
      </p:sp>
      <p:pic>
        <p:nvPicPr>
          <p:cNvPr id="78" name="Image 77" descr="69886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flipH="1">
            <a:off x="6629400" y="3505200"/>
            <a:ext cx="533400" cy="53340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5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5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45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45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45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45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17" grpId="0"/>
      <p:bldP spid="18" grpId="0"/>
      <p:bldP spid="19" grpId="0" animBg="1"/>
      <p:bldP spid="20" grpId="0"/>
      <p:bldP spid="21" grpId="0"/>
      <p:bldP spid="22" grpId="0" animBg="1"/>
      <p:bldP spid="23" grpId="0"/>
      <p:bldP spid="24" grpId="0"/>
      <p:bldP spid="25" grpId="0" animBg="1"/>
      <p:bldP spid="26" grpId="0"/>
      <p:bldP spid="27" grpId="0"/>
      <p:bldP spid="28" grpId="0" animBg="1"/>
      <p:bldP spid="29" grpId="0"/>
      <p:bldP spid="30" grpId="0"/>
      <p:bldP spid="31" grpId="0" animBg="1"/>
      <p:bldP spid="32" grpId="0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5616" y="3514344"/>
            <a:ext cx="1186180" cy="394970"/>
          </a:xfrm>
          <a:custGeom>
            <a:avLst/>
            <a:gdLst/>
            <a:ahLst/>
            <a:cxnLst/>
            <a:rect l="l" t="t" r="r" b="b"/>
            <a:pathLst>
              <a:path w="1186179" h="394970">
                <a:moveTo>
                  <a:pt x="384428" y="0"/>
                </a:moveTo>
                <a:lnTo>
                  <a:pt x="0" y="394715"/>
                </a:lnTo>
                <a:lnTo>
                  <a:pt x="1185672" y="394715"/>
                </a:lnTo>
                <a:lnTo>
                  <a:pt x="384428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603492"/>
            <a:ext cx="4700270" cy="254635"/>
          </a:xfrm>
          <a:custGeom>
            <a:avLst/>
            <a:gdLst/>
            <a:ahLst/>
            <a:cxnLst/>
            <a:rect l="l" t="t" r="r" b="b"/>
            <a:pathLst>
              <a:path w="4700270" h="254634">
                <a:moveTo>
                  <a:pt x="0" y="254507"/>
                </a:moveTo>
                <a:lnTo>
                  <a:pt x="4700016" y="254507"/>
                </a:lnTo>
                <a:lnTo>
                  <a:pt x="4700016" y="0"/>
                </a:lnTo>
                <a:lnTo>
                  <a:pt x="0" y="0"/>
                </a:lnTo>
                <a:lnTo>
                  <a:pt x="0" y="254507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0871" y="0"/>
            <a:ext cx="6849109" cy="6849109"/>
          </a:xfrm>
          <a:custGeom>
            <a:avLst/>
            <a:gdLst/>
            <a:ahLst/>
            <a:cxnLst/>
            <a:rect l="l" t="t" r="r" b="b"/>
            <a:pathLst>
              <a:path w="6849109" h="6849109">
                <a:moveTo>
                  <a:pt x="6848855" y="0"/>
                </a:moveTo>
                <a:lnTo>
                  <a:pt x="0" y="0"/>
                </a:lnTo>
                <a:lnTo>
                  <a:pt x="0" y="6848855"/>
                </a:lnTo>
                <a:lnTo>
                  <a:pt x="6848855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899915"/>
            <a:ext cx="6085840" cy="2703830"/>
          </a:xfrm>
          <a:custGeom>
            <a:avLst/>
            <a:gdLst/>
            <a:ahLst/>
            <a:cxnLst/>
            <a:rect l="l" t="t" r="r" b="b"/>
            <a:pathLst>
              <a:path w="6085840" h="2703829">
                <a:moveTo>
                  <a:pt x="0" y="2703575"/>
                </a:moveTo>
                <a:lnTo>
                  <a:pt x="6085332" y="2703575"/>
                </a:lnTo>
                <a:lnTo>
                  <a:pt x="6085332" y="0"/>
                </a:lnTo>
                <a:lnTo>
                  <a:pt x="0" y="0"/>
                </a:lnTo>
                <a:lnTo>
                  <a:pt x="0" y="2703575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82284" y="3899915"/>
            <a:ext cx="2703830" cy="2703830"/>
          </a:xfrm>
          <a:custGeom>
            <a:avLst/>
            <a:gdLst/>
            <a:ahLst/>
            <a:cxnLst/>
            <a:rect l="l" t="t" r="r" b="b"/>
            <a:pathLst>
              <a:path w="2703829" h="2703829">
                <a:moveTo>
                  <a:pt x="2703575" y="0"/>
                </a:moveTo>
                <a:lnTo>
                  <a:pt x="0" y="0"/>
                </a:lnTo>
                <a:lnTo>
                  <a:pt x="0" y="2703575"/>
                </a:lnTo>
                <a:lnTo>
                  <a:pt x="2703575" y="0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871" y="659739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66247" y="5963411"/>
            <a:ext cx="1826260" cy="231775"/>
          </a:xfrm>
          <a:custGeom>
            <a:avLst/>
            <a:gdLst/>
            <a:ahLst/>
            <a:cxnLst/>
            <a:rect l="l" t="t" r="r" b="b"/>
            <a:pathLst>
              <a:path w="1826259" h="231775">
                <a:moveTo>
                  <a:pt x="0" y="231648"/>
                </a:moveTo>
                <a:lnTo>
                  <a:pt x="1825751" y="231648"/>
                </a:lnTo>
                <a:lnTo>
                  <a:pt x="1825751" y="0"/>
                </a:lnTo>
                <a:lnTo>
                  <a:pt x="0" y="0"/>
                </a:lnTo>
                <a:lnTo>
                  <a:pt x="0" y="231648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66247" y="6601968"/>
            <a:ext cx="1826260" cy="256540"/>
          </a:xfrm>
          <a:custGeom>
            <a:avLst/>
            <a:gdLst/>
            <a:ahLst/>
            <a:cxnLst/>
            <a:rect l="l" t="t" r="r" b="b"/>
            <a:pathLst>
              <a:path w="1826259" h="256540">
                <a:moveTo>
                  <a:pt x="0" y="256029"/>
                </a:moveTo>
                <a:lnTo>
                  <a:pt x="1825751" y="256029"/>
                </a:lnTo>
                <a:lnTo>
                  <a:pt x="1825751" y="0"/>
                </a:lnTo>
                <a:lnTo>
                  <a:pt x="0" y="0"/>
                </a:lnTo>
                <a:lnTo>
                  <a:pt x="0" y="256029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74707" y="5963411"/>
            <a:ext cx="894715" cy="894715"/>
          </a:xfrm>
          <a:custGeom>
            <a:avLst/>
            <a:gdLst/>
            <a:ahLst/>
            <a:cxnLst/>
            <a:rect l="l" t="t" r="r" b="b"/>
            <a:pathLst>
              <a:path w="894715" h="894715">
                <a:moveTo>
                  <a:pt x="894588" y="0"/>
                </a:moveTo>
                <a:lnTo>
                  <a:pt x="0" y="894587"/>
                </a:lnTo>
                <a:lnTo>
                  <a:pt x="894588" y="894587"/>
                </a:lnTo>
                <a:lnTo>
                  <a:pt x="894588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63683" y="6195059"/>
            <a:ext cx="2528570" cy="407034"/>
          </a:xfrm>
          <a:custGeom>
            <a:avLst/>
            <a:gdLst/>
            <a:ahLst/>
            <a:cxnLst/>
            <a:rect l="l" t="t" r="r" b="b"/>
            <a:pathLst>
              <a:path w="2528570" h="407034">
                <a:moveTo>
                  <a:pt x="0" y="406907"/>
                </a:moveTo>
                <a:lnTo>
                  <a:pt x="2528316" y="406907"/>
                </a:lnTo>
                <a:lnTo>
                  <a:pt x="2528316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FF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65919" y="6195059"/>
            <a:ext cx="407034" cy="407034"/>
          </a:xfrm>
          <a:custGeom>
            <a:avLst/>
            <a:gdLst/>
            <a:ahLst/>
            <a:cxnLst/>
            <a:rect l="l" t="t" r="r" b="b"/>
            <a:pathLst>
              <a:path w="407034" h="407034">
                <a:moveTo>
                  <a:pt x="406907" y="0"/>
                </a:moveTo>
                <a:lnTo>
                  <a:pt x="0" y="406907"/>
                </a:lnTo>
                <a:lnTo>
                  <a:pt x="406907" y="406907"/>
                </a:lnTo>
                <a:lnTo>
                  <a:pt x="406907" y="0"/>
                </a:lnTo>
                <a:close/>
              </a:path>
            </a:pathLst>
          </a:custGeom>
          <a:solidFill>
            <a:srgbClr val="FF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0" y="4355452"/>
            <a:ext cx="6085840" cy="892552"/>
          </a:xfrm>
          <a:prstGeom prst="rect">
            <a:avLst/>
          </a:prstGeom>
        </p:spPr>
        <p:txBody>
          <a:bodyPr vert="horz" wrap="square" lIns="0" tIns="274320" rIns="0" bIns="0" rtlCol="0">
            <a:spAutoFit/>
          </a:bodyPr>
          <a:lstStyle/>
          <a:p>
            <a:pPr marL="739775">
              <a:lnSpc>
                <a:spcPct val="100000"/>
              </a:lnSpc>
              <a:spcBef>
                <a:spcPts val="2160"/>
              </a:spcBef>
            </a:pPr>
            <a:r>
              <a:rPr lang="en-US" sz="4000" b="1" spc="-5" dirty="0" smtClean="0">
                <a:solidFill>
                  <a:srgbClr val="FFFFFF"/>
                </a:solidFill>
                <a:latin typeface="Arial"/>
                <a:cs typeface="Arial"/>
              </a:rPr>
              <a:t>Simulation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pPr marL="38100">
                <a:lnSpc>
                  <a:spcPts val="2090"/>
                </a:lnSpc>
              </a:pPr>
              <a:t>20</a:t>
            </a:fld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4700270" cy="3900170"/>
          </a:xfrm>
          <a:prstGeom prst="rect">
            <a:avLst/>
          </a:prstGeom>
          <a:solidFill>
            <a:srgbClr val="C6D2E6"/>
          </a:solidFill>
        </p:spPr>
        <p:txBody>
          <a:bodyPr vert="horz" wrap="square" lIns="0" tIns="1566545" rIns="0" bIns="0" rtlCol="0">
            <a:spAutoFit/>
          </a:bodyPr>
          <a:lstStyle/>
          <a:p>
            <a:pPr marL="739775">
              <a:lnSpc>
                <a:spcPts val="18370"/>
              </a:lnSpc>
              <a:spcBef>
                <a:spcPts val="12335"/>
              </a:spcBef>
            </a:pPr>
            <a:r>
              <a:rPr sz="16000" spc="-5" dirty="0">
                <a:solidFill>
                  <a:srgbClr val="3E5278"/>
                </a:solidFill>
              </a:rPr>
              <a:t>5</a:t>
            </a:r>
            <a:endParaRPr sz="16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2090"/>
                </a:lnSpc>
              </a:pPr>
              <a:t>21</a:t>
            </a:fld>
            <a:endParaRPr lang="en-US" spc="-5" dirty="0"/>
          </a:p>
        </p:txBody>
      </p:sp>
      <p:sp>
        <p:nvSpPr>
          <p:cNvPr id="3" name="Rectangle 2"/>
          <p:cNvSpPr/>
          <p:nvPr/>
        </p:nvSpPr>
        <p:spPr>
          <a:xfrm>
            <a:off x="1371600" y="1524000"/>
            <a:ext cx="10210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9700"/>
                </a:solidFill>
                <a:latin typeface="+mj-lt"/>
                <a:cs typeface="Segoe UI Symbol"/>
              </a:rPr>
              <a:t>▰ </a:t>
            </a:r>
            <a:r>
              <a:rPr lang="fr-FR" sz="2800" dirty="0" smtClean="0">
                <a:latin typeface="+mj-lt"/>
              </a:rPr>
              <a:t>La création de la base de données (modèle)</a:t>
            </a:r>
          </a:p>
          <a:p>
            <a:r>
              <a:rPr lang="en-US" sz="2800" dirty="0" smtClean="0">
                <a:solidFill>
                  <a:srgbClr val="FF9700"/>
                </a:solidFill>
                <a:latin typeface="+mj-lt"/>
                <a:cs typeface="Segoe UI Symbol"/>
              </a:rPr>
              <a:t>▰ </a:t>
            </a:r>
            <a:r>
              <a:rPr lang="fr-FR" sz="2800" dirty="0" smtClean="0">
                <a:latin typeface="+mj-lt"/>
              </a:rPr>
              <a:t>La création de l'interface d'administration(vue)</a:t>
            </a:r>
          </a:p>
          <a:p>
            <a:pPr lvl="1">
              <a:buFont typeface="Wingdings" pitchFamily="2" charset="2"/>
              <a:buChar char="§"/>
            </a:pPr>
            <a:r>
              <a:rPr lang="fr-FR" sz="2800" dirty="0" smtClean="0">
                <a:latin typeface="+mj-lt"/>
              </a:rPr>
              <a:t>un en-tête(header)</a:t>
            </a:r>
          </a:p>
          <a:p>
            <a:pPr lvl="1">
              <a:buFont typeface="Wingdings" pitchFamily="2" charset="2"/>
              <a:buChar char="§"/>
            </a:pPr>
            <a:r>
              <a:rPr lang="fr-FR" sz="2800" dirty="0" smtClean="0">
                <a:latin typeface="+mj-lt"/>
              </a:rPr>
              <a:t>un corps(body)	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>
                <a:latin typeface="+mj-lt"/>
              </a:rPr>
              <a:t>un pied de page(footer)</a:t>
            </a:r>
          </a:p>
          <a:p>
            <a:r>
              <a:rPr lang="en-US" sz="2800" dirty="0" smtClean="0">
                <a:solidFill>
                  <a:srgbClr val="FF9700"/>
                </a:solidFill>
                <a:latin typeface="+mj-lt"/>
                <a:cs typeface="Segoe UI Symbol"/>
              </a:rPr>
              <a:t>▰ </a:t>
            </a:r>
            <a:r>
              <a:rPr lang="fr-FR" sz="2800" dirty="0" smtClean="0">
                <a:latin typeface="+mj-lt"/>
              </a:rPr>
              <a:t>La création de la logique(contrôleur)</a:t>
            </a:r>
          </a:p>
          <a:p>
            <a:r>
              <a:rPr lang="en-US" sz="2800" dirty="0" smtClean="0">
                <a:solidFill>
                  <a:srgbClr val="FF9700"/>
                </a:solidFill>
                <a:latin typeface="+mj-lt"/>
                <a:cs typeface="Segoe UI Symbol"/>
              </a:rPr>
              <a:t>▰ </a:t>
            </a:r>
            <a:r>
              <a:rPr lang="en-US" sz="2800" dirty="0" smtClean="0">
                <a:latin typeface="+mj-lt"/>
              </a:rPr>
              <a:t>Le testing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>
                <a:latin typeface="+mj-lt"/>
              </a:rPr>
              <a:t>Tests </a:t>
            </a:r>
            <a:r>
              <a:rPr lang="en-US" sz="2800" dirty="0" err="1" smtClean="0">
                <a:latin typeface="+mj-lt"/>
              </a:rPr>
              <a:t>unitaires</a:t>
            </a:r>
            <a:r>
              <a:rPr lang="en-US" sz="2800" dirty="0" smtClean="0">
                <a:latin typeface="+mj-lt"/>
              </a:rPr>
              <a:t> (Unit Testing)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>
                <a:latin typeface="+mj-lt"/>
              </a:rPr>
              <a:t>Tests </a:t>
            </a:r>
            <a:r>
              <a:rPr lang="en-US" sz="2800" dirty="0" err="1" smtClean="0">
                <a:latin typeface="+mj-lt"/>
              </a:rPr>
              <a:t>système</a:t>
            </a:r>
            <a:r>
              <a:rPr lang="en-US" sz="2800" dirty="0" smtClean="0">
                <a:latin typeface="+mj-lt"/>
              </a:rPr>
              <a:t> (System Testing)</a:t>
            </a:r>
          </a:p>
          <a:p>
            <a:r>
              <a:rPr lang="en-US" sz="2800" dirty="0" smtClean="0">
                <a:solidFill>
                  <a:srgbClr val="FF9700"/>
                </a:solidFill>
                <a:latin typeface="+mj-lt"/>
                <a:cs typeface="Segoe UI Symbol"/>
              </a:rPr>
              <a:t>▰ </a:t>
            </a:r>
            <a:r>
              <a:rPr lang="en-US" sz="2800" dirty="0" smtClean="0">
                <a:latin typeface="+mj-lt"/>
              </a:rPr>
              <a:t>Le </a:t>
            </a:r>
            <a:r>
              <a:rPr lang="en-US" sz="2800" dirty="0" err="1" smtClean="0">
                <a:latin typeface="+mj-lt"/>
              </a:rPr>
              <a:t>déploiement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tmFilter="0,0; .5, 1; 1, 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 tmFilter="0,0; .5, 1; 1, 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 tmFilter="0,0; .5, 1; 1, 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 tmFilter="0,0; .5, 1; 1, 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4617847"/>
            <a:ext cx="6085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9775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Conclusion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pPr marL="38100">
                <a:lnSpc>
                  <a:spcPts val="2090"/>
                </a:lnSpc>
              </a:pPr>
              <a:t>22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0" y="0"/>
            <a:ext cx="4700270" cy="3900170"/>
          </a:xfrm>
          <a:prstGeom prst="rect">
            <a:avLst/>
          </a:prstGeom>
          <a:solidFill>
            <a:srgbClr val="C6D2E6"/>
          </a:solidFill>
        </p:spPr>
        <p:txBody>
          <a:bodyPr vert="horz" wrap="square" lIns="0" tIns="1566545" rIns="0" bIns="0" rtlCol="0">
            <a:spAutoFit/>
          </a:bodyPr>
          <a:lstStyle/>
          <a:p>
            <a:pPr marL="739775">
              <a:lnSpc>
                <a:spcPts val="18370"/>
              </a:lnSpc>
              <a:spcBef>
                <a:spcPts val="12335"/>
              </a:spcBef>
            </a:pPr>
            <a:r>
              <a:rPr sz="16000" b="1" spc="-5" dirty="0">
                <a:solidFill>
                  <a:srgbClr val="3E5278"/>
                </a:solidFill>
                <a:latin typeface="Arial"/>
                <a:cs typeface="Arial"/>
              </a:rPr>
              <a:t>6</a:t>
            </a:r>
            <a:endParaRPr sz="16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texte 26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10210800" cy="3508653"/>
          </a:xfrm>
        </p:spPr>
        <p:txBody>
          <a:bodyPr/>
          <a:lstStyle/>
          <a:p>
            <a:pPr lvl="0" rtl="0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2800" dirty="0" smtClean="0">
                <a:latin typeface="+mj-lt"/>
                <a:cs typeface="Arial" pitchFamily="34" charset="0"/>
              </a:rPr>
              <a:t>Satisfaire un besoin réel dans la société.</a:t>
            </a:r>
            <a:endParaRPr lang="en-US" sz="2800" dirty="0" smtClean="0">
              <a:latin typeface="+mj-lt"/>
              <a:cs typeface="Arial" pitchFamily="34" charset="0"/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2800" dirty="0" smtClean="0">
                <a:latin typeface="+mj-lt"/>
                <a:cs typeface="Arial" pitchFamily="34" charset="0"/>
              </a:rPr>
              <a:t>Conception : organigramme, diagramme, cas d’utilisation ….</a:t>
            </a:r>
            <a:endParaRPr lang="en-US" sz="2800" dirty="0" smtClean="0">
              <a:latin typeface="+mj-lt"/>
              <a:cs typeface="Arial" pitchFamily="34" charset="0"/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2800" dirty="0" smtClean="0">
                <a:latin typeface="+mj-lt"/>
                <a:cs typeface="Arial" pitchFamily="34" charset="0"/>
              </a:rPr>
              <a:t>Emploi les outils et la technologie les plus adéquats.</a:t>
            </a:r>
            <a:endParaRPr lang="en-US" sz="2800" dirty="0" smtClean="0">
              <a:latin typeface="+mj-lt"/>
              <a:cs typeface="Arial" pitchFamily="34" charset="0"/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2800" dirty="0" smtClean="0">
                <a:latin typeface="+mj-lt"/>
                <a:cs typeface="Arial" pitchFamily="34" charset="0"/>
              </a:rPr>
              <a:t>Réalisation et développement du projet en montrant différents </a:t>
            </a:r>
            <a:r>
              <a:rPr lang="fr-FR" sz="2800" dirty="0" err="1" smtClean="0">
                <a:latin typeface="+mj-lt"/>
                <a:cs typeface="Arial" pitchFamily="34" charset="0"/>
              </a:rPr>
              <a:t>screens</a:t>
            </a:r>
            <a:r>
              <a:rPr lang="fr-FR" sz="2800" dirty="0" smtClean="0">
                <a:latin typeface="+mj-lt"/>
                <a:cs typeface="Arial" pitchFamily="34" charset="0"/>
              </a:rPr>
              <a:t> du projet.</a:t>
            </a:r>
            <a:endParaRPr lang="en-US" sz="2800" dirty="0" smtClean="0">
              <a:latin typeface="+mj-lt"/>
              <a:cs typeface="Arial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pPr marL="38100">
                <a:lnSpc>
                  <a:spcPts val="2090"/>
                </a:lnSpc>
              </a:pPr>
              <a:t>23</a:t>
            </a:fld>
            <a:endParaRPr spc="-5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1981200"/>
            <a:ext cx="937260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03300" marR="5080" indent="-990600" algn="ctr">
              <a:lnSpc>
                <a:spcPct val="100000"/>
              </a:lnSpc>
              <a:spcBef>
                <a:spcPts val="105"/>
              </a:spcBef>
            </a:pPr>
            <a:r>
              <a:rPr sz="800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Merci de votre  attention !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pPr marL="38100">
                <a:lnSpc>
                  <a:spcPts val="2090"/>
                </a:lnSpc>
              </a:pPr>
              <a:t>24</a:t>
            </a:fld>
            <a:endParaRPr spc="-5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4555363"/>
            <a:ext cx="60858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775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pPr marL="38100">
                <a:lnSpc>
                  <a:spcPts val="2090"/>
                </a:lnSpc>
              </a:pPr>
              <a:t>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0" y="0"/>
            <a:ext cx="4700270" cy="3900170"/>
          </a:xfrm>
          <a:prstGeom prst="rect">
            <a:avLst/>
          </a:prstGeom>
          <a:solidFill>
            <a:srgbClr val="C6D2E6"/>
          </a:solidFill>
        </p:spPr>
        <p:txBody>
          <a:bodyPr vert="horz" wrap="square" lIns="0" tIns="1566545" rIns="0" bIns="0" rtlCol="0">
            <a:spAutoFit/>
          </a:bodyPr>
          <a:lstStyle/>
          <a:p>
            <a:pPr marL="739775">
              <a:lnSpc>
                <a:spcPts val="18370"/>
              </a:lnSpc>
              <a:spcBef>
                <a:spcPts val="12335"/>
              </a:spcBef>
            </a:pPr>
            <a:r>
              <a:rPr sz="16000" b="1" spc="-5" dirty="0">
                <a:solidFill>
                  <a:srgbClr val="3E5278"/>
                </a:solidFill>
                <a:latin typeface="Arial"/>
                <a:cs typeface="Arial"/>
              </a:rPr>
              <a:t>1</a:t>
            </a:r>
            <a:endParaRPr sz="16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9619" y="169163"/>
            <a:ext cx="1041400" cy="346075"/>
          </a:xfrm>
          <a:custGeom>
            <a:avLst/>
            <a:gdLst/>
            <a:ahLst/>
            <a:cxnLst/>
            <a:rect l="l" t="t" r="r" b="b"/>
            <a:pathLst>
              <a:path w="1041400" h="346075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7245350" cy="508000"/>
          </a:xfrm>
          <a:custGeom>
            <a:avLst/>
            <a:gdLst/>
            <a:ahLst/>
            <a:cxnLst/>
            <a:rect l="l" t="t" r="r" b="b"/>
            <a:pathLst>
              <a:path w="7245350" h="508000">
                <a:moveTo>
                  <a:pt x="0" y="507491"/>
                </a:moveTo>
                <a:lnTo>
                  <a:pt x="7245096" y="507491"/>
                </a:lnTo>
                <a:lnTo>
                  <a:pt x="7245096" y="0"/>
                </a:lnTo>
                <a:lnTo>
                  <a:pt x="0" y="0"/>
                </a:lnTo>
                <a:lnTo>
                  <a:pt x="0" y="507491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537716"/>
            <a:ext cx="7245350" cy="231775"/>
          </a:xfrm>
          <a:custGeom>
            <a:avLst/>
            <a:gdLst/>
            <a:ahLst/>
            <a:cxnLst/>
            <a:rect l="l" t="t" r="r" b="b"/>
            <a:pathLst>
              <a:path w="7245350" h="231775">
                <a:moveTo>
                  <a:pt x="0" y="231648"/>
                </a:moveTo>
                <a:lnTo>
                  <a:pt x="7245096" y="231648"/>
                </a:lnTo>
                <a:lnTo>
                  <a:pt x="7245096" y="0"/>
                </a:lnTo>
                <a:lnTo>
                  <a:pt x="0" y="0"/>
                </a:lnTo>
                <a:lnTo>
                  <a:pt x="0" y="231648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39000" y="0"/>
            <a:ext cx="1769745" cy="1769745"/>
          </a:xfrm>
          <a:custGeom>
            <a:avLst/>
            <a:gdLst/>
            <a:ahLst/>
            <a:cxnLst/>
            <a:rect l="l" t="t" r="r" b="b"/>
            <a:pathLst>
              <a:path w="1769745" h="1769745">
                <a:moveTo>
                  <a:pt x="1769364" y="0"/>
                </a:moveTo>
                <a:lnTo>
                  <a:pt x="0" y="0"/>
                </a:lnTo>
                <a:lnTo>
                  <a:pt x="0" y="1769364"/>
                </a:lnTo>
                <a:lnTo>
                  <a:pt x="1769364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07491"/>
            <a:ext cx="8404860" cy="1030605"/>
          </a:xfrm>
          <a:custGeom>
            <a:avLst/>
            <a:gdLst/>
            <a:ahLst/>
            <a:cxnLst/>
            <a:rect l="l" t="t" r="r" b="b"/>
            <a:pathLst>
              <a:path w="8404860" h="1030605">
                <a:moveTo>
                  <a:pt x="0" y="1030224"/>
                </a:moveTo>
                <a:lnTo>
                  <a:pt x="8404860" y="1030224"/>
                </a:lnTo>
                <a:lnTo>
                  <a:pt x="8404860" y="0"/>
                </a:lnTo>
                <a:lnTo>
                  <a:pt x="0" y="0"/>
                </a:lnTo>
                <a:lnTo>
                  <a:pt x="0" y="1030224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00288" y="507491"/>
            <a:ext cx="1030605" cy="1030605"/>
          </a:xfrm>
          <a:custGeom>
            <a:avLst/>
            <a:gdLst/>
            <a:ahLst/>
            <a:cxnLst/>
            <a:rect l="l" t="t" r="r" b="b"/>
            <a:pathLst>
              <a:path w="1030604" h="1030605">
                <a:moveTo>
                  <a:pt x="1030223" y="0"/>
                </a:moveTo>
                <a:lnTo>
                  <a:pt x="0" y="0"/>
                </a:lnTo>
                <a:lnTo>
                  <a:pt x="0" y="1030224"/>
                </a:lnTo>
                <a:lnTo>
                  <a:pt x="1030223" y="0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62871" y="659739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66247" y="5963411"/>
            <a:ext cx="1826260" cy="231775"/>
          </a:xfrm>
          <a:custGeom>
            <a:avLst/>
            <a:gdLst/>
            <a:ahLst/>
            <a:cxnLst/>
            <a:rect l="l" t="t" r="r" b="b"/>
            <a:pathLst>
              <a:path w="1826259" h="231775">
                <a:moveTo>
                  <a:pt x="0" y="231648"/>
                </a:moveTo>
                <a:lnTo>
                  <a:pt x="1825751" y="231648"/>
                </a:lnTo>
                <a:lnTo>
                  <a:pt x="1825751" y="0"/>
                </a:lnTo>
                <a:lnTo>
                  <a:pt x="0" y="0"/>
                </a:lnTo>
                <a:lnTo>
                  <a:pt x="0" y="231648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66247" y="6601968"/>
            <a:ext cx="1826260" cy="256540"/>
          </a:xfrm>
          <a:custGeom>
            <a:avLst/>
            <a:gdLst/>
            <a:ahLst/>
            <a:cxnLst/>
            <a:rect l="l" t="t" r="r" b="b"/>
            <a:pathLst>
              <a:path w="1826259" h="256540">
                <a:moveTo>
                  <a:pt x="0" y="256029"/>
                </a:moveTo>
                <a:lnTo>
                  <a:pt x="1825751" y="256029"/>
                </a:lnTo>
                <a:lnTo>
                  <a:pt x="1825751" y="0"/>
                </a:lnTo>
                <a:lnTo>
                  <a:pt x="0" y="0"/>
                </a:lnTo>
                <a:lnTo>
                  <a:pt x="0" y="256029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74707" y="5963411"/>
            <a:ext cx="894715" cy="894715"/>
          </a:xfrm>
          <a:custGeom>
            <a:avLst/>
            <a:gdLst/>
            <a:ahLst/>
            <a:cxnLst/>
            <a:rect l="l" t="t" r="r" b="b"/>
            <a:pathLst>
              <a:path w="894715" h="894715">
                <a:moveTo>
                  <a:pt x="894588" y="0"/>
                </a:moveTo>
                <a:lnTo>
                  <a:pt x="0" y="894587"/>
                </a:lnTo>
                <a:lnTo>
                  <a:pt x="894588" y="894587"/>
                </a:lnTo>
                <a:lnTo>
                  <a:pt x="894588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663683" y="6195059"/>
            <a:ext cx="2528570" cy="407034"/>
          </a:xfrm>
          <a:custGeom>
            <a:avLst/>
            <a:gdLst/>
            <a:ahLst/>
            <a:cxnLst/>
            <a:rect l="l" t="t" r="r" b="b"/>
            <a:pathLst>
              <a:path w="2528570" h="407034">
                <a:moveTo>
                  <a:pt x="0" y="406907"/>
                </a:moveTo>
                <a:lnTo>
                  <a:pt x="2528316" y="406907"/>
                </a:lnTo>
                <a:lnTo>
                  <a:pt x="2528316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FF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65919" y="6195059"/>
            <a:ext cx="407034" cy="407034"/>
          </a:xfrm>
          <a:custGeom>
            <a:avLst/>
            <a:gdLst/>
            <a:ahLst/>
            <a:cxnLst/>
            <a:rect l="l" t="t" r="r" b="b"/>
            <a:pathLst>
              <a:path w="407034" h="407034">
                <a:moveTo>
                  <a:pt x="406907" y="0"/>
                </a:moveTo>
                <a:lnTo>
                  <a:pt x="0" y="406907"/>
                </a:lnTo>
                <a:lnTo>
                  <a:pt x="406907" y="406907"/>
                </a:lnTo>
                <a:lnTo>
                  <a:pt x="406907" y="0"/>
                </a:lnTo>
                <a:close/>
              </a:path>
            </a:pathLst>
          </a:custGeom>
          <a:solidFill>
            <a:srgbClr val="FF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0" y="799337"/>
            <a:ext cx="8404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7665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Introduction</a:t>
            </a:r>
            <a:endParaRPr sz="2800" dirty="0"/>
          </a:p>
        </p:txBody>
      </p:sp>
      <p:sp>
        <p:nvSpPr>
          <p:cNvPr id="15" name="object 15"/>
          <p:cNvSpPr txBox="1"/>
          <p:nvPr/>
        </p:nvSpPr>
        <p:spPr>
          <a:xfrm>
            <a:off x="1164437" y="2810332"/>
            <a:ext cx="9808363" cy="2105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9700"/>
                </a:solidFill>
                <a:latin typeface="Segoe UI Symbol"/>
                <a:cs typeface="Segoe UI Symbol"/>
              </a:rPr>
              <a:t>▰ </a:t>
            </a:r>
            <a:r>
              <a:rPr sz="2400" spc="-5" dirty="0">
                <a:solidFill>
                  <a:srgbClr val="253147"/>
                </a:solidFill>
                <a:latin typeface="Arial"/>
                <a:cs typeface="Arial"/>
              </a:rPr>
              <a:t>L’internet </a:t>
            </a:r>
            <a:r>
              <a:rPr sz="2400" dirty="0">
                <a:solidFill>
                  <a:srgbClr val="253147"/>
                </a:solidFill>
                <a:latin typeface="Arial"/>
                <a:cs typeface="Arial"/>
              </a:rPr>
              <a:t>a </a:t>
            </a:r>
            <a:r>
              <a:rPr lang="en-US" sz="2400" spc="-5" dirty="0" err="1" smtClean="0">
                <a:solidFill>
                  <a:srgbClr val="253147"/>
                </a:solidFill>
                <a:latin typeface="Arial"/>
                <a:cs typeface="Arial"/>
              </a:rPr>
              <a:t>donné</a:t>
            </a:r>
            <a:r>
              <a:rPr lang="en-US" sz="2400" spc="-5" dirty="0" smtClean="0">
                <a:solidFill>
                  <a:srgbClr val="253147"/>
                </a:solidFill>
                <a:latin typeface="Arial"/>
                <a:cs typeface="Arial"/>
              </a:rPr>
              <a:t> </a:t>
            </a:r>
            <a:r>
              <a:rPr lang="en-US" sz="2400" spc="-5" dirty="0" err="1" smtClean="0">
                <a:solidFill>
                  <a:srgbClr val="253147"/>
                </a:solidFill>
                <a:latin typeface="Arial"/>
                <a:cs typeface="Arial"/>
              </a:rPr>
              <a:t>l’opportunité</a:t>
            </a:r>
            <a:r>
              <a:rPr lang="en-US" sz="2400" spc="-5" dirty="0" smtClean="0">
                <a:solidFill>
                  <a:srgbClr val="253147"/>
                </a:solidFill>
                <a:latin typeface="Arial"/>
                <a:cs typeface="Arial"/>
              </a:rPr>
              <a:t> pour </a:t>
            </a:r>
            <a:r>
              <a:rPr lang="en-US" sz="2400" spc="-5" dirty="0" err="1" smtClean="0">
                <a:solidFill>
                  <a:srgbClr val="253147"/>
                </a:solidFill>
                <a:latin typeface="Arial"/>
                <a:cs typeface="Arial"/>
              </a:rPr>
              <a:t>échanger</a:t>
            </a:r>
            <a:r>
              <a:rPr lang="en-US" sz="2400" spc="-5" dirty="0" smtClean="0">
                <a:solidFill>
                  <a:srgbClr val="253147"/>
                </a:solidFill>
                <a:latin typeface="Arial"/>
                <a:cs typeface="Arial"/>
              </a:rPr>
              <a:t> des </a:t>
            </a:r>
            <a:r>
              <a:rPr lang="en-US" sz="2400" spc="-5" dirty="0" err="1" smtClean="0">
                <a:solidFill>
                  <a:srgbClr val="253147"/>
                </a:solidFill>
                <a:latin typeface="Arial"/>
                <a:cs typeface="Arial"/>
              </a:rPr>
              <a:t>informations</a:t>
            </a:r>
            <a:r>
              <a:rPr lang="en-US" sz="2400" spc="-5" dirty="0" smtClean="0">
                <a:solidFill>
                  <a:srgbClr val="253147"/>
                </a:solidFill>
                <a:latin typeface="Arial"/>
                <a:cs typeface="Arial"/>
              </a:rPr>
              <a:t> entre </a:t>
            </a:r>
            <a:r>
              <a:rPr lang="en-US" sz="2400" spc="-5" dirty="0" err="1" smtClean="0">
                <a:solidFill>
                  <a:srgbClr val="253147"/>
                </a:solidFill>
                <a:latin typeface="Arial"/>
                <a:cs typeface="Arial"/>
              </a:rPr>
              <a:t>deux</a:t>
            </a:r>
            <a:r>
              <a:rPr lang="en-US" sz="2400" spc="-5" dirty="0" smtClean="0">
                <a:solidFill>
                  <a:srgbClr val="253147"/>
                </a:solidFill>
                <a:latin typeface="Arial"/>
                <a:cs typeface="Arial"/>
              </a:rPr>
              <a:t> </a:t>
            </a:r>
            <a:r>
              <a:rPr lang="en-US" sz="2400" spc="-5" dirty="0" err="1" smtClean="0">
                <a:solidFill>
                  <a:srgbClr val="253147"/>
                </a:solidFill>
                <a:latin typeface="Arial"/>
                <a:cs typeface="Arial"/>
              </a:rPr>
              <a:t>acteurs</a:t>
            </a:r>
            <a:r>
              <a:rPr lang="en-US" sz="2400" spc="-5" dirty="0" smtClean="0">
                <a:solidFill>
                  <a:srgbClr val="253147"/>
                </a:solidFill>
                <a:latin typeface="Arial"/>
                <a:cs typeface="Arial"/>
              </a:rPr>
              <a:t> </a:t>
            </a:r>
            <a:r>
              <a:rPr lang="en-US" sz="2400" spc="-5" dirty="0" err="1" smtClean="0">
                <a:solidFill>
                  <a:srgbClr val="253147"/>
                </a:solidFill>
                <a:latin typeface="Arial"/>
                <a:cs typeface="Arial"/>
              </a:rPr>
              <a:t>ou</a:t>
            </a:r>
            <a:r>
              <a:rPr lang="en-US" sz="2400" spc="-5" dirty="0" smtClean="0">
                <a:solidFill>
                  <a:srgbClr val="253147"/>
                </a:solidFill>
                <a:latin typeface="Arial"/>
                <a:cs typeface="Arial"/>
              </a:rPr>
              <a:t> plus </a:t>
            </a:r>
            <a:r>
              <a:rPr lang="en-US" sz="2400" spc="-5" dirty="0" err="1" smtClean="0">
                <a:solidFill>
                  <a:srgbClr val="253147"/>
                </a:solidFill>
                <a:latin typeface="Arial"/>
                <a:cs typeface="Arial"/>
              </a:rPr>
              <a:t>facilement</a:t>
            </a:r>
            <a:r>
              <a:rPr lang="en-US" sz="2400" spc="-5" dirty="0" smtClean="0">
                <a:solidFill>
                  <a:srgbClr val="253147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2400" dirty="0">
                <a:solidFill>
                  <a:srgbClr val="FF9700"/>
                </a:solidFill>
                <a:latin typeface="Segoe UI Symbol"/>
                <a:cs typeface="Segoe UI Symbol"/>
              </a:rPr>
              <a:t>▰ </a:t>
            </a:r>
            <a:r>
              <a:rPr sz="2400" spc="-5" dirty="0">
                <a:solidFill>
                  <a:srgbClr val="253147"/>
                </a:solidFill>
                <a:latin typeface="Arial"/>
                <a:cs typeface="Arial"/>
              </a:rPr>
              <a:t>La plupart des </a:t>
            </a:r>
            <a:r>
              <a:rPr lang="en-US" sz="2400" spc="-5" dirty="0" err="1" smtClean="0">
                <a:solidFill>
                  <a:srgbClr val="253147"/>
                </a:solidFill>
                <a:latin typeface="Arial"/>
                <a:cs typeface="Arial"/>
              </a:rPr>
              <a:t>demandes</a:t>
            </a:r>
            <a:r>
              <a:rPr lang="en-US" sz="2400" spc="-5" dirty="0" smtClean="0">
                <a:solidFill>
                  <a:srgbClr val="253147"/>
                </a:solidFill>
                <a:latin typeface="Arial"/>
                <a:cs typeface="Arial"/>
              </a:rPr>
              <a:t> de location </a:t>
            </a:r>
            <a:r>
              <a:rPr sz="2400" spc="-5" dirty="0" smtClean="0">
                <a:solidFill>
                  <a:srgbClr val="253147"/>
                </a:solidFill>
                <a:latin typeface="Arial"/>
                <a:cs typeface="Arial"/>
              </a:rPr>
              <a:t>se </a:t>
            </a:r>
            <a:r>
              <a:rPr sz="2400" dirty="0">
                <a:solidFill>
                  <a:srgbClr val="253147"/>
                </a:solidFill>
                <a:latin typeface="Arial"/>
                <a:cs typeface="Arial"/>
              </a:rPr>
              <a:t>font </a:t>
            </a:r>
            <a:r>
              <a:rPr sz="2400" spc="-5" dirty="0">
                <a:solidFill>
                  <a:srgbClr val="253147"/>
                </a:solidFill>
                <a:latin typeface="Arial"/>
                <a:cs typeface="Arial"/>
              </a:rPr>
              <a:t>en</a:t>
            </a:r>
            <a:r>
              <a:rPr sz="2400" spc="-250" dirty="0">
                <a:solidFill>
                  <a:srgbClr val="253147"/>
                </a:solidFill>
                <a:latin typeface="Arial"/>
                <a:cs typeface="Arial"/>
              </a:rPr>
              <a:t> </a:t>
            </a:r>
            <a:r>
              <a:rPr sz="2400" spc="-5" dirty="0" err="1" smtClean="0">
                <a:solidFill>
                  <a:srgbClr val="253147"/>
                </a:solidFill>
                <a:latin typeface="Arial"/>
                <a:cs typeface="Arial"/>
              </a:rPr>
              <a:t>ligne</a:t>
            </a:r>
            <a:r>
              <a:rPr lang="en-US" sz="2400" spc="-5" dirty="0" smtClean="0">
                <a:solidFill>
                  <a:srgbClr val="253147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355600" marR="576580" indent="-343535">
              <a:lnSpc>
                <a:spcPct val="100000"/>
              </a:lnSpc>
              <a:spcBef>
                <a:spcPts val="2400"/>
              </a:spcBef>
            </a:pPr>
            <a:r>
              <a:rPr sz="2400" dirty="0">
                <a:solidFill>
                  <a:srgbClr val="FF9700"/>
                </a:solidFill>
                <a:latin typeface="Segoe UI Symbol"/>
                <a:cs typeface="Segoe UI Symbol"/>
              </a:rPr>
              <a:t>▰ </a:t>
            </a:r>
            <a:r>
              <a:rPr lang="en-US" sz="2400" spc="-5" dirty="0" smtClean="0">
                <a:solidFill>
                  <a:srgbClr val="253147"/>
                </a:solidFill>
                <a:latin typeface="Arial"/>
                <a:cs typeface="Arial"/>
              </a:rPr>
              <a:t>la </a:t>
            </a:r>
            <a:r>
              <a:rPr lang="en-US" sz="2400" spc="-5" dirty="0" err="1" smtClean="0">
                <a:solidFill>
                  <a:srgbClr val="253147"/>
                </a:solidFill>
                <a:latin typeface="Arial"/>
                <a:cs typeface="Arial"/>
              </a:rPr>
              <a:t>facilité</a:t>
            </a:r>
            <a:r>
              <a:rPr lang="en-US" sz="2400" spc="-5" dirty="0" smtClean="0">
                <a:solidFill>
                  <a:srgbClr val="253147"/>
                </a:solidFill>
                <a:latin typeface="Arial"/>
                <a:cs typeface="Arial"/>
              </a:rPr>
              <a:t> des t</a:t>
            </a:r>
            <a:r>
              <a:rPr lang="fr-FR" sz="2400" spc="-5" dirty="0" smtClean="0">
                <a:solidFill>
                  <a:srgbClr val="253147"/>
                </a:solidFill>
                <a:latin typeface="Arial"/>
                <a:cs typeface="Arial"/>
              </a:rPr>
              <a:t>â</a:t>
            </a:r>
            <a:r>
              <a:rPr lang="en-US" sz="2400" spc="-5" dirty="0" err="1" smtClean="0">
                <a:solidFill>
                  <a:srgbClr val="253147"/>
                </a:solidFill>
                <a:latin typeface="Arial"/>
                <a:cs typeface="Arial"/>
              </a:rPr>
              <a:t>ches</a:t>
            </a:r>
            <a:r>
              <a:rPr lang="en-US" sz="2400" spc="-5" dirty="0" smtClean="0">
                <a:solidFill>
                  <a:srgbClr val="253147"/>
                </a:solidFill>
                <a:latin typeface="Arial"/>
                <a:cs typeface="Arial"/>
              </a:rPr>
              <a:t> et de </a:t>
            </a:r>
            <a:r>
              <a:rPr lang="en-US" sz="2400" spc="-5" dirty="0" err="1" smtClean="0">
                <a:solidFill>
                  <a:srgbClr val="253147"/>
                </a:solidFill>
                <a:latin typeface="Arial"/>
                <a:cs typeface="Arial"/>
              </a:rPr>
              <a:t>gérer</a:t>
            </a:r>
            <a:r>
              <a:rPr lang="en-US" sz="2400" spc="-5" dirty="0" smtClean="0">
                <a:solidFill>
                  <a:srgbClr val="253147"/>
                </a:solidFill>
                <a:latin typeface="Arial"/>
                <a:cs typeface="Arial"/>
              </a:rPr>
              <a:t> les </a:t>
            </a:r>
            <a:r>
              <a:rPr lang="en-US" sz="2400" spc="-5" dirty="0" err="1" smtClean="0">
                <a:solidFill>
                  <a:srgbClr val="253147"/>
                </a:solidFill>
                <a:latin typeface="Arial"/>
                <a:cs typeface="Arial"/>
              </a:rPr>
              <a:t>informations</a:t>
            </a:r>
            <a:r>
              <a:rPr lang="en-US" sz="2400" spc="-5" dirty="0" smtClean="0">
                <a:solidFill>
                  <a:srgbClr val="253147"/>
                </a:solidFill>
                <a:latin typeface="Arial"/>
                <a:cs typeface="Arial"/>
              </a:rPr>
              <a:t> des clients.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0072" y="850391"/>
            <a:ext cx="365734" cy="367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pPr marL="38100">
                <a:lnSpc>
                  <a:spcPts val="2090"/>
                </a:lnSpc>
              </a:pPr>
              <a:t>4</a:t>
            </a:fld>
            <a:endParaRPr spc="-5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5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5616" y="3514344"/>
            <a:ext cx="1186180" cy="394970"/>
          </a:xfrm>
          <a:custGeom>
            <a:avLst/>
            <a:gdLst/>
            <a:ahLst/>
            <a:cxnLst/>
            <a:rect l="l" t="t" r="r" b="b"/>
            <a:pathLst>
              <a:path w="1186179" h="394970">
                <a:moveTo>
                  <a:pt x="384428" y="0"/>
                </a:moveTo>
                <a:lnTo>
                  <a:pt x="0" y="394715"/>
                </a:lnTo>
                <a:lnTo>
                  <a:pt x="1185672" y="394715"/>
                </a:lnTo>
                <a:lnTo>
                  <a:pt x="384428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603492"/>
            <a:ext cx="4700270" cy="254635"/>
          </a:xfrm>
          <a:custGeom>
            <a:avLst/>
            <a:gdLst/>
            <a:ahLst/>
            <a:cxnLst/>
            <a:rect l="l" t="t" r="r" b="b"/>
            <a:pathLst>
              <a:path w="4700270" h="254634">
                <a:moveTo>
                  <a:pt x="0" y="254507"/>
                </a:moveTo>
                <a:lnTo>
                  <a:pt x="4700016" y="254507"/>
                </a:lnTo>
                <a:lnTo>
                  <a:pt x="4700016" y="0"/>
                </a:lnTo>
                <a:lnTo>
                  <a:pt x="0" y="0"/>
                </a:lnTo>
                <a:lnTo>
                  <a:pt x="0" y="254507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0871" y="0"/>
            <a:ext cx="6849109" cy="6849109"/>
          </a:xfrm>
          <a:custGeom>
            <a:avLst/>
            <a:gdLst/>
            <a:ahLst/>
            <a:cxnLst/>
            <a:rect l="l" t="t" r="r" b="b"/>
            <a:pathLst>
              <a:path w="6849109" h="6849109">
                <a:moveTo>
                  <a:pt x="6848855" y="0"/>
                </a:moveTo>
                <a:lnTo>
                  <a:pt x="0" y="0"/>
                </a:lnTo>
                <a:lnTo>
                  <a:pt x="0" y="6848855"/>
                </a:lnTo>
                <a:lnTo>
                  <a:pt x="6848855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899915"/>
            <a:ext cx="6085840" cy="2703830"/>
          </a:xfrm>
          <a:custGeom>
            <a:avLst/>
            <a:gdLst/>
            <a:ahLst/>
            <a:cxnLst/>
            <a:rect l="l" t="t" r="r" b="b"/>
            <a:pathLst>
              <a:path w="6085840" h="2703829">
                <a:moveTo>
                  <a:pt x="0" y="2703575"/>
                </a:moveTo>
                <a:lnTo>
                  <a:pt x="6085332" y="2703575"/>
                </a:lnTo>
                <a:lnTo>
                  <a:pt x="6085332" y="0"/>
                </a:lnTo>
                <a:lnTo>
                  <a:pt x="0" y="0"/>
                </a:lnTo>
                <a:lnTo>
                  <a:pt x="0" y="2703575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82284" y="3899915"/>
            <a:ext cx="2703830" cy="2703830"/>
          </a:xfrm>
          <a:custGeom>
            <a:avLst/>
            <a:gdLst/>
            <a:ahLst/>
            <a:cxnLst/>
            <a:rect l="l" t="t" r="r" b="b"/>
            <a:pathLst>
              <a:path w="2703829" h="2703829">
                <a:moveTo>
                  <a:pt x="2703575" y="0"/>
                </a:moveTo>
                <a:lnTo>
                  <a:pt x="0" y="0"/>
                </a:lnTo>
                <a:lnTo>
                  <a:pt x="0" y="2703575"/>
                </a:lnTo>
                <a:lnTo>
                  <a:pt x="2703575" y="0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871" y="659739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66247" y="5963411"/>
            <a:ext cx="1826260" cy="231775"/>
          </a:xfrm>
          <a:custGeom>
            <a:avLst/>
            <a:gdLst/>
            <a:ahLst/>
            <a:cxnLst/>
            <a:rect l="l" t="t" r="r" b="b"/>
            <a:pathLst>
              <a:path w="1826259" h="231775">
                <a:moveTo>
                  <a:pt x="0" y="231648"/>
                </a:moveTo>
                <a:lnTo>
                  <a:pt x="1825751" y="231648"/>
                </a:lnTo>
                <a:lnTo>
                  <a:pt x="1825751" y="0"/>
                </a:lnTo>
                <a:lnTo>
                  <a:pt x="0" y="0"/>
                </a:lnTo>
                <a:lnTo>
                  <a:pt x="0" y="231648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66247" y="6601968"/>
            <a:ext cx="1826260" cy="256540"/>
          </a:xfrm>
          <a:custGeom>
            <a:avLst/>
            <a:gdLst/>
            <a:ahLst/>
            <a:cxnLst/>
            <a:rect l="l" t="t" r="r" b="b"/>
            <a:pathLst>
              <a:path w="1826259" h="256540">
                <a:moveTo>
                  <a:pt x="0" y="256029"/>
                </a:moveTo>
                <a:lnTo>
                  <a:pt x="1825751" y="256029"/>
                </a:lnTo>
                <a:lnTo>
                  <a:pt x="1825751" y="0"/>
                </a:lnTo>
                <a:lnTo>
                  <a:pt x="0" y="0"/>
                </a:lnTo>
                <a:lnTo>
                  <a:pt x="0" y="256029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74707" y="5963411"/>
            <a:ext cx="894715" cy="894715"/>
          </a:xfrm>
          <a:custGeom>
            <a:avLst/>
            <a:gdLst/>
            <a:ahLst/>
            <a:cxnLst/>
            <a:rect l="l" t="t" r="r" b="b"/>
            <a:pathLst>
              <a:path w="894715" h="894715">
                <a:moveTo>
                  <a:pt x="894588" y="0"/>
                </a:moveTo>
                <a:lnTo>
                  <a:pt x="0" y="894587"/>
                </a:lnTo>
                <a:lnTo>
                  <a:pt x="894588" y="894587"/>
                </a:lnTo>
                <a:lnTo>
                  <a:pt x="894588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63683" y="6195059"/>
            <a:ext cx="2528570" cy="407034"/>
          </a:xfrm>
          <a:custGeom>
            <a:avLst/>
            <a:gdLst/>
            <a:ahLst/>
            <a:cxnLst/>
            <a:rect l="l" t="t" r="r" b="b"/>
            <a:pathLst>
              <a:path w="2528570" h="407034">
                <a:moveTo>
                  <a:pt x="0" y="406907"/>
                </a:moveTo>
                <a:lnTo>
                  <a:pt x="2528316" y="406907"/>
                </a:lnTo>
                <a:lnTo>
                  <a:pt x="2528316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FF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65919" y="6195059"/>
            <a:ext cx="407034" cy="407034"/>
          </a:xfrm>
          <a:custGeom>
            <a:avLst/>
            <a:gdLst/>
            <a:ahLst/>
            <a:cxnLst/>
            <a:rect l="l" t="t" r="r" b="b"/>
            <a:pathLst>
              <a:path w="407034" h="407034">
                <a:moveTo>
                  <a:pt x="406907" y="0"/>
                </a:moveTo>
                <a:lnTo>
                  <a:pt x="0" y="406907"/>
                </a:lnTo>
                <a:lnTo>
                  <a:pt x="406907" y="406907"/>
                </a:lnTo>
                <a:lnTo>
                  <a:pt x="406907" y="0"/>
                </a:lnTo>
                <a:close/>
              </a:path>
            </a:pathLst>
          </a:custGeom>
          <a:solidFill>
            <a:srgbClr val="FF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0" y="4007561"/>
            <a:ext cx="608584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2675" marR="592455" indent="-342900">
              <a:lnSpc>
                <a:spcPct val="100000"/>
              </a:lnSpc>
              <a:spcBef>
                <a:spcPts val="95"/>
              </a:spcBef>
            </a:pPr>
            <a:r>
              <a:rPr sz="4000" b="1" spc="-5" dirty="0" err="1" smtClean="0">
                <a:solidFill>
                  <a:srgbClr val="FFFFFF"/>
                </a:solidFill>
                <a:latin typeface="Arial"/>
                <a:cs typeface="Arial"/>
              </a:rPr>
              <a:t>Présentation</a:t>
            </a:r>
            <a:r>
              <a:rPr lang="en-US" sz="4000" b="1" spc="-5" dirty="0" smtClean="0">
                <a:solidFill>
                  <a:srgbClr val="FFFFFF"/>
                </a:solidFill>
                <a:latin typeface="Arial"/>
                <a:cs typeface="Arial"/>
              </a:rPr>
              <a:t> de </a:t>
            </a:r>
            <a:r>
              <a:rPr sz="4000" b="1" spc="-5" dirty="0" err="1" smtClean="0">
                <a:solidFill>
                  <a:srgbClr val="FFFFFF"/>
                </a:solidFill>
                <a:latin typeface="Arial"/>
                <a:cs typeface="Arial"/>
              </a:rPr>
              <a:t>projet</a:t>
            </a:r>
            <a:endParaRPr sz="4000" b="1" spc="-5" dirty="0" smtClea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pPr marL="38100">
                <a:lnSpc>
                  <a:spcPts val="2090"/>
                </a:lnSpc>
              </a:pPr>
              <a:t>5</a:t>
            </a:fld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4700270" cy="3900170"/>
          </a:xfrm>
          <a:prstGeom prst="rect">
            <a:avLst/>
          </a:prstGeom>
          <a:solidFill>
            <a:srgbClr val="C6D2E6"/>
          </a:solidFill>
        </p:spPr>
        <p:txBody>
          <a:bodyPr vert="horz" wrap="square" lIns="0" tIns="1566545" rIns="0" bIns="0" rtlCol="0">
            <a:spAutoFit/>
          </a:bodyPr>
          <a:lstStyle/>
          <a:p>
            <a:pPr marL="739775">
              <a:lnSpc>
                <a:spcPts val="18370"/>
              </a:lnSpc>
              <a:spcBef>
                <a:spcPts val="12335"/>
              </a:spcBef>
            </a:pPr>
            <a:r>
              <a:rPr sz="16000" spc="-5" dirty="0">
                <a:solidFill>
                  <a:srgbClr val="3E5278"/>
                </a:solidFill>
              </a:rPr>
              <a:t>2</a:t>
            </a:r>
            <a:endParaRPr sz="16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143000"/>
            <a:ext cx="848583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b="1" dirty="0" smtClean="0">
                <a:solidFill>
                  <a:srgbClr val="0070C0"/>
                </a:solidFill>
                <a:latin typeface="Arial"/>
                <a:cs typeface="Arial"/>
              </a:rPr>
              <a:t>Le but de </a:t>
            </a:r>
            <a:r>
              <a:rPr lang="en-US" sz="7200" b="1" dirty="0" err="1" smtClean="0">
                <a:solidFill>
                  <a:srgbClr val="0070C0"/>
                </a:solidFill>
                <a:latin typeface="Arial"/>
                <a:cs typeface="Arial"/>
              </a:rPr>
              <a:t>projet</a:t>
            </a:r>
            <a:endParaRPr sz="72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2590800"/>
            <a:ext cx="8229600" cy="39029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sz="2800" dirty="0" smtClean="0">
                <a:solidFill>
                  <a:srgbClr val="FF9700"/>
                </a:solidFill>
                <a:latin typeface="Segoe UI Symbol"/>
                <a:cs typeface="Segoe UI Symbol"/>
              </a:rPr>
              <a:t>▰ </a:t>
            </a:r>
            <a:r>
              <a:rPr lang="fr-FR" sz="2800" dirty="0" smtClean="0"/>
              <a:t>faciliter la gestion des données gérés par l’administrateur, surtout s’ils sont en grande quantité.</a:t>
            </a:r>
            <a:endParaRPr lang="en-US" sz="2800" dirty="0" smtClean="0"/>
          </a:p>
          <a:p>
            <a:r>
              <a:rPr lang="en-US" sz="2800" dirty="0" smtClean="0">
                <a:solidFill>
                  <a:srgbClr val="FF9700"/>
                </a:solidFill>
                <a:latin typeface="Segoe UI Symbol"/>
                <a:cs typeface="Segoe UI Symbol"/>
              </a:rPr>
              <a:t>▰ </a:t>
            </a:r>
            <a:r>
              <a:rPr lang="fr-FR" sz="2800" dirty="0" smtClean="0"/>
              <a:t>Eviter toute sorte de la perte des informations personnelles des clients.</a:t>
            </a:r>
            <a:endParaRPr lang="en-US" sz="2800" dirty="0" smtClean="0"/>
          </a:p>
          <a:p>
            <a:r>
              <a:rPr lang="en-US" sz="2800" dirty="0" smtClean="0">
                <a:solidFill>
                  <a:srgbClr val="FF9700"/>
                </a:solidFill>
                <a:latin typeface="Segoe UI Symbol"/>
                <a:cs typeface="Segoe UI Symbol"/>
              </a:rPr>
              <a:t>▰ </a:t>
            </a:r>
            <a:r>
              <a:rPr lang="fr-FR" sz="2800" dirty="0" smtClean="0"/>
              <a:t>stocker les données avec sécurité.</a:t>
            </a:r>
            <a:endParaRPr lang="en-US" sz="2800" dirty="0" smtClean="0"/>
          </a:p>
          <a:p>
            <a:r>
              <a:rPr lang="en-US" sz="2800" dirty="0" smtClean="0">
                <a:solidFill>
                  <a:srgbClr val="FF9700"/>
                </a:solidFill>
                <a:latin typeface="Segoe UI Symbol"/>
                <a:cs typeface="Segoe UI Symbol"/>
              </a:rPr>
              <a:t>▰ </a:t>
            </a:r>
            <a:r>
              <a:rPr lang="fr-FR" sz="2800" dirty="0" smtClean="0"/>
              <a:t>garantir une historique des informations en cas de vérification de ces informations, d’amélioration de la base de données.</a:t>
            </a:r>
            <a:endParaRPr lang="en-US" sz="2800" dirty="0" smtClean="0"/>
          </a:p>
          <a:p>
            <a:pPr marL="12700" marR="5080" indent="457200" algn="just">
              <a:lnSpc>
                <a:spcPct val="100000"/>
              </a:lnSpc>
              <a:spcBef>
                <a:spcPts val="95"/>
              </a:spcBef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pPr marL="38100">
                <a:lnSpc>
                  <a:spcPts val="2090"/>
                </a:lnSpc>
              </a:pPr>
              <a:t>6</a:t>
            </a:fld>
            <a:endParaRPr spc="-5" dirty="0"/>
          </a:p>
        </p:txBody>
      </p:sp>
      <p:grpSp>
        <p:nvGrpSpPr>
          <p:cNvPr id="15" name="Group 1583"/>
          <p:cNvGrpSpPr/>
          <p:nvPr/>
        </p:nvGrpSpPr>
        <p:grpSpPr>
          <a:xfrm>
            <a:off x="7620000" y="990600"/>
            <a:ext cx="4191000" cy="3081745"/>
            <a:chOff x="5484813" y="1069975"/>
            <a:chExt cx="5762625" cy="4530725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9297988" y="2133600"/>
              <a:ext cx="1949450" cy="19494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9948863" y="2495550"/>
              <a:ext cx="649288" cy="1223963"/>
            </a:xfrm>
            <a:custGeom>
              <a:avLst/>
              <a:gdLst>
                <a:gd name="T0" fmla="*/ 204 w 409"/>
                <a:gd name="T1" fmla="*/ 0 h 771"/>
                <a:gd name="T2" fmla="*/ 241 w 409"/>
                <a:gd name="T3" fmla="*/ 3 h 771"/>
                <a:gd name="T4" fmla="*/ 276 w 409"/>
                <a:gd name="T5" fmla="*/ 13 h 771"/>
                <a:gd name="T6" fmla="*/ 308 w 409"/>
                <a:gd name="T7" fmla="*/ 28 h 771"/>
                <a:gd name="T8" fmla="*/ 336 w 409"/>
                <a:gd name="T9" fmla="*/ 48 h 771"/>
                <a:gd name="T10" fmla="*/ 360 w 409"/>
                <a:gd name="T11" fmla="*/ 72 h 771"/>
                <a:gd name="T12" fmla="*/ 381 w 409"/>
                <a:gd name="T13" fmla="*/ 101 h 771"/>
                <a:gd name="T14" fmla="*/ 396 w 409"/>
                <a:gd name="T15" fmla="*/ 133 h 771"/>
                <a:gd name="T16" fmla="*/ 406 w 409"/>
                <a:gd name="T17" fmla="*/ 168 h 771"/>
                <a:gd name="T18" fmla="*/ 409 w 409"/>
                <a:gd name="T19" fmla="*/ 204 h 771"/>
                <a:gd name="T20" fmla="*/ 406 w 409"/>
                <a:gd name="T21" fmla="*/ 240 h 771"/>
                <a:gd name="T22" fmla="*/ 397 w 409"/>
                <a:gd name="T23" fmla="*/ 273 h 771"/>
                <a:gd name="T24" fmla="*/ 384 w 409"/>
                <a:gd name="T25" fmla="*/ 303 h 771"/>
                <a:gd name="T26" fmla="*/ 365 w 409"/>
                <a:gd name="T27" fmla="*/ 332 h 771"/>
                <a:gd name="T28" fmla="*/ 342 w 409"/>
                <a:gd name="T29" fmla="*/ 356 h 771"/>
                <a:gd name="T30" fmla="*/ 315 w 409"/>
                <a:gd name="T31" fmla="*/ 376 h 771"/>
                <a:gd name="T32" fmla="*/ 385 w 409"/>
                <a:gd name="T33" fmla="*/ 771 h 771"/>
                <a:gd name="T34" fmla="*/ 23 w 409"/>
                <a:gd name="T35" fmla="*/ 771 h 771"/>
                <a:gd name="T36" fmla="*/ 93 w 409"/>
                <a:gd name="T37" fmla="*/ 376 h 771"/>
                <a:gd name="T38" fmla="*/ 67 w 409"/>
                <a:gd name="T39" fmla="*/ 356 h 771"/>
                <a:gd name="T40" fmla="*/ 44 w 409"/>
                <a:gd name="T41" fmla="*/ 332 h 771"/>
                <a:gd name="T42" fmla="*/ 25 w 409"/>
                <a:gd name="T43" fmla="*/ 303 h 771"/>
                <a:gd name="T44" fmla="*/ 12 w 409"/>
                <a:gd name="T45" fmla="*/ 273 h 771"/>
                <a:gd name="T46" fmla="*/ 3 w 409"/>
                <a:gd name="T47" fmla="*/ 240 h 771"/>
                <a:gd name="T48" fmla="*/ 0 w 409"/>
                <a:gd name="T49" fmla="*/ 204 h 771"/>
                <a:gd name="T50" fmla="*/ 3 w 409"/>
                <a:gd name="T51" fmla="*/ 168 h 771"/>
                <a:gd name="T52" fmla="*/ 13 w 409"/>
                <a:gd name="T53" fmla="*/ 133 h 771"/>
                <a:gd name="T54" fmla="*/ 27 w 409"/>
                <a:gd name="T55" fmla="*/ 101 h 771"/>
                <a:gd name="T56" fmla="*/ 48 w 409"/>
                <a:gd name="T57" fmla="*/ 72 h 771"/>
                <a:gd name="T58" fmla="*/ 72 w 409"/>
                <a:gd name="T59" fmla="*/ 48 h 771"/>
                <a:gd name="T60" fmla="*/ 101 w 409"/>
                <a:gd name="T61" fmla="*/ 28 h 771"/>
                <a:gd name="T62" fmla="*/ 133 w 409"/>
                <a:gd name="T63" fmla="*/ 13 h 771"/>
                <a:gd name="T64" fmla="*/ 168 w 409"/>
                <a:gd name="T65" fmla="*/ 3 h 771"/>
                <a:gd name="T66" fmla="*/ 204 w 409"/>
                <a:gd name="T67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9" h="771">
                  <a:moveTo>
                    <a:pt x="204" y="0"/>
                  </a:moveTo>
                  <a:lnTo>
                    <a:pt x="241" y="3"/>
                  </a:lnTo>
                  <a:lnTo>
                    <a:pt x="276" y="13"/>
                  </a:lnTo>
                  <a:lnTo>
                    <a:pt x="308" y="28"/>
                  </a:lnTo>
                  <a:lnTo>
                    <a:pt x="336" y="48"/>
                  </a:lnTo>
                  <a:lnTo>
                    <a:pt x="360" y="72"/>
                  </a:lnTo>
                  <a:lnTo>
                    <a:pt x="381" y="101"/>
                  </a:lnTo>
                  <a:lnTo>
                    <a:pt x="396" y="133"/>
                  </a:lnTo>
                  <a:lnTo>
                    <a:pt x="406" y="168"/>
                  </a:lnTo>
                  <a:lnTo>
                    <a:pt x="409" y="204"/>
                  </a:lnTo>
                  <a:lnTo>
                    <a:pt x="406" y="240"/>
                  </a:lnTo>
                  <a:lnTo>
                    <a:pt x="397" y="273"/>
                  </a:lnTo>
                  <a:lnTo>
                    <a:pt x="384" y="303"/>
                  </a:lnTo>
                  <a:lnTo>
                    <a:pt x="365" y="332"/>
                  </a:lnTo>
                  <a:lnTo>
                    <a:pt x="342" y="356"/>
                  </a:lnTo>
                  <a:lnTo>
                    <a:pt x="315" y="376"/>
                  </a:lnTo>
                  <a:lnTo>
                    <a:pt x="385" y="771"/>
                  </a:lnTo>
                  <a:lnTo>
                    <a:pt x="23" y="771"/>
                  </a:lnTo>
                  <a:lnTo>
                    <a:pt x="93" y="376"/>
                  </a:lnTo>
                  <a:lnTo>
                    <a:pt x="67" y="356"/>
                  </a:lnTo>
                  <a:lnTo>
                    <a:pt x="44" y="332"/>
                  </a:lnTo>
                  <a:lnTo>
                    <a:pt x="25" y="303"/>
                  </a:lnTo>
                  <a:lnTo>
                    <a:pt x="12" y="273"/>
                  </a:lnTo>
                  <a:lnTo>
                    <a:pt x="3" y="240"/>
                  </a:lnTo>
                  <a:lnTo>
                    <a:pt x="0" y="204"/>
                  </a:lnTo>
                  <a:lnTo>
                    <a:pt x="3" y="168"/>
                  </a:lnTo>
                  <a:lnTo>
                    <a:pt x="13" y="133"/>
                  </a:lnTo>
                  <a:lnTo>
                    <a:pt x="27" y="101"/>
                  </a:lnTo>
                  <a:lnTo>
                    <a:pt x="48" y="72"/>
                  </a:lnTo>
                  <a:lnTo>
                    <a:pt x="72" y="48"/>
                  </a:lnTo>
                  <a:lnTo>
                    <a:pt x="101" y="28"/>
                  </a:lnTo>
                  <a:lnTo>
                    <a:pt x="133" y="13"/>
                  </a:lnTo>
                  <a:lnTo>
                    <a:pt x="168" y="3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39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9512301" y="1069975"/>
              <a:ext cx="1522413" cy="1063625"/>
            </a:xfrm>
            <a:custGeom>
              <a:avLst/>
              <a:gdLst>
                <a:gd name="T0" fmla="*/ 204 w 959"/>
                <a:gd name="T1" fmla="*/ 0 h 670"/>
                <a:gd name="T2" fmla="*/ 754 w 959"/>
                <a:gd name="T3" fmla="*/ 0 h 670"/>
                <a:gd name="T4" fmla="*/ 792 w 959"/>
                <a:gd name="T5" fmla="*/ 4 h 670"/>
                <a:gd name="T6" fmla="*/ 826 w 959"/>
                <a:gd name="T7" fmla="*/ 13 h 670"/>
                <a:gd name="T8" fmla="*/ 858 w 959"/>
                <a:gd name="T9" fmla="*/ 29 h 670"/>
                <a:gd name="T10" fmla="*/ 886 w 959"/>
                <a:gd name="T11" fmla="*/ 49 h 670"/>
                <a:gd name="T12" fmla="*/ 910 w 959"/>
                <a:gd name="T13" fmla="*/ 73 h 670"/>
                <a:gd name="T14" fmla="*/ 931 w 959"/>
                <a:gd name="T15" fmla="*/ 101 h 670"/>
                <a:gd name="T16" fmla="*/ 947 w 959"/>
                <a:gd name="T17" fmla="*/ 133 h 670"/>
                <a:gd name="T18" fmla="*/ 956 w 959"/>
                <a:gd name="T19" fmla="*/ 169 h 670"/>
                <a:gd name="T20" fmla="*/ 959 w 959"/>
                <a:gd name="T21" fmla="*/ 205 h 670"/>
                <a:gd name="T22" fmla="*/ 959 w 959"/>
                <a:gd name="T23" fmla="*/ 670 h 670"/>
                <a:gd name="T24" fmla="*/ 786 w 959"/>
                <a:gd name="T25" fmla="*/ 670 h 670"/>
                <a:gd name="T26" fmla="*/ 786 w 959"/>
                <a:gd name="T27" fmla="*/ 275 h 670"/>
                <a:gd name="T28" fmla="*/ 783 w 959"/>
                <a:gd name="T29" fmla="*/ 252 h 670"/>
                <a:gd name="T30" fmla="*/ 775 w 959"/>
                <a:gd name="T31" fmla="*/ 231 h 670"/>
                <a:gd name="T32" fmla="*/ 763 w 959"/>
                <a:gd name="T33" fmla="*/ 212 h 670"/>
                <a:gd name="T34" fmla="*/ 748 w 959"/>
                <a:gd name="T35" fmla="*/ 196 h 670"/>
                <a:gd name="T36" fmla="*/ 729 w 959"/>
                <a:gd name="T37" fmla="*/ 184 h 670"/>
                <a:gd name="T38" fmla="*/ 707 w 959"/>
                <a:gd name="T39" fmla="*/ 176 h 670"/>
                <a:gd name="T40" fmla="*/ 684 w 959"/>
                <a:gd name="T41" fmla="*/ 173 h 670"/>
                <a:gd name="T42" fmla="*/ 275 w 959"/>
                <a:gd name="T43" fmla="*/ 173 h 670"/>
                <a:gd name="T44" fmla="*/ 252 w 959"/>
                <a:gd name="T45" fmla="*/ 176 h 670"/>
                <a:gd name="T46" fmla="*/ 230 w 959"/>
                <a:gd name="T47" fmla="*/ 184 h 670"/>
                <a:gd name="T48" fmla="*/ 211 w 959"/>
                <a:gd name="T49" fmla="*/ 196 h 670"/>
                <a:gd name="T50" fmla="*/ 195 w 959"/>
                <a:gd name="T51" fmla="*/ 212 h 670"/>
                <a:gd name="T52" fmla="*/ 183 w 959"/>
                <a:gd name="T53" fmla="*/ 231 h 670"/>
                <a:gd name="T54" fmla="*/ 175 w 959"/>
                <a:gd name="T55" fmla="*/ 252 h 670"/>
                <a:gd name="T56" fmla="*/ 172 w 959"/>
                <a:gd name="T57" fmla="*/ 275 h 670"/>
                <a:gd name="T58" fmla="*/ 172 w 959"/>
                <a:gd name="T59" fmla="*/ 670 h 670"/>
                <a:gd name="T60" fmla="*/ 0 w 959"/>
                <a:gd name="T61" fmla="*/ 670 h 670"/>
                <a:gd name="T62" fmla="*/ 0 w 959"/>
                <a:gd name="T63" fmla="*/ 205 h 670"/>
                <a:gd name="T64" fmla="*/ 3 w 959"/>
                <a:gd name="T65" fmla="*/ 169 h 670"/>
                <a:gd name="T66" fmla="*/ 12 w 959"/>
                <a:gd name="T67" fmla="*/ 133 h 670"/>
                <a:gd name="T68" fmla="*/ 27 w 959"/>
                <a:gd name="T69" fmla="*/ 101 h 670"/>
                <a:gd name="T70" fmla="*/ 48 w 959"/>
                <a:gd name="T71" fmla="*/ 73 h 670"/>
                <a:gd name="T72" fmla="*/ 72 w 959"/>
                <a:gd name="T73" fmla="*/ 49 h 670"/>
                <a:gd name="T74" fmla="*/ 101 w 959"/>
                <a:gd name="T75" fmla="*/ 29 h 670"/>
                <a:gd name="T76" fmla="*/ 133 w 959"/>
                <a:gd name="T77" fmla="*/ 13 h 670"/>
                <a:gd name="T78" fmla="*/ 167 w 959"/>
                <a:gd name="T79" fmla="*/ 4 h 670"/>
                <a:gd name="T80" fmla="*/ 204 w 959"/>
                <a:gd name="T81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59" h="670">
                  <a:moveTo>
                    <a:pt x="204" y="0"/>
                  </a:moveTo>
                  <a:lnTo>
                    <a:pt x="754" y="0"/>
                  </a:lnTo>
                  <a:lnTo>
                    <a:pt x="792" y="4"/>
                  </a:lnTo>
                  <a:lnTo>
                    <a:pt x="826" y="13"/>
                  </a:lnTo>
                  <a:lnTo>
                    <a:pt x="858" y="29"/>
                  </a:lnTo>
                  <a:lnTo>
                    <a:pt x="886" y="49"/>
                  </a:lnTo>
                  <a:lnTo>
                    <a:pt x="910" y="73"/>
                  </a:lnTo>
                  <a:lnTo>
                    <a:pt x="931" y="101"/>
                  </a:lnTo>
                  <a:lnTo>
                    <a:pt x="947" y="133"/>
                  </a:lnTo>
                  <a:lnTo>
                    <a:pt x="956" y="169"/>
                  </a:lnTo>
                  <a:lnTo>
                    <a:pt x="959" y="205"/>
                  </a:lnTo>
                  <a:lnTo>
                    <a:pt x="959" y="670"/>
                  </a:lnTo>
                  <a:lnTo>
                    <a:pt x="786" y="670"/>
                  </a:lnTo>
                  <a:lnTo>
                    <a:pt x="786" y="275"/>
                  </a:lnTo>
                  <a:lnTo>
                    <a:pt x="783" y="252"/>
                  </a:lnTo>
                  <a:lnTo>
                    <a:pt x="775" y="231"/>
                  </a:lnTo>
                  <a:lnTo>
                    <a:pt x="763" y="212"/>
                  </a:lnTo>
                  <a:lnTo>
                    <a:pt x="748" y="196"/>
                  </a:lnTo>
                  <a:lnTo>
                    <a:pt x="729" y="184"/>
                  </a:lnTo>
                  <a:lnTo>
                    <a:pt x="707" y="176"/>
                  </a:lnTo>
                  <a:lnTo>
                    <a:pt x="684" y="173"/>
                  </a:lnTo>
                  <a:lnTo>
                    <a:pt x="275" y="173"/>
                  </a:lnTo>
                  <a:lnTo>
                    <a:pt x="252" y="176"/>
                  </a:lnTo>
                  <a:lnTo>
                    <a:pt x="230" y="184"/>
                  </a:lnTo>
                  <a:lnTo>
                    <a:pt x="211" y="196"/>
                  </a:lnTo>
                  <a:lnTo>
                    <a:pt x="195" y="212"/>
                  </a:lnTo>
                  <a:lnTo>
                    <a:pt x="183" y="231"/>
                  </a:lnTo>
                  <a:lnTo>
                    <a:pt x="175" y="252"/>
                  </a:lnTo>
                  <a:lnTo>
                    <a:pt x="172" y="275"/>
                  </a:lnTo>
                  <a:lnTo>
                    <a:pt x="172" y="670"/>
                  </a:lnTo>
                  <a:lnTo>
                    <a:pt x="0" y="670"/>
                  </a:lnTo>
                  <a:lnTo>
                    <a:pt x="0" y="205"/>
                  </a:lnTo>
                  <a:lnTo>
                    <a:pt x="3" y="169"/>
                  </a:lnTo>
                  <a:lnTo>
                    <a:pt x="12" y="133"/>
                  </a:lnTo>
                  <a:lnTo>
                    <a:pt x="27" y="101"/>
                  </a:lnTo>
                  <a:lnTo>
                    <a:pt x="48" y="73"/>
                  </a:lnTo>
                  <a:lnTo>
                    <a:pt x="72" y="49"/>
                  </a:lnTo>
                  <a:lnTo>
                    <a:pt x="101" y="29"/>
                  </a:lnTo>
                  <a:lnTo>
                    <a:pt x="133" y="13"/>
                  </a:lnTo>
                  <a:lnTo>
                    <a:pt x="167" y="4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6176963" y="2273300"/>
              <a:ext cx="3983038" cy="2619375"/>
            </a:xfrm>
            <a:custGeom>
              <a:avLst/>
              <a:gdLst>
                <a:gd name="T0" fmla="*/ 87 w 2509"/>
                <a:gd name="T1" fmla="*/ 0 h 1650"/>
                <a:gd name="T2" fmla="*/ 2422 w 2509"/>
                <a:gd name="T3" fmla="*/ 0 h 1650"/>
                <a:gd name="T4" fmla="*/ 2445 w 2509"/>
                <a:gd name="T5" fmla="*/ 3 h 1650"/>
                <a:gd name="T6" fmla="*/ 2466 w 2509"/>
                <a:gd name="T7" fmla="*/ 12 h 1650"/>
                <a:gd name="T8" fmla="*/ 2483 w 2509"/>
                <a:gd name="T9" fmla="*/ 25 h 1650"/>
                <a:gd name="T10" fmla="*/ 2497 w 2509"/>
                <a:gd name="T11" fmla="*/ 43 h 1650"/>
                <a:gd name="T12" fmla="*/ 2505 w 2509"/>
                <a:gd name="T13" fmla="*/ 64 h 1650"/>
                <a:gd name="T14" fmla="*/ 2509 w 2509"/>
                <a:gd name="T15" fmla="*/ 87 h 1650"/>
                <a:gd name="T16" fmla="*/ 2509 w 2509"/>
                <a:gd name="T17" fmla="*/ 1563 h 1650"/>
                <a:gd name="T18" fmla="*/ 2505 w 2509"/>
                <a:gd name="T19" fmla="*/ 1586 h 1650"/>
                <a:gd name="T20" fmla="*/ 2497 w 2509"/>
                <a:gd name="T21" fmla="*/ 1607 h 1650"/>
                <a:gd name="T22" fmla="*/ 2483 w 2509"/>
                <a:gd name="T23" fmla="*/ 1625 h 1650"/>
                <a:gd name="T24" fmla="*/ 2466 w 2509"/>
                <a:gd name="T25" fmla="*/ 1638 h 1650"/>
                <a:gd name="T26" fmla="*/ 2445 w 2509"/>
                <a:gd name="T27" fmla="*/ 1647 h 1650"/>
                <a:gd name="T28" fmla="*/ 2422 w 2509"/>
                <a:gd name="T29" fmla="*/ 1650 h 1650"/>
                <a:gd name="T30" fmla="*/ 87 w 2509"/>
                <a:gd name="T31" fmla="*/ 1650 h 1650"/>
                <a:gd name="T32" fmla="*/ 63 w 2509"/>
                <a:gd name="T33" fmla="*/ 1647 h 1650"/>
                <a:gd name="T34" fmla="*/ 43 w 2509"/>
                <a:gd name="T35" fmla="*/ 1638 h 1650"/>
                <a:gd name="T36" fmla="*/ 25 w 2509"/>
                <a:gd name="T37" fmla="*/ 1625 h 1650"/>
                <a:gd name="T38" fmla="*/ 12 w 2509"/>
                <a:gd name="T39" fmla="*/ 1607 h 1650"/>
                <a:gd name="T40" fmla="*/ 3 w 2509"/>
                <a:gd name="T41" fmla="*/ 1586 h 1650"/>
                <a:gd name="T42" fmla="*/ 0 w 2509"/>
                <a:gd name="T43" fmla="*/ 1563 h 1650"/>
                <a:gd name="T44" fmla="*/ 0 w 2509"/>
                <a:gd name="T45" fmla="*/ 87 h 1650"/>
                <a:gd name="T46" fmla="*/ 3 w 2509"/>
                <a:gd name="T47" fmla="*/ 64 h 1650"/>
                <a:gd name="T48" fmla="*/ 12 w 2509"/>
                <a:gd name="T49" fmla="*/ 43 h 1650"/>
                <a:gd name="T50" fmla="*/ 25 w 2509"/>
                <a:gd name="T51" fmla="*/ 25 h 1650"/>
                <a:gd name="T52" fmla="*/ 43 w 2509"/>
                <a:gd name="T53" fmla="*/ 12 h 1650"/>
                <a:gd name="T54" fmla="*/ 63 w 2509"/>
                <a:gd name="T55" fmla="*/ 3 h 1650"/>
                <a:gd name="T56" fmla="*/ 87 w 2509"/>
                <a:gd name="T57" fmla="*/ 0 h 1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09" h="1650">
                  <a:moveTo>
                    <a:pt x="87" y="0"/>
                  </a:moveTo>
                  <a:lnTo>
                    <a:pt x="2422" y="0"/>
                  </a:lnTo>
                  <a:lnTo>
                    <a:pt x="2445" y="3"/>
                  </a:lnTo>
                  <a:lnTo>
                    <a:pt x="2466" y="12"/>
                  </a:lnTo>
                  <a:lnTo>
                    <a:pt x="2483" y="25"/>
                  </a:lnTo>
                  <a:lnTo>
                    <a:pt x="2497" y="43"/>
                  </a:lnTo>
                  <a:lnTo>
                    <a:pt x="2505" y="64"/>
                  </a:lnTo>
                  <a:lnTo>
                    <a:pt x="2509" y="87"/>
                  </a:lnTo>
                  <a:lnTo>
                    <a:pt x="2509" y="1563"/>
                  </a:lnTo>
                  <a:lnTo>
                    <a:pt x="2505" y="1586"/>
                  </a:lnTo>
                  <a:lnTo>
                    <a:pt x="2497" y="1607"/>
                  </a:lnTo>
                  <a:lnTo>
                    <a:pt x="2483" y="1625"/>
                  </a:lnTo>
                  <a:lnTo>
                    <a:pt x="2466" y="1638"/>
                  </a:lnTo>
                  <a:lnTo>
                    <a:pt x="2445" y="1647"/>
                  </a:lnTo>
                  <a:lnTo>
                    <a:pt x="2422" y="1650"/>
                  </a:lnTo>
                  <a:lnTo>
                    <a:pt x="87" y="1650"/>
                  </a:lnTo>
                  <a:lnTo>
                    <a:pt x="63" y="1647"/>
                  </a:lnTo>
                  <a:lnTo>
                    <a:pt x="43" y="1638"/>
                  </a:lnTo>
                  <a:lnTo>
                    <a:pt x="25" y="1625"/>
                  </a:lnTo>
                  <a:lnTo>
                    <a:pt x="12" y="1607"/>
                  </a:lnTo>
                  <a:lnTo>
                    <a:pt x="3" y="1586"/>
                  </a:lnTo>
                  <a:lnTo>
                    <a:pt x="0" y="1563"/>
                  </a:lnTo>
                  <a:lnTo>
                    <a:pt x="0" y="87"/>
                  </a:lnTo>
                  <a:lnTo>
                    <a:pt x="3" y="64"/>
                  </a:lnTo>
                  <a:lnTo>
                    <a:pt x="12" y="43"/>
                  </a:lnTo>
                  <a:lnTo>
                    <a:pt x="25" y="25"/>
                  </a:lnTo>
                  <a:lnTo>
                    <a:pt x="43" y="12"/>
                  </a:lnTo>
                  <a:lnTo>
                    <a:pt x="63" y="3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384926" y="2547938"/>
              <a:ext cx="3568700" cy="1916113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8118476" y="2365375"/>
              <a:ext cx="100013" cy="100013"/>
            </a:xfrm>
            <a:custGeom>
              <a:avLst/>
              <a:gdLst>
                <a:gd name="T0" fmla="*/ 32 w 63"/>
                <a:gd name="T1" fmla="*/ 0 h 63"/>
                <a:gd name="T2" fmla="*/ 44 w 63"/>
                <a:gd name="T3" fmla="*/ 2 h 63"/>
                <a:gd name="T4" fmla="*/ 54 w 63"/>
                <a:gd name="T5" fmla="*/ 9 h 63"/>
                <a:gd name="T6" fmla="*/ 60 w 63"/>
                <a:gd name="T7" fmla="*/ 19 h 63"/>
                <a:gd name="T8" fmla="*/ 63 w 63"/>
                <a:gd name="T9" fmla="*/ 31 h 63"/>
                <a:gd name="T10" fmla="*/ 60 w 63"/>
                <a:gd name="T11" fmla="*/ 43 h 63"/>
                <a:gd name="T12" fmla="*/ 54 w 63"/>
                <a:gd name="T13" fmla="*/ 53 h 63"/>
                <a:gd name="T14" fmla="*/ 44 w 63"/>
                <a:gd name="T15" fmla="*/ 61 h 63"/>
                <a:gd name="T16" fmla="*/ 32 w 63"/>
                <a:gd name="T17" fmla="*/ 63 h 63"/>
                <a:gd name="T18" fmla="*/ 19 w 63"/>
                <a:gd name="T19" fmla="*/ 61 h 63"/>
                <a:gd name="T20" fmla="*/ 9 w 63"/>
                <a:gd name="T21" fmla="*/ 53 h 63"/>
                <a:gd name="T22" fmla="*/ 2 w 63"/>
                <a:gd name="T23" fmla="*/ 43 h 63"/>
                <a:gd name="T24" fmla="*/ 0 w 63"/>
                <a:gd name="T25" fmla="*/ 31 h 63"/>
                <a:gd name="T26" fmla="*/ 2 w 63"/>
                <a:gd name="T27" fmla="*/ 19 h 63"/>
                <a:gd name="T28" fmla="*/ 9 w 63"/>
                <a:gd name="T29" fmla="*/ 9 h 63"/>
                <a:gd name="T30" fmla="*/ 19 w 63"/>
                <a:gd name="T31" fmla="*/ 2 h 63"/>
                <a:gd name="T32" fmla="*/ 32 w 63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63">
                  <a:moveTo>
                    <a:pt x="32" y="0"/>
                  </a:moveTo>
                  <a:lnTo>
                    <a:pt x="44" y="2"/>
                  </a:lnTo>
                  <a:lnTo>
                    <a:pt x="54" y="9"/>
                  </a:lnTo>
                  <a:lnTo>
                    <a:pt x="60" y="19"/>
                  </a:lnTo>
                  <a:lnTo>
                    <a:pt x="63" y="31"/>
                  </a:lnTo>
                  <a:lnTo>
                    <a:pt x="60" y="43"/>
                  </a:lnTo>
                  <a:lnTo>
                    <a:pt x="54" y="53"/>
                  </a:lnTo>
                  <a:lnTo>
                    <a:pt x="44" y="61"/>
                  </a:lnTo>
                  <a:lnTo>
                    <a:pt x="32" y="63"/>
                  </a:lnTo>
                  <a:lnTo>
                    <a:pt x="19" y="61"/>
                  </a:lnTo>
                  <a:lnTo>
                    <a:pt x="9" y="53"/>
                  </a:lnTo>
                  <a:lnTo>
                    <a:pt x="2" y="43"/>
                  </a:lnTo>
                  <a:lnTo>
                    <a:pt x="0" y="31"/>
                  </a:lnTo>
                  <a:lnTo>
                    <a:pt x="2" y="19"/>
                  </a:lnTo>
                  <a:lnTo>
                    <a:pt x="9" y="9"/>
                  </a:lnTo>
                  <a:lnTo>
                    <a:pt x="19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DEFFF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8083551" y="4583113"/>
              <a:ext cx="169863" cy="169863"/>
            </a:xfrm>
            <a:prstGeom prst="rect">
              <a:avLst/>
            </a:prstGeom>
            <a:solidFill>
              <a:srgbClr val="DEFFF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5484813" y="4892675"/>
              <a:ext cx="5365750" cy="454025"/>
            </a:xfrm>
            <a:custGeom>
              <a:avLst/>
              <a:gdLst>
                <a:gd name="T0" fmla="*/ 436 w 3380"/>
                <a:gd name="T1" fmla="*/ 0 h 286"/>
                <a:gd name="T2" fmla="*/ 2945 w 3380"/>
                <a:gd name="T3" fmla="*/ 0 h 286"/>
                <a:gd name="T4" fmla="*/ 3380 w 3380"/>
                <a:gd name="T5" fmla="*/ 286 h 286"/>
                <a:gd name="T6" fmla="*/ 0 w 3380"/>
                <a:gd name="T7" fmla="*/ 286 h 286"/>
                <a:gd name="T8" fmla="*/ 436 w 3380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0" h="286">
                  <a:moveTo>
                    <a:pt x="436" y="0"/>
                  </a:moveTo>
                  <a:lnTo>
                    <a:pt x="2945" y="0"/>
                  </a:lnTo>
                  <a:lnTo>
                    <a:pt x="3380" y="286"/>
                  </a:lnTo>
                  <a:lnTo>
                    <a:pt x="0" y="286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5484813" y="5346700"/>
              <a:ext cx="5365750" cy="254000"/>
            </a:xfrm>
            <a:custGeom>
              <a:avLst/>
              <a:gdLst>
                <a:gd name="T0" fmla="*/ 0 w 3380"/>
                <a:gd name="T1" fmla="*/ 0 h 160"/>
                <a:gd name="T2" fmla="*/ 3380 w 3380"/>
                <a:gd name="T3" fmla="*/ 0 h 160"/>
                <a:gd name="T4" fmla="*/ 3380 w 3380"/>
                <a:gd name="T5" fmla="*/ 97 h 160"/>
                <a:gd name="T6" fmla="*/ 3377 w 3380"/>
                <a:gd name="T7" fmla="*/ 117 h 160"/>
                <a:gd name="T8" fmla="*/ 3368 w 3380"/>
                <a:gd name="T9" fmla="*/ 135 h 160"/>
                <a:gd name="T10" fmla="*/ 3355 w 3380"/>
                <a:gd name="T11" fmla="*/ 148 h 160"/>
                <a:gd name="T12" fmla="*/ 3337 w 3380"/>
                <a:gd name="T13" fmla="*/ 158 h 160"/>
                <a:gd name="T14" fmla="*/ 3318 w 3380"/>
                <a:gd name="T15" fmla="*/ 160 h 160"/>
                <a:gd name="T16" fmla="*/ 63 w 3380"/>
                <a:gd name="T17" fmla="*/ 160 h 160"/>
                <a:gd name="T18" fmla="*/ 43 w 3380"/>
                <a:gd name="T19" fmla="*/ 158 h 160"/>
                <a:gd name="T20" fmla="*/ 25 w 3380"/>
                <a:gd name="T21" fmla="*/ 148 h 160"/>
                <a:gd name="T22" fmla="*/ 12 w 3380"/>
                <a:gd name="T23" fmla="*/ 135 h 160"/>
                <a:gd name="T24" fmla="*/ 3 w 3380"/>
                <a:gd name="T25" fmla="*/ 117 h 160"/>
                <a:gd name="T26" fmla="*/ 0 w 3380"/>
                <a:gd name="T27" fmla="*/ 97 h 160"/>
                <a:gd name="T28" fmla="*/ 0 w 3380"/>
                <a:gd name="T2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80" h="160">
                  <a:moveTo>
                    <a:pt x="0" y="0"/>
                  </a:moveTo>
                  <a:lnTo>
                    <a:pt x="3380" y="0"/>
                  </a:lnTo>
                  <a:lnTo>
                    <a:pt x="3380" y="97"/>
                  </a:lnTo>
                  <a:lnTo>
                    <a:pt x="3377" y="117"/>
                  </a:lnTo>
                  <a:lnTo>
                    <a:pt x="3368" y="135"/>
                  </a:lnTo>
                  <a:lnTo>
                    <a:pt x="3355" y="148"/>
                  </a:lnTo>
                  <a:lnTo>
                    <a:pt x="3337" y="158"/>
                  </a:lnTo>
                  <a:lnTo>
                    <a:pt x="3318" y="160"/>
                  </a:lnTo>
                  <a:lnTo>
                    <a:pt x="63" y="160"/>
                  </a:lnTo>
                  <a:lnTo>
                    <a:pt x="43" y="158"/>
                  </a:lnTo>
                  <a:lnTo>
                    <a:pt x="25" y="148"/>
                  </a:lnTo>
                  <a:lnTo>
                    <a:pt x="12" y="135"/>
                  </a:lnTo>
                  <a:lnTo>
                    <a:pt x="3" y="11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7626351" y="5478463"/>
              <a:ext cx="1084263" cy="6985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5484813" y="5346700"/>
              <a:ext cx="5365750" cy="77788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7" name="Freeform 17"/>
            <p:cNvSpPr>
              <a:spLocks/>
            </p:cNvSpPr>
            <p:nvPr/>
          </p:nvSpPr>
          <p:spPr bwMode="auto">
            <a:xfrm>
              <a:off x="5813426" y="4964113"/>
              <a:ext cx="4710113" cy="306388"/>
            </a:xfrm>
            <a:custGeom>
              <a:avLst/>
              <a:gdLst>
                <a:gd name="T0" fmla="*/ 294 w 2967"/>
                <a:gd name="T1" fmla="*/ 0 h 193"/>
                <a:gd name="T2" fmla="*/ 2674 w 2967"/>
                <a:gd name="T3" fmla="*/ 0 h 193"/>
                <a:gd name="T4" fmla="*/ 2967 w 2967"/>
                <a:gd name="T5" fmla="*/ 193 h 193"/>
                <a:gd name="T6" fmla="*/ 0 w 2967"/>
                <a:gd name="T7" fmla="*/ 193 h 193"/>
                <a:gd name="T8" fmla="*/ 294 w 2967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7" h="193">
                  <a:moveTo>
                    <a:pt x="294" y="0"/>
                  </a:moveTo>
                  <a:lnTo>
                    <a:pt x="2674" y="0"/>
                  </a:lnTo>
                  <a:lnTo>
                    <a:pt x="2967" y="193"/>
                  </a:lnTo>
                  <a:lnTo>
                    <a:pt x="0" y="193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8" name="Rectangle 18"/>
            <p:cNvSpPr>
              <a:spLocks noChangeArrowheads="1"/>
            </p:cNvSpPr>
            <p:nvPr/>
          </p:nvSpPr>
          <p:spPr bwMode="auto">
            <a:xfrm>
              <a:off x="8135938" y="4937125"/>
              <a:ext cx="50800" cy="363538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9" name="Freeform 19"/>
            <p:cNvSpPr>
              <a:spLocks/>
            </p:cNvSpPr>
            <p:nvPr/>
          </p:nvSpPr>
          <p:spPr bwMode="auto">
            <a:xfrm>
              <a:off x="8621713" y="4929188"/>
              <a:ext cx="141288" cy="376238"/>
            </a:xfrm>
            <a:custGeom>
              <a:avLst/>
              <a:gdLst>
                <a:gd name="T0" fmla="*/ 30 w 89"/>
                <a:gd name="T1" fmla="*/ 0 h 237"/>
                <a:gd name="T2" fmla="*/ 89 w 89"/>
                <a:gd name="T3" fmla="*/ 229 h 237"/>
                <a:gd name="T4" fmla="*/ 58 w 89"/>
                <a:gd name="T5" fmla="*/ 237 h 237"/>
                <a:gd name="T6" fmla="*/ 0 w 89"/>
                <a:gd name="T7" fmla="*/ 8 h 237"/>
                <a:gd name="T8" fmla="*/ 30 w 89"/>
                <a:gd name="T9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37">
                  <a:moveTo>
                    <a:pt x="30" y="0"/>
                  </a:moveTo>
                  <a:lnTo>
                    <a:pt x="89" y="229"/>
                  </a:lnTo>
                  <a:lnTo>
                    <a:pt x="58" y="237"/>
                  </a:lnTo>
                  <a:lnTo>
                    <a:pt x="0" y="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30" name="Freeform 20"/>
            <p:cNvSpPr>
              <a:spLocks/>
            </p:cNvSpPr>
            <p:nvPr/>
          </p:nvSpPr>
          <p:spPr bwMode="auto">
            <a:xfrm>
              <a:off x="9080501" y="4924425"/>
              <a:ext cx="227013" cy="385763"/>
            </a:xfrm>
            <a:custGeom>
              <a:avLst/>
              <a:gdLst>
                <a:gd name="T0" fmla="*/ 29 w 143"/>
                <a:gd name="T1" fmla="*/ 0 h 243"/>
                <a:gd name="T2" fmla="*/ 143 w 143"/>
                <a:gd name="T3" fmla="*/ 229 h 243"/>
                <a:gd name="T4" fmla="*/ 114 w 143"/>
                <a:gd name="T5" fmla="*/ 243 h 243"/>
                <a:gd name="T6" fmla="*/ 0 w 143"/>
                <a:gd name="T7" fmla="*/ 14 h 243"/>
                <a:gd name="T8" fmla="*/ 29 w 143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243">
                  <a:moveTo>
                    <a:pt x="29" y="0"/>
                  </a:moveTo>
                  <a:lnTo>
                    <a:pt x="143" y="229"/>
                  </a:lnTo>
                  <a:lnTo>
                    <a:pt x="114" y="243"/>
                  </a:lnTo>
                  <a:lnTo>
                    <a:pt x="0" y="1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31" name="Freeform 21"/>
            <p:cNvSpPr>
              <a:spLocks/>
            </p:cNvSpPr>
            <p:nvPr/>
          </p:nvSpPr>
          <p:spPr bwMode="auto">
            <a:xfrm>
              <a:off x="9536113" y="4921250"/>
              <a:ext cx="325438" cy="395288"/>
            </a:xfrm>
            <a:custGeom>
              <a:avLst/>
              <a:gdLst>
                <a:gd name="T0" fmla="*/ 25 w 205"/>
                <a:gd name="T1" fmla="*/ 0 h 249"/>
                <a:gd name="T2" fmla="*/ 205 w 205"/>
                <a:gd name="T3" fmla="*/ 229 h 249"/>
                <a:gd name="T4" fmla="*/ 179 w 205"/>
                <a:gd name="T5" fmla="*/ 249 h 249"/>
                <a:gd name="T6" fmla="*/ 0 w 205"/>
                <a:gd name="T7" fmla="*/ 20 h 249"/>
                <a:gd name="T8" fmla="*/ 25 w 205"/>
                <a:gd name="T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49">
                  <a:moveTo>
                    <a:pt x="25" y="0"/>
                  </a:moveTo>
                  <a:lnTo>
                    <a:pt x="205" y="229"/>
                  </a:lnTo>
                  <a:lnTo>
                    <a:pt x="179" y="249"/>
                  </a:lnTo>
                  <a:lnTo>
                    <a:pt x="0" y="2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6030913" y="5018088"/>
              <a:ext cx="4259263" cy="508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7559676" y="4929188"/>
              <a:ext cx="142875" cy="376238"/>
            </a:xfrm>
            <a:custGeom>
              <a:avLst/>
              <a:gdLst>
                <a:gd name="T0" fmla="*/ 58 w 90"/>
                <a:gd name="T1" fmla="*/ 0 h 237"/>
                <a:gd name="T2" fmla="*/ 90 w 90"/>
                <a:gd name="T3" fmla="*/ 8 h 237"/>
                <a:gd name="T4" fmla="*/ 32 w 90"/>
                <a:gd name="T5" fmla="*/ 237 h 237"/>
                <a:gd name="T6" fmla="*/ 0 w 90"/>
                <a:gd name="T7" fmla="*/ 229 h 237"/>
                <a:gd name="T8" fmla="*/ 58 w 90"/>
                <a:gd name="T9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37">
                  <a:moveTo>
                    <a:pt x="58" y="0"/>
                  </a:moveTo>
                  <a:lnTo>
                    <a:pt x="90" y="8"/>
                  </a:lnTo>
                  <a:lnTo>
                    <a:pt x="32" y="237"/>
                  </a:lnTo>
                  <a:lnTo>
                    <a:pt x="0" y="2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34" name="Freeform 24"/>
            <p:cNvSpPr>
              <a:spLocks/>
            </p:cNvSpPr>
            <p:nvPr/>
          </p:nvSpPr>
          <p:spPr bwMode="auto">
            <a:xfrm>
              <a:off x="7015163" y="4924425"/>
              <a:ext cx="228600" cy="385763"/>
            </a:xfrm>
            <a:custGeom>
              <a:avLst/>
              <a:gdLst>
                <a:gd name="T0" fmla="*/ 114 w 144"/>
                <a:gd name="T1" fmla="*/ 0 h 243"/>
                <a:gd name="T2" fmla="*/ 144 w 144"/>
                <a:gd name="T3" fmla="*/ 14 h 243"/>
                <a:gd name="T4" fmla="*/ 28 w 144"/>
                <a:gd name="T5" fmla="*/ 243 h 243"/>
                <a:gd name="T6" fmla="*/ 0 w 144"/>
                <a:gd name="T7" fmla="*/ 229 h 243"/>
                <a:gd name="T8" fmla="*/ 114 w 144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243">
                  <a:moveTo>
                    <a:pt x="114" y="0"/>
                  </a:moveTo>
                  <a:lnTo>
                    <a:pt x="144" y="14"/>
                  </a:lnTo>
                  <a:lnTo>
                    <a:pt x="28" y="243"/>
                  </a:lnTo>
                  <a:lnTo>
                    <a:pt x="0" y="229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6461126" y="4921250"/>
              <a:ext cx="327025" cy="395288"/>
            </a:xfrm>
            <a:custGeom>
              <a:avLst/>
              <a:gdLst>
                <a:gd name="T0" fmla="*/ 180 w 206"/>
                <a:gd name="T1" fmla="*/ 0 h 249"/>
                <a:gd name="T2" fmla="*/ 206 w 206"/>
                <a:gd name="T3" fmla="*/ 20 h 249"/>
                <a:gd name="T4" fmla="*/ 25 w 206"/>
                <a:gd name="T5" fmla="*/ 249 h 249"/>
                <a:gd name="T6" fmla="*/ 0 w 206"/>
                <a:gd name="T7" fmla="*/ 229 h 249"/>
                <a:gd name="T8" fmla="*/ 180 w 206"/>
                <a:gd name="T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49">
                  <a:moveTo>
                    <a:pt x="180" y="0"/>
                  </a:moveTo>
                  <a:lnTo>
                    <a:pt x="206" y="20"/>
                  </a:lnTo>
                  <a:lnTo>
                    <a:pt x="25" y="249"/>
                  </a:lnTo>
                  <a:lnTo>
                    <a:pt x="0" y="229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5875338" y="5145088"/>
              <a:ext cx="4638675" cy="508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37" name="Freeform 27"/>
            <p:cNvSpPr>
              <a:spLocks/>
            </p:cNvSpPr>
            <p:nvPr/>
          </p:nvSpPr>
          <p:spPr bwMode="auto">
            <a:xfrm>
              <a:off x="6969126" y="2835275"/>
              <a:ext cx="585788" cy="727075"/>
            </a:xfrm>
            <a:custGeom>
              <a:avLst/>
              <a:gdLst>
                <a:gd name="T0" fmla="*/ 184 w 369"/>
                <a:gd name="T1" fmla="*/ 0 h 458"/>
                <a:gd name="T2" fmla="*/ 217 w 369"/>
                <a:gd name="T3" fmla="*/ 4 h 458"/>
                <a:gd name="T4" fmla="*/ 246 w 369"/>
                <a:gd name="T5" fmla="*/ 10 h 458"/>
                <a:gd name="T6" fmla="*/ 272 w 369"/>
                <a:gd name="T7" fmla="*/ 22 h 458"/>
                <a:gd name="T8" fmla="*/ 295 w 369"/>
                <a:gd name="T9" fmla="*/ 38 h 458"/>
                <a:gd name="T10" fmla="*/ 315 w 369"/>
                <a:gd name="T11" fmla="*/ 56 h 458"/>
                <a:gd name="T12" fmla="*/ 331 w 369"/>
                <a:gd name="T13" fmla="*/ 77 h 458"/>
                <a:gd name="T14" fmla="*/ 344 w 369"/>
                <a:gd name="T15" fmla="*/ 102 h 458"/>
                <a:gd name="T16" fmla="*/ 354 w 369"/>
                <a:gd name="T17" fmla="*/ 128 h 458"/>
                <a:gd name="T18" fmla="*/ 362 w 369"/>
                <a:gd name="T19" fmla="*/ 155 h 458"/>
                <a:gd name="T20" fmla="*/ 366 w 369"/>
                <a:gd name="T21" fmla="*/ 185 h 458"/>
                <a:gd name="T22" fmla="*/ 369 w 369"/>
                <a:gd name="T23" fmla="*/ 215 h 458"/>
                <a:gd name="T24" fmla="*/ 367 w 369"/>
                <a:gd name="T25" fmla="*/ 245 h 458"/>
                <a:gd name="T26" fmla="*/ 363 w 369"/>
                <a:gd name="T27" fmla="*/ 274 h 458"/>
                <a:gd name="T28" fmla="*/ 356 w 369"/>
                <a:gd name="T29" fmla="*/ 303 h 458"/>
                <a:gd name="T30" fmla="*/ 348 w 369"/>
                <a:gd name="T31" fmla="*/ 331 h 458"/>
                <a:gd name="T32" fmla="*/ 336 w 369"/>
                <a:gd name="T33" fmla="*/ 357 h 458"/>
                <a:gd name="T34" fmla="*/ 321 w 369"/>
                <a:gd name="T35" fmla="*/ 381 h 458"/>
                <a:gd name="T36" fmla="*/ 305 w 369"/>
                <a:gd name="T37" fmla="*/ 403 h 458"/>
                <a:gd name="T38" fmla="*/ 285 w 369"/>
                <a:gd name="T39" fmla="*/ 422 h 458"/>
                <a:gd name="T40" fmla="*/ 263 w 369"/>
                <a:gd name="T41" fmla="*/ 437 h 458"/>
                <a:gd name="T42" fmla="*/ 239 w 369"/>
                <a:gd name="T43" fmla="*/ 448 h 458"/>
                <a:gd name="T44" fmla="*/ 212 w 369"/>
                <a:gd name="T45" fmla="*/ 456 h 458"/>
                <a:gd name="T46" fmla="*/ 184 w 369"/>
                <a:gd name="T47" fmla="*/ 458 h 458"/>
                <a:gd name="T48" fmla="*/ 155 w 369"/>
                <a:gd name="T49" fmla="*/ 456 h 458"/>
                <a:gd name="T50" fmla="*/ 129 w 369"/>
                <a:gd name="T51" fmla="*/ 448 h 458"/>
                <a:gd name="T52" fmla="*/ 106 w 369"/>
                <a:gd name="T53" fmla="*/ 437 h 458"/>
                <a:gd name="T54" fmla="*/ 84 w 369"/>
                <a:gd name="T55" fmla="*/ 422 h 458"/>
                <a:gd name="T56" fmla="*/ 64 w 369"/>
                <a:gd name="T57" fmla="*/ 403 h 458"/>
                <a:gd name="T58" fmla="*/ 47 w 369"/>
                <a:gd name="T59" fmla="*/ 381 h 458"/>
                <a:gd name="T60" fmla="*/ 33 w 369"/>
                <a:gd name="T61" fmla="*/ 357 h 458"/>
                <a:gd name="T62" fmla="*/ 21 w 369"/>
                <a:gd name="T63" fmla="*/ 331 h 458"/>
                <a:gd name="T64" fmla="*/ 12 w 369"/>
                <a:gd name="T65" fmla="*/ 303 h 458"/>
                <a:gd name="T66" fmla="*/ 6 w 369"/>
                <a:gd name="T67" fmla="*/ 274 h 458"/>
                <a:gd name="T68" fmla="*/ 1 w 369"/>
                <a:gd name="T69" fmla="*/ 245 h 458"/>
                <a:gd name="T70" fmla="*/ 0 w 369"/>
                <a:gd name="T71" fmla="*/ 215 h 458"/>
                <a:gd name="T72" fmla="*/ 1 w 369"/>
                <a:gd name="T73" fmla="*/ 185 h 458"/>
                <a:gd name="T74" fmla="*/ 7 w 369"/>
                <a:gd name="T75" fmla="*/ 155 h 458"/>
                <a:gd name="T76" fmla="*/ 13 w 369"/>
                <a:gd name="T77" fmla="*/ 128 h 458"/>
                <a:gd name="T78" fmla="*/ 24 w 369"/>
                <a:gd name="T79" fmla="*/ 102 h 458"/>
                <a:gd name="T80" fmla="*/ 37 w 369"/>
                <a:gd name="T81" fmla="*/ 77 h 458"/>
                <a:gd name="T82" fmla="*/ 54 w 369"/>
                <a:gd name="T83" fmla="*/ 56 h 458"/>
                <a:gd name="T84" fmla="*/ 74 w 369"/>
                <a:gd name="T85" fmla="*/ 38 h 458"/>
                <a:gd name="T86" fmla="*/ 96 w 369"/>
                <a:gd name="T87" fmla="*/ 22 h 458"/>
                <a:gd name="T88" fmla="*/ 122 w 369"/>
                <a:gd name="T89" fmla="*/ 10 h 458"/>
                <a:gd name="T90" fmla="*/ 152 w 369"/>
                <a:gd name="T91" fmla="*/ 4 h 458"/>
                <a:gd name="T92" fmla="*/ 184 w 369"/>
                <a:gd name="T93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9" h="458">
                  <a:moveTo>
                    <a:pt x="184" y="0"/>
                  </a:moveTo>
                  <a:lnTo>
                    <a:pt x="217" y="4"/>
                  </a:lnTo>
                  <a:lnTo>
                    <a:pt x="246" y="10"/>
                  </a:lnTo>
                  <a:lnTo>
                    <a:pt x="272" y="22"/>
                  </a:lnTo>
                  <a:lnTo>
                    <a:pt x="295" y="38"/>
                  </a:lnTo>
                  <a:lnTo>
                    <a:pt x="315" y="56"/>
                  </a:lnTo>
                  <a:lnTo>
                    <a:pt x="331" y="77"/>
                  </a:lnTo>
                  <a:lnTo>
                    <a:pt x="344" y="102"/>
                  </a:lnTo>
                  <a:lnTo>
                    <a:pt x="354" y="128"/>
                  </a:lnTo>
                  <a:lnTo>
                    <a:pt x="362" y="155"/>
                  </a:lnTo>
                  <a:lnTo>
                    <a:pt x="366" y="185"/>
                  </a:lnTo>
                  <a:lnTo>
                    <a:pt x="369" y="215"/>
                  </a:lnTo>
                  <a:lnTo>
                    <a:pt x="367" y="245"/>
                  </a:lnTo>
                  <a:lnTo>
                    <a:pt x="363" y="274"/>
                  </a:lnTo>
                  <a:lnTo>
                    <a:pt x="356" y="303"/>
                  </a:lnTo>
                  <a:lnTo>
                    <a:pt x="348" y="331"/>
                  </a:lnTo>
                  <a:lnTo>
                    <a:pt x="336" y="357"/>
                  </a:lnTo>
                  <a:lnTo>
                    <a:pt x="321" y="381"/>
                  </a:lnTo>
                  <a:lnTo>
                    <a:pt x="305" y="403"/>
                  </a:lnTo>
                  <a:lnTo>
                    <a:pt x="285" y="422"/>
                  </a:lnTo>
                  <a:lnTo>
                    <a:pt x="263" y="437"/>
                  </a:lnTo>
                  <a:lnTo>
                    <a:pt x="239" y="448"/>
                  </a:lnTo>
                  <a:lnTo>
                    <a:pt x="212" y="456"/>
                  </a:lnTo>
                  <a:lnTo>
                    <a:pt x="184" y="458"/>
                  </a:lnTo>
                  <a:lnTo>
                    <a:pt x="155" y="456"/>
                  </a:lnTo>
                  <a:lnTo>
                    <a:pt x="129" y="448"/>
                  </a:lnTo>
                  <a:lnTo>
                    <a:pt x="106" y="437"/>
                  </a:lnTo>
                  <a:lnTo>
                    <a:pt x="84" y="422"/>
                  </a:lnTo>
                  <a:lnTo>
                    <a:pt x="64" y="403"/>
                  </a:lnTo>
                  <a:lnTo>
                    <a:pt x="47" y="381"/>
                  </a:lnTo>
                  <a:lnTo>
                    <a:pt x="33" y="357"/>
                  </a:lnTo>
                  <a:lnTo>
                    <a:pt x="21" y="331"/>
                  </a:lnTo>
                  <a:lnTo>
                    <a:pt x="12" y="303"/>
                  </a:lnTo>
                  <a:lnTo>
                    <a:pt x="6" y="274"/>
                  </a:lnTo>
                  <a:lnTo>
                    <a:pt x="1" y="245"/>
                  </a:lnTo>
                  <a:lnTo>
                    <a:pt x="0" y="215"/>
                  </a:lnTo>
                  <a:lnTo>
                    <a:pt x="1" y="185"/>
                  </a:lnTo>
                  <a:lnTo>
                    <a:pt x="7" y="155"/>
                  </a:lnTo>
                  <a:lnTo>
                    <a:pt x="13" y="128"/>
                  </a:lnTo>
                  <a:lnTo>
                    <a:pt x="24" y="102"/>
                  </a:lnTo>
                  <a:lnTo>
                    <a:pt x="37" y="77"/>
                  </a:lnTo>
                  <a:lnTo>
                    <a:pt x="54" y="56"/>
                  </a:lnTo>
                  <a:lnTo>
                    <a:pt x="74" y="38"/>
                  </a:lnTo>
                  <a:lnTo>
                    <a:pt x="96" y="22"/>
                  </a:lnTo>
                  <a:lnTo>
                    <a:pt x="122" y="10"/>
                  </a:lnTo>
                  <a:lnTo>
                    <a:pt x="152" y="4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38" name="Freeform 28"/>
            <p:cNvSpPr>
              <a:spLocks/>
            </p:cNvSpPr>
            <p:nvPr/>
          </p:nvSpPr>
          <p:spPr bwMode="auto">
            <a:xfrm>
              <a:off x="6605588" y="3535363"/>
              <a:ext cx="1311275" cy="647700"/>
            </a:xfrm>
            <a:custGeom>
              <a:avLst/>
              <a:gdLst>
                <a:gd name="T0" fmla="*/ 269 w 826"/>
                <a:gd name="T1" fmla="*/ 0 h 408"/>
                <a:gd name="T2" fmla="*/ 292 w 826"/>
                <a:gd name="T3" fmla="*/ 23 h 408"/>
                <a:gd name="T4" fmla="*/ 318 w 826"/>
                <a:gd name="T5" fmla="*/ 40 h 408"/>
                <a:gd name="T6" fmla="*/ 347 w 826"/>
                <a:gd name="T7" fmla="*/ 55 h 408"/>
                <a:gd name="T8" fmla="*/ 379 w 826"/>
                <a:gd name="T9" fmla="*/ 63 h 408"/>
                <a:gd name="T10" fmla="*/ 413 w 826"/>
                <a:gd name="T11" fmla="*/ 66 h 408"/>
                <a:gd name="T12" fmla="*/ 448 w 826"/>
                <a:gd name="T13" fmla="*/ 63 h 408"/>
                <a:gd name="T14" fmla="*/ 479 w 826"/>
                <a:gd name="T15" fmla="*/ 55 h 408"/>
                <a:gd name="T16" fmla="*/ 508 w 826"/>
                <a:gd name="T17" fmla="*/ 40 h 408"/>
                <a:gd name="T18" fmla="*/ 535 w 826"/>
                <a:gd name="T19" fmla="*/ 23 h 408"/>
                <a:gd name="T20" fmla="*/ 558 w 826"/>
                <a:gd name="T21" fmla="*/ 0 h 408"/>
                <a:gd name="T22" fmla="*/ 598 w 826"/>
                <a:gd name="T23" fmla="*/ 16 h 408"/>
                <a:gd name="T24" fmla="*/ 633 w 826"/>
                <a:gd name="T25" fmla="*/ 36 h 408"/>
                <a:gd name="T26" fmla="*/ 666 w 826"/>
                <a:gd name="T27" fmla="*/ 60 h 408"/>
                <a:gd name="T28" fmla="*/ 695 w 826"/>
                <a:gd name="T29" fmla="*/ 88 h 408"/>
                <a:gd name="T30" fmla="*/ 723 w 826"/>
                <a:gd name="T31" fmla="*/ 119 h 408"/>
                <a:gd name="T32" fmla="*/ 746 w 826"/>
                <a:gd name="T33" fmla="*/ 153 h 408"/>
                <a:gd name="T34" fmla="*/ 767 w 826"/>
                <a:gd name="T35" fmla="*/ 189 h 408"/>
                <a:gd name="T36" fmla="*/ 785 w 826"/>
                <a:gd name="T37" fmla="*/ 229 h 408"/>
                <a:gd name="T38" fmla="*/ 799 w 826"/>
                <a:gd name="T39" fmla="*/ 270 h 408"/>
                <a:gd name="T40" fmla="*/ 811 w 826"/>
                <a:gd name="T41" fmla="*/ 315 h 408"/>
                <a:gd name="T42" fmla="*/ 820 w 826"/>
                <a:gd name="T43" fmla="*/ 361 h 408"/>
                <a:gd name="T44" fmla="*/ 826 w 826"/>
                <a:gd name="T45" fmla="*/ 408 h 408"/>
                <a:gd name="T46" fmla="*/ 0 w 826"/>
                <a:gd name="T47" fmla="*/ 408 h 408"/>
                <a:gd name="T48" fmla="*/ 7 w 826"/>
                <a:gd name="T49" fmla="*/ 361 h 408"/>
                <a:gd name="T50" fmla="*/ 16 w 826"/>
                <a:gd name="T51" fmla="*/ 315 h 408"/>
                <a:gd name="T52" fmla="*/ 28 w 826"/>
                <a:gd name="T53" fmla="*/ 270 h 408"/>
                <a:gd name="T54" fmla="*/ 42 w 826"/>
                <a:gd name="T55" fmla="*/ 229 h 408"/>
                <a:gd name="T56" fmla="*/ 60 w 826"/>
                <a:gd name="T57" fmla="*/ 189 h 408"/>
                <a:gd name="T58" fmla="*/ 81 w 826"/>
                <a:gd name="T59" fmla="*/ 153 h 408"/>
                <a:gd name="T60" fmla="*/ 104 w 826"/>
                <a:gd name="T61" fmla="*/ 119 h 408"/>
                <a:gd name="T62" fmla="*/ 130 w 826"/>
                <a:gd name="T63" fmla="*/ 88 h 408"/>
                <a:gd name="T64" fmla="*/ 160 w 826"/>
                <a:gd name="T65" fmla="*/ 60 h 408"/>
                <a:gd name="T66" fmla="*/ 193 w 826"/>
                <a:gd name="T67" fmla="*/ 36 h 408"/>
                <a:gd name="T68" fmla="*/ 229 w 826"/>
                <a:gd name="T69" fmla="*/ 16 h 408"/>
                <a:gd name="T70" fmla="*/ 269 w 826"/>
                <a:gd name="T7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26" h="408">
                  <a:moveTo>
                    <a:pt x="269" y="0"/>
                  </a:moveTo>
                  <a:lnTo>
                    <a:pt x="292" y="23"/>
                  </a:lnTo>
                  <a:lnTo>
                    <a:pt x="318" y="40"/>
                  </a:lnTo>
                  <a:lnTo>
                    <a:pt x="347" y="55"/>
                  </a:lnTo>
                  <a:lnTo>
                    <a:pt x="379" y="63"/>
                  </a:lnTo>
                  <a:lnTo>
                    <a:pt x="413" y="66"/>
                  </a:lnTo>
                  <a:lnTo>
                    <a:pt x="448" y="63"/>
                  </a:lnTo>
                  <a:lnTo>
                    <a:pt x="479" y="55"/>
                  </a:lnTo>
                  <a:lnTo>
                    <a:pt x="508" y="40"/>
                  </a:lnTo>
                  <a:lnTo>
                    <a:pt x="535" y="23"/>
                  </a:lnTo>
                  <a:lnTo>
                    <a:pt x="558" y="0"/>
                  </a:lnTo>
                  <a:lnTo>
                    <a:pt x="598" y="16"/>
                  </a:lnTo>
                  <a:lnTo>
                    <a:pt x="633" y="36"/>
                  </a:lnTo>
                  <a:lnTo>
                    <a:pt x="666" y="60"/>
                  </a:lnTo>
                  <a:lnTo>
                    <a:pt x="695" y="88"/>
                  </a:lnTo>
                  <a:lnTo>
                    <a:pt x="723" y="119"/>
                  </a:lnTo>
                  <a:lnTo>
                    <a:pt x="746" y="153"/>
                  </a:lnTo>
                  <a:lnTo>
                    <a:pt x="767" y="189"/>
                  </a:lnTo>
                  <a:lnTo>
                    <a:pt x="785" y="229"/>
                  </a:lnTo>
                  <a:lnTo>
                    <a:pt x="799" y="270"/>
                  </a:lnTo>
                  <a:lnTo>
                    <a:pt x="811" y="315"/>
                  </a:lnTo>
                  <a:lnTo>
                    <a:pt x="820" y="361"/>
                  </a:lnTo>
                  <a:lnTo>
                    <a:pt x="826" y="408"/>
                  </a:lnTo>
                  <a:lnTo>
                    <a:pt x="0" y="408"/>
                  </a:lnTo>
                  <a:lnTo>
                    <a:pt x="7" y="361"/>
                  </a:lnTo>
                  <a:lnTo>
                    <a:pt x="16" y="315"/>
                  </a:lnTo>
                  <a:lnTo>
                    <a:pt x="28" y="270"/>
                  </a:lnTo>
                  <a:lnTo>
                    <a:pt x="42" y="229"/>
                  </a:lnTo>
                  <a:lnTo>
                    <a:pt x="60" y="189"/>
                  </a:lnTo>
                  <a:lnTo>
                    <a:pt x="81" y="153"/>
                  </a:lnTo>
                  <a:lnTo>
                    <a:pt x="104" y="119"/>
                  </a:lnTo>
                  <a:lnTo>
                    <a:pt x="130" y="88"/>
                  </a:lnTo>
                  <a:lnTo>
                    <a:pt x="160" y="60"/>
                  </a:lnTo>
                  <a:lnTo>
                    <a:pt x="193" y="36"/>
                  </a:lnTo>
                  <a:lnTo>
                    <a:pt x="229" y="16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39" name="Freeform 29"/>
            <p:cNvSpPr>
              <a:spLocks/>
            </p:cNvSpPr>
            <p:nvPr/>
          </p:nvSpPr>
          <p:spPr bwMode="auto">
            <a:xfrm>
              <a:off x="8120063" y="3887788"/>
              <a:ext cx="1562100" cy="295275"/>
            </a:xfrm>
            <a:custGeom>
              <a:avLst/>
              <a:gdLst>
                <a:gd name="T0" fmla="*/ 21 w 984"/>
                <a:gd name="T1" fmla="*/ 0 h 186"/>
                <a:gd name="T2" fmla="*/ 964 w 984"/>
                <a:gd name="T3" fmla="*/ 0 h 186"/>
                <a:gd name="T4" fmla="*/ 975 w 984"/>
                <a:gd name="T5" fmla="*/ 2 h 186"/>
                <a:gd name="T6" fmla="*/ 982 w 984"/>
                <a:gd name="T7" fmla="*/ 10 h 186"/>
                <a:gd name="T8" fmla="*/ 984 w 984"/>
                <a:gd name="T9" fmla="*/ 21 h 186"/>
                <a:gd name="T10" fmla="*/ 984 w 984"/>
                <a:gd name="T11" fmla="*/ 165 h 186"/>
                <a:gd name="T12" fmla="*/ 982 w 984"/>
                <a:gd name="T13" fmla="*/ 176 h 186"/>
                <a:gd name="T14" fmla="*/ 975 w 984"/>
                <a:gd name="T15" fmla="*/ 184 h 186"/>
                <a:gd name="T16" fmla="*/ 964 w 984"/>
                <a:gd name="T17" fmla="*/ 186 h 186"/>
                <a:gd name="T18" fmla="*/ 21 w 984"/>
                <a:gd name="T19" fmla="*/ 186 h 186"/>
                <a:gd name="T20" fmla="*/ 11 w 984"/>
                <a:gd name="T21" fmla="*/ 184 h 186"/>
                <a:gd name="T22" fmla="*/ 3 w 984"/>
                <a:gd name="T23" fmla="*/ 176 h 186"/>
                <a:gd name="T24" fmla="*/ 0 w 984"/>
                <a:gd name="T25" fmla="*/ 165 h 186"/>
                <a:gd name="T26" fmla="*/ 0 w 984"/>
                <a:gd name="T27" fmla="*/ 21 h 186"/>
                <a:gd name="T28" fmla="*/ 3 w 984"/>
                <a:gd name="T29" fmla="*/ 10 h 186"/>
                <a:gd name="T30" fmla="*/ 11 w 984"/>
                <a:gd name="T31" fmla="*/ 2 h 186"/>
                <a:gd name="T32" fmla="*/ 21 w 984"/>
                <a:gd name="T3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4" h="186">
                  <a:moveTo>
                    <a:pt x="21" y="0"/>
                  </a:moveTo>
                  <a:lnTo>
                    <a:pt x="964" y="0"/>
                  </a:lnTo>
                  <a:lnTo>
                    <a:pt x="975" y="2"/>
                  </a:lnTo>
                  <a:lnTo>
                    <a:pt x="982" y="10"/>
                  </a:lnTo>
                  <a:lnTo>
                    <a:pt x="984" y="21"/>
                  </a:lnTo>
                  <a:lnTo>
                    <a:pt x="984" y="165"/>
                  </a:lnTo>
                  <a:lnTo>
                    <a:pt x="982" y="176"/>
                  </a:lnTo>
                  <a:lnTo>
                    <a:pt x="975" y="184"/>
                  </a:lnTo>
                  <a:lnTo>
                    <a:pt x="964" y="186"/>
                  </a:lnTo>
                  <a:lnTo>
                    <a:pt x="21" y="186"/>
                  </a:lnTo>
                  <a:lnTo>
                    <a:pt x="11" y="184"/>
                  </a:lnTo>
                  <a:lnTo>
                    <a:pt x="3" y="176"/>
                  </a:lnTo>
                  <a:lnTo>
                    <a:pt x="0" y="165"/>
                  </a:lnTo>
                  <a:lnTo>
                    <a:pt x="0" y="21"/>
                  </a:lnTo>
                  <a:lnTo>
                    <a:pt x="3" y="10"/>
                  </a:lnTo>
                  <a:lnTo>
                    <a:pt x="11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40" name="Freeform 30"/>
            <p:cNvSpPr>
              <a:spLocks/>
            </p:cNvSpPr>
            <p:nvPr/>
          </p:nvSpPr>
          <p:spPr bwMode="auto">
            <a:xfrm>
              <a:off x="8120063" y="3690938"/>
              <a:ext cx="604838" cy="112713"/>
            </a:xfrm>
            <a:custGeom>
              <a:avLst/>
              <a:gdLst>
                <a:gd name="T0" fmla="*/ 8 w 381"/>
                <a:gd name="T1" fmla="*/ 0 h 71"/>
                <a:gd name="T2" fmla="*/ 373 w 381"/>
                <a:gd name="T3" fmla="*/ 0 h 71"/>
                <a:gd name="T4" fmla="*/ 376 w 381"/>
                <a:gd name="T5" fmla="*/ 0 h 71"/>
                <a:gd name="T6" fmla="*/ 378 w 381"/>
                <a:gd name="T7" fmla="*/ 2 h 71"/>
                <a:gd name="T8" fmla="*/ 379 w 381"/>
                <a:gd name="T9" fmla="*/ 4 h 71"/>
                <a:gd name="T10" fmla="*/ 381 w 381"/>
                <a:gd name="T11" fmla="*/ 7 h 71"/>
                <a:gd name="T12" fmla="*/ 381 w 381"/>
                <a:gd name="T13" fmla="*/ 63 h 71"/>
                <a:gd name="T14" fmla="*/ 379 w 381"/>
                <a:gd name="T15" fmla="*/ 67 h 71"/>
                <a:gd name="T16" fmla="*/ 378 w 381"/>
                <a:gd name="T17" fmla="*/ 69 h 71"/>
                <a:gd name="T18" fmla="*/ 376 w 381"/>
                <a:gd name="T19" fmla="*/ 71 h 71"/>
                <a:gd name="T20" fmla="*/ 373 w 381"/>
                <a:gd name="T21" fmla="*/ 71 h 71"/>
                <a:gd name="T22" fmla="*/ 8 w 381"/>
                <a:gd name="T23" fmla="*/ 71 h 71"/>
                <a:gd name="T24" fmla="*/ 5 w 381"/>
                <a:gd name="T25" fmla="*/ 71 h 71"/>
                <a:gd name="T26" fmla="*/ 2 w 381"/>
                <a:gd name="T27" fmla="*/ 69 h 71"/>
                <a:gd name="T28" fmla="*/ 1 w 381"/>
                <a:gd name="T29" fmla="*/ 67 h 71"/>
                <a:gd name="T30" fmla="*/ 0 w 381"/>
                <a:gd name="T31" fmla="*/ 63 h 71"/>
                <a:gd name="T32" fmla="*/ 0 w 381"/>
                <a:gd name="T33" fmla="*/ 7 h 71"/>
                <a:gd name="T34" fmla="*/ 1 w 381"/>
                <a:gd name="T35" fmla="*/ 4 h 71"/>
                <a:gd name="T36" fmla="*/ 2 w 381"/>
                <a:gd name="T37" fmla="*/ 2 h 71"/>
                <a:gd name="T38" fmla="*/ 5 w 381"/>
                <a:gd name="T39" fmla="*/ 0 h 71"/>
                <a:gd name="T40" fmla="*/ 8 w 381"/>
                <a:gd name="T4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1" h="71">
                  <a:moveTo>
                    <a:pt x="8" y="0"/>
                  </a:moveTo>
                  <a:lnTo>
                    <a:pt x="373" y="0"/>
                  </a:lnTo>
                  <a:lnTo>
                    <a:pt x="376" y="0"/>
                  </a:lnTo>
                  <a:lnTo>
                    <a:pt x="378" y="2"/>
                  </a:lnTo>
                  <a:lnTo>
                    <a:pt x="379" y="4"/>
                  </a:lnTo>
                  <a:lnTo>
                    <a:pt x="381" y="7"/>
                  </a:lnTo>
                  <a:lnTo>
                    <a:pt x="381" y="63"/>
                  </a:lnTo>
                  <a:lnTo>
                    <a:pt x="379" y="67"/>
                  </a:lnTo>
                  <a:lnTo>
                    <a:pt x="378" y="69"/>
                  </a:lnTo>
                  <a:lnTo>
                    <a:pt x="376" y="71"/>
                  </a:lnTo>
                  <a:lnTo>
                    <a:pt x="373" y="71"/>
                  </a:lnTo>
                  <a:lnTo>
                    <a:pt x="8" y="71"/>
                  </a:lnTo>
                  <a:lnTo>
                    <a:pt x="5" y="71"/>
                  </a:lnTo>
                  <a:lnTo>
                    <a:pt x="2" y="69"/>
                  </a:lnTo>
                  <a:lnTo>
                    <a:pt x="1" y="67"/>
                  </a:lnTo>
                  <a:lnTo>
                    <a:pt x="0" y="63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7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41" name="Freeform 31"/>
            <p:cNvSpPr>
              <a:spLocks/>
            </p:cNvSpPr>
            <p:nvPr/>
          </p:nvSpPr>
          <p:spPr bwMode="auto">
            <a:xfrm>
              <a:off x="8120063" y="3232150"/>
              <a:ext cx="1562100" cy="296863"/>
            </a:xfrm>
            <a:custGeom>
              <a:avLst/>
              <a:gdLst>
                <a:gd name="T0" fmla="*/ 21 w 984"/>
                <a:gd name="T1" fmla="*/ 0 h 187"/>
                <a:gd name="T2" fmla="*/ 964 w 984"/>
                <a:gd name="T3" fmla="*/ 0 h 187"/>
                <a:gd name="T4" fmla="*/ 975 w 984"/>
                <a:gd name="T5" fmla="*/ 3 h 187"/>
                <a:gd name="T6" fmla="*/ 982 w 984"/>
                <a:gd name="T7" fmla="*/ 11 h 187"/>
                <a:gd name="T8" fmla="*/ 984 w 984"/>
                <a:gd name="T9" fmla="*/ 21 h 187"/>
                <a:gd name="T10" fmla="*/ 984 w 984"/>
                <a:gd name="T11" fmla="*/ 166 h 187"/>
                <a:gd name="T12" fmla="*/ 982 w 984"/>
                <a:gd name="T13" fmla="*/ 177 h 187"/>
                <a:gd name="T14" fmla="*/ 975 w 984"/>
                <a:gd name="T15" fmla="*/ 184 h 187"/>
                <a:gd name="T16" fmla="*/ 964 w 984"/>
                <a:gd name="T17" fmla="*/ 187 h 187"/>
                <a:gd name="T18" fmla="*/ 21 w 984"/>
                <a:gd name="T19" fmla="*/ 187 h 187"/>
                <a:gd name="T20" fmla="*/ 11 w 984"/>
                <a:gd name="T21" fmla="*/ 184 h 187"/>
                <a:gd name="T22" fmla="*/ 3 w 984"/>
                <a:gd name="T23" fmla="*/ 177 h 187"/>
                <a:gd name="T24" fmla="*/ 0 w 984"/>
                <a:gd name="T25" fmla="*/ 166 h 187"/>
                <a:gd name="T26" fmla="*/ 0 w 984"/>
                <a:gd name="T27" fmla="*/ 21 h 187"/>
                <a:gd name="T28" fmla="*/ 3 w 984"/>
                <a:gd name="T29" fmla="*/ 11 h 187"/>
                <a:gd name="T30" fmla="*/ 11 w 984"/>
                <a:gd name="T31" fmla="*/ 3 h 187"/>
                <a:gd name="T32" fmla="*/ 21 w 984"/>
                <a:gd name="T3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4" h="187">
                  <a:moveTo>
                    <a:pt x="21" y="0"/>
                  </a:moveTo>
                  <a:lnTo>
                    <a:pt x="964" y="0"/>
                  </a:lnTo>
                  <a:lnTo>
                    <a:pt x="975" y="3"/>
                  </a:lnTo>
                  <a:lnTo>
                    <a:pt x="982" y="11"/>
                  </a:lnTo>
                  <a:lnTo>
                    <a:pt x="984" y="21"/>
                  </a:lnTo>
                  <a:lnTo>
                    <a:pt x="984" y="166"/>
                  </a:lnTo>
                  <a:lnTo>
                    <a:pt x="982" y="177"/>
                  </a:lnTo>
                  <a:lnTo>
                    <a:pt x="975" y="184"/>
                  </a:lnTo>
                  <a:lnTo>
                    <a:pt x="964" y="187"/>
                  </a:lnTo>
                  <a:lnTo>
                    <a:pt x="21" y="187"/>
                  </a:lnTo>
                  <a:lnTo>
                    <a:pt x="11" y="184"/>
                  </a:lnTo>
                  <a:lnTo>
                    <a:pt x="3" y="177"/>
                  </a:lnTo>
                  <a:lnTo>
                    <a:pt x="0" y="166"/>
                  </a:lnTo>
                  <a:lnTo>
                    <a:pt x="0" y="21"/>
                  </a:lnTo>
                  <a:lnTo>
                    <a:pt x="3" y="11"/>
                  </a:lnTo>
                  <a:lnTo>
                    <a:pt x="11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42" name="Freeform 32"/>
            <p:cNvSpPr>
              <a:spLocks/>
            </p:cNvSpPr>
            <p:nvPr/>
          </p:nvSpPr>
          <p:spPr bwMode="auto">
            <a:xfrm>
              <a:off x="8120063" y="3036888"/>
              <a:ext cx="604838" cy="112713"/>
            </a:xfrm>
            <a:custGeom>
              <a:avLst/>
              <a:gdLst>
                <a:gd name="T0" fmla="*/ 8 w 381"/>
                <a:gd name="T1" fmla="*/ 0 h 71"/>
                <a:gd name="T2" fmla="*/ 373 w 381"/>
                <a:gd name="T3" fmla="*/ 0 h 71"/>
                <a:gd name="T4" fmla="*/ 376 w 381"/>
                <a:gd name="T5" fmla="*/ 0 h 71"/>
                <a:gd name="T6" fmla="*/ 378 w 381"/>
                <a:gd name="T7" fmla="*/ 2 h 71"/>
                <a:gd name="T8" fmla="*/ 379 w 381"/>
                <a:gd name="T9" fmla="*/ 4 h 71"/>
                <a:gd name="T10" fmla="*/ 381 w 381"/>
                <a:gd name="T11" fmla="*/ 8 h 71"/>
                <a:gd name="T12" fmla="*/ 381 w 381"/>
                <a:gd name="T13" fmla="*/ 64 h 71"/>
                <a:gd name="T14" fmla="*/ 379 w 381"/>
                <a:gd name="T15" fmla="*/ 67 h 71"/>
                <a:gd name="T16" fmla="*/ 378 w 381"/>
                <a:gd name="T17" fmla="*/ 69 h 71"/>
                <a:gd name="T18" fmla="*/ 376 w 381"/>
                <a:gd name="T19" fmla="*/ 71 h 71"/>
                <a:gd name="T20" fmla="*/ 373 w 381"/>
                <a:gd name="T21" fmla="*/ 71 h 71"/>
                <a:gd name="T22" fmla="*/ 8 w 381"/>
                <a:gd name="T23" fmla="*/ 71 h 71"/>
                <a:gd name="T24" fmla="*/ 5 w 381"/>
                <a:gd name="T25" fmla="*/ 71 h 71"/>
                <a:gd name="T26" fmla="*/ 2 w 381"/>
                <a:gd name="T27" fmla="*/ 69 h 71"/>
                <a:gd name="T28" fmla="*/ 1 w 381"/>
                <a:gd name="T29" fmla="*/ 67 h 71"/>
                <a:gd name="T30" fmla="*/ 0 w 381"/>
                <a:gd name="T31" fmla="*/ 64 h 71"/>
                <a:gd name="T32" fmla="*/ 0 w 381"/>
                <a:gd name="T33" fmla="*/ 8 h 71"/>
                <a:gd name="T34" fmla="*/ 1 w 381"/>
                <a:gd name="T35" fmla="*/ 4 h 71"/>
                <a:gd name="T36" fmla="*/ 2 w 381"/>
                <a:gd name="T37" fmla="*/ 2 h 71"/>
                <a:gd name="T38" fmla="*/ 5 w 381"/>
                <a:gd name="T39" fmla="*/ 0 h 71"/>
                <a:gd name="T40" fmla="*/ 8 w 381"/>
                <a:gd name="T4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1" h="71">
                  <a:moveTo>
                    <a:pt x="8" y="0"/>
                  </a:moveTo>
                  <a:lnTo>
                    <a:pt x="373" y="0"/>
                  </a:lnTo>
                  <a:lnTo>
                    <a:pt x="376" y="0"/>
                  </a:lnTo>
                  <a:lnTo>
                    <a:pt x="378" y="2"/>
                  </a:lnTo>
                  <a:lnTo>
                    <a:pt x="379" y="4"/>
                  </a:lnTo>
                  <a:lnTo>
                    <a:pt x="381" y="8"/>
                  </a:lnTo>
                  <a:lnTo>
                    <a:pt x="381" y="64"/>
                  </a:lnTo>
                  <a:lnTo>
                    <a:pt x="379" y="67"/>
                  </a:lnTo>
                  <a:lnTo>
                    <a:pt x="378" y="69"/>
                  </a:lnTo>
                  <a:lnTo>
                    <a:pt x="376" y="71"/>
                  </a:lnTo>
                  <a:lnTo>
                    <a:pt x="373" y="71"/>
                  </a:lnTo>
                  <a:lnTo>
                    <a:pt x="8" y="71"/>
                  </a:lnTo>
                  <a:lnTo>
                    <a:pt x="5" y="71"/>
                  </a:lnTo>
                  <a:lnTo>
                    <a:pt x="2" y="69"/>
                  </a:lnTo>
                  <a:lnTo>
                    <a:pt x="1" y="67"/>
                  </a:lnTo>
                  <a:lnTo>
                    <a:pt x="0" y="64"/>
                  </a:lnTo>
                  <a:lnTo>
                    <a:pt x="0" y="8"/>
                  </a:lnTo>
                  <a:lnTo>
                    <a:pt x="1" y="4"/>
                  </a:lnTo>
                  <a:lnTo>
                    <a:pt x="2" y="2"/>
                  </a:lnTo>
                  <a:lnTo>
                    <a:pt x="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7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43" name="Freeform 33"/>
            <p:cNvSpPr>
              <a:spLocks/>
            </p:cNvSpPr>
            <p:nvPr/>
          </p:nvSpPr>
          <p:spPr bwMode="auto">
            <a:xfrm>
              <a:off x="8747126" y="1677988"/>
              <a:ext cx="1851025" cy="1174750"/>
            </a:xfrm>
            <a:custGeom>
              <a:avLst/>
              <a:gdLst>
                <a:gd name="T0" fmla="*/ 38 w 1166"/>
                <a:gd name="T1" fmla="*/ 0 h 740"/>
                <a:gd name="T2" fmla="*/ 1127 w 1166"/>
                <a:gd name="T3" fmla="*/ 0 h 740"/>
                <a:gd name="T4" fmla="*/ 1142 w 1166"/>
                <a:gd name="T5" fmla="*/ 4 h 740"/>
                <a:gd name="T6" fmla="*/ 1155 w 1166"/>
                <a:gd name="T7" fmla="*/ 11 h 740"/>
                <a:gd name="T8" fmla="*/ 1163 w 1166"/>
                <a:gd name="T9" fmla="*/ 23 h 740"/>
                <a:gd name="T10" fmla="*/ 1166 w 1166"/>
                <a:gd name="T11" fmla="*/ 39 h 740"/>
                <a:gd name="T12" fmla="*/ 1166 w 1166"/>
                <a:gd name="T13" fmla="*/ 702 h 740"/>
                <a:gd name="T14" fmla="*/ 1163 w 1166"/>
                <a:gd name="T15" fmla="*/ 717 h 740"/>
                <a:gd name="T16" fmla="*/ 1155 w 1166"/>
                <a:gd name="T17" fmla="*/ 729 h 740"/>
                <a:gd name="T18" fmla="*/ 1142 w 1166"/>
                <a:gd name="T19" fmla="*/ 738 h 740"/>
                <a:gd name="T20" fmla="*/ 1127 w 1166"/>
                <a:gd name="T21" fmla="*/ 740 h 740"/>
                <a:gd name="T22" fmla="*/ 38 w 1166"/>
                <a:gd name="T23" fmla="*/ 740 h 740"/>
                <a:gd name="T24" fmla="*/ 23 w 1166"/>
                <a:gd name="T25" fmla="*/ 738 h 740"/>
                <a:gd name="T26" fmla="*/ 11 w 1166"/>
                <a:gd name="T27" fmla="*/ 729 h 740"/>
                <a:gd name="T28" fmla="*/ 2 w 1166"/>
                <a:gd name="T29" fmla="*/ 717 h 740"/>
                <a:gd name="T30" fmla="*/ 0 w 1166"/>
                <a:gd name="T31" fmla="*/ 702 h 740"/>
                <a:gd name="T32" fmla="*/ 0 w 1166"/>
                <a:gd name="T33" fmla="*/ 39 h 740"/>
                <a:gd name="T34" fmla="*/ 2 w 1166"/>
                <a:gd name="T35" fmla="*/ 23 h 740"/>
                <a:gd name="T36" fmla="*/ 11 w 1166"/>
                <a:gd name="T37" fmla="*/ 11 h 740"/>
                <a:gd name="T38" fmla="*/ 23 w 1166"/>
                <a:gd name="T39" fmla="*/ 4 h 740"/>
                <a:gd name="T40" fmla="*/ 38 w 1166"/>
                <a:gd name="T41" fmla="*/ 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6" h="740">
                  <a:moveTo>
                    <a:pt x="38" y="0"/>
                  </a:moveTo>
                  <a:lnTo>
                    <a:pt x="1127" y="0"/>
                  </a:lnTo>
                  <a:lnTo>
                    <a:pt x="1142" y="4"/>
                  </a:lnTo>
                  <a:lnTo>
                    <a:pt x="1155" y="11"/>
                  </a:lnTo>
                  <a:lnTo>
                    <a:pt x="1163" y="23"/>
                  </a:lnTo>
                  <a:lnTo>
                    <a:pt x="1166" y="39"/>
                  </a:lnTo>
                  <a:lnTo>
                    <a:pt x="1166" y="702"/>
                  </a:lnTo>
                  <a:lnTo>
                    <a:pt x="1163" y="717"/>
                  </a:lnTo>
                  <a:lnTo>
                    <a:pt x="1155" y="729"/>
                  </a:lnTo>
                  <a:lnTo>
                    <a:pt x="1142" y="738"/>
                  </a:lnTo>
                  <a:lnTo>
                    <a:pt x="1127" y="740"/>
                  </a:lnTo>
                  <a:lnTo>
                    <a:pt x="38" y="740"/>
                  </a:lnTo>
                  <a:lnTo>
                    <a:pt x="23" y="738"/>
                  </a:lnTo>
                  <a:lnTo>
                    <a:pt x="11" y="729"/>
                  </a:lnTo>
                  <a:lnTo>
                    <a:pt x="2" y="717"/>
                  </a:lnTo>
                  <a:lnTo>
                    <a:pt x="0" y="702"/>
                  </a:lnTo>
                  <a:lnTo>
                    <a:pt x="0" y="39"/>
                  </a:lnTo>
                  <a:lnTo>
                    <a:pt x="2" y="23"/>
                  </a:lnTo>
                  <a:lnTo>
                    <a:pt x="11" y="11"/>
                  </a:lnTo>
                  <a:lnTo>
                    <a:pt x="23" y="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44" name="Rectangle 34"/>
            <p:cNvSpPr>
              <a:spLocks noChangeArrowheads="1"/>
            </p:cNvSpPr>
            <p:nvPr/>
          </p:nvSpPr>
          <p:spPr bwMode="auto">
            <a:xfrm>
              <a:off x="8747126" y="2503488"/>
              <a:ext cx="1851025" cy="219075"/>
            </a:xfrm>
            <a:prstGeom prst="rect">
              <a:avLst/>
            </a:prstGeom>
            <a:solidFill>
              <a:schemeClr val="accent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45" name="Freeform 35"/>
            <p:cNvSpPr>
              <a:spLocks/>
            </p:cNvSpPr>
            <p:nvPr/>
          </p:nvSpPr>
          <p:spPr bwMode="auto">
            <a:xfrm>
              <a:off x="8859838" y="1787525"/>
              <a:ext cx="420688" cy="300038"/>
            </a:xfrm>
            <a:custGeom>
              <a:avLst/>
              <a:gdLst>
                <a:gd name="T0" fmla="*/ 22 w 265"/>
                <a:gd name="T1" fmla="*/ 0 h 189"/>
                <a:gd name="T2" fmla="*/ 245 w 265"/>
                <a:gd name="T3" fmla="*/ 0 h 189"/>
                <a:gd name="T4" fmla="*/ 256 w 265"/>
                <a:gd name="T5" fmla="*/ 3 h 189"/>
                <a:gd name="T6" fmla="*/ 263 w 265"/>
                <a:gd name="T7" fmla="*/ 11 h 189"/>
                <a:gd name="T8" fmla="*/ 265 w 265"/>
                <a:gd name="T9" fmla="*/ 21 h 189"/>
                <a:gd name="T10" fmla="*/ 265 w 265"/>
                <a:gd name="T11" fmla="*/ 168 h 189"/>
                <a:gd name="T12" fmla="*/ 263 w 265"/>
                <a:gd name="T13" fmla="*/ 179 h 189"/>
                <a:gd name="T14" fmla="*/ 256 w 265"/>
                <a:gd name="T15" fmla="*/ 187 h 189"/>
                <a:gd name="T16" fmla="*/ 245 w 265"/>
                <a:gd name="T17" fmla="*/ 189 h 189"/>
                <a:gd name="T18" fmla="*/ 22 w 265"/>
                <a:gd name="T19" fmla="*/ 189 h 189"/>
                <a:gd name="T20" fmla="*/ 11 w 265"/>
                <a:gd name="T21" fmla="*/ 187 h 189"/>
                <a:gd name="T22" fmla="*/ 4 w 265"/>
                <a:gd name="T23" fmla="*/ 179 h 189"/>
                <a:gd name="T24" fmla="*/ 0 w 265"/>
                <a:gd name="T25" fmla="*/ 168 h 189"/>
                <a:gd name="T26" fmla="*/ 0 w 265"/>
                <a:gd name="T27" fmla="*/ 21 h 189"/>
                <a:gd name="T28" fmla="*/ 4 w 265"/>
                <a:gd name="T29" fmla="*/ 11 h 189"/>
                <a:gd name="T30" fmla="*/ 11 w 265"/>
                <a:gd name="T31" fmla="*/ 3 h 189"/>
                <a:gd name="T32" fmla="*/ 22 w 265"/>
                <a:gd name="T3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5" h="189">
                  <a:moveTo>
                    <a:pt x="22" y="0"/>
                  </a:moveTo>
                  <a:lnTo>
                    <a:pt x="245" y="0"/>
                  </a:lnTo>
                  <a:lnTo>
                    <a:pt x="256" y="3"/>
                  </a:lnTo>
                  <a:lnTo>
                    <a:pt x="263" y="11"/>
                  </a:lnTo>
                  <a:lnTo>
                    <a:pt x="265" y="21"/>
                  </a:lnTo>
                  <a:lnTo>
                    <a:pt x="265" y="168"/>
                  </a:lnTo>
                  <a:lnTo>
                    <a:pt x="263" y="179"/>
                  </a:lnTo>
                  <a:lnTo>
                    <a:pt x="256" y="187"/>
                  </a:lnTo>
                  <a:lnTo>
                    <a:pt x="245" y="189"/>
                  </a:lnTo>
                  <a:lnTo>
                    <a:pt x="22" y="189"/>
                  </a:lnTo>
                  <a:lnTo>
                    <a:pt x="11" y="187"/>
                  </a:lnTo>
                  <a:lnTo>
                    <a:pt x="4" y="179"/>
                  </a:lnTo>
                  <a:lnTo>
                    <a:pt x="0" y="168"/>
                  </a:lnTo>
                  <a:lnTo>
                    <a:pt x="0" y="21"/>
                  </a:lnTo>
                  <a:lnTo>
                    <a:pt x="4" y="11"/>
                  </a:lnTo>
                  <a:lnTo>
                    <a:pt x="11" y="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9619" y="169163"/>
            <a:ext cx="1041400" cy="346075"/>
          </a:xfrm>
          <a:custGeom>
            <a:avLst/>
            <a:gdLst/>
            <a:ahLst/>
            <a:cxnLst/>
            <a:rect l="l" t="t" r="r" b="b"/>
            <a:pathLst>
              <a:path w="1041400" h="346075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7245350" cy="508000"/>
          </a:xfrm>
          <a:custGeom>
            <a:avLst/>
            <a:gdLst/>
            <a:ahLst/>
            <a:cxnLst/>
            <a:rect l="l" t="t" r="r" b="b"/>
            <a:pathLst>
              <a:path w="7245350" h="508000">
                <a:moveTo>
                  <a:pt x="0" y="507491"/>
                </a:moveTo>
                <a:lnTo>
                  <a:pt x="7245096" y="507491"/>
                </a:lnTo>
                <a:lnTo>
                  <a:pt x="7245096" y="0"/>
                </a:lnTo>
                <a:lnTo>
                  <a:pt x="0" y="0"/>
                </a:lnTo>
                <a:lnTo>
                  <a:pt x="0" y="507491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537716"/>
            <a:ext cx="7245350" cy="231775"/>
          </a:xfrm>
          <a:custGeom>
            <a:avLst/>
            <a:gdLst/>
            <a:ahLst/>
            <a:cxnLst/>
            <a:rect l="l" t="t" r="r" b="b"/>
            <a:pathLst>
              <a:path w="7245350" h="231775">
                <a:moveTo>
                  <a:pt x="0" y="231648"/>
                </a:moveTo>
                <a:lnTo>
                  <a:pt x="7245096" y="231648"/>
                </a:lnTo>
                <a:lnTo>
                  <a:pt x="7245096" y="0"/>
                </a:lnTo>
                <a:lnTo>
                  <a:pt x="0" y="0"/>
                </a:lnTo>
                <a:lnTo>
                  <a:pt x="0" y="231648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39000" y="0"/>
            <a:ext cx="1769745" cy="1769745"/>
          </a:xfrm>
          <a:custGeom>
            <a:avLst/>
            <a:gdLst/>
            <a:ahLst/>
            <a:cxnLst/>
            <a:rect l="l" t="t" r="r" b="b"/>
            <a:pathLst>
              <a:path w="1769745" h="1769745">
                <a:moveTo>
                  <a:pt x="1769364" y="0"/>
                </a:moveTo>
                <a:lnTo>
                  <a:pt x="0" y="0"/>
                </a:lnTo>
                <a:lnTo>
                  <a:pt x="0" y="1769364"/>
                </a:lnTo>
                <a:lnTo>
                  <a:pt x="1769364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07491"/>
            <a:ext cx="8404860" cy="1030605"/>
          </a:xfrm>
          <a:custGeom>
            <a:avLst/>
            <a:gdLst/>
            <a:ahLst/>
            <a:cxnLst/>
            <a:rect l="l" t="t" r="r" b="b"/>
            <a:pathLst>
              <a:path w="8404860" h="1030605">
                <a:moveTo>
                  <a:pt x="0" y="1030224"/>
                </a:moveTo>
                <a:lnTo>
                  <a:pt x="8404860" y="1030224"/>
                </a:lnTo>
                <a:lnTo>
                  <a:pt x="8404860" y="0"/>
                </a:lnTo>
                <a:lnTo>
                  <a:pt x="0" y="0"/>
                </a:lnTo>
                <a:lnTo>
                  <a:pt x="0" y="1030224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00288" y="507491"/>
            <a:ext cx="1030605" cy="1030605"/>
          </a:xfrm>
          <a:custGeom>
            <a:avLst/>
            <a:gdLst/>
            <a:ahLst/>
            <a:cxnLst/>
            <a:rect l="l" t="t" r="r" b="b"/>
            <a:pathLst>
              <a:path w="1030604" h="1030605">
                <a:moveTo>
                  <a:pt x="1030223" y="0"/>
                </a:moveTo>
                <a:lnTo>
                  <a:pt x="0" y="0"/>
                </a:lnTo>
                <a:lnTo>
                  <a:pt x="0" y="1030224"/>
                </a:lnTo>
                <a:lnTo>
                  <a:pt x="1030223" y="0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62871" y="659739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66247" y="5963411"/>
            <a:ext cx="1826260" cy="231775"/>
          </a:xfrm>
          <a:custGeom>
            <a:avLst/>
            <a:gdLst/>
            <a:ahLst/>
            <a:cxnLst/>
            <a:rect l="l" t="t" r="r" b="b"/>
            <a:pathLst>
              <a:path w="1826259" h="231775">
                <a:moveTo>
                  <a:pt x="0" y="231648"/>
                </a:moveTo>
                <a:lnTo>
                  <a:pt x="1825751" y="231648"/>
                </a:lnTo>
                <a:lnTo>
                  <a:pt x="1825751" y="0"/>
                </a:lnTo>
                <a:lnTo>
                  <a:pt x="0" y="0"/>
                </a:lnTo>
                <a:lnTo>
                  <a:pt x="0" y="231648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66247" y="6601968"/>
            <a:ext cx="1826260" cy="256540"/>
          </a:xfrm>
          <a:custGeom>
            <a:avLst/>
            <a:gdLst/>
            <a:ahLst/>
            <a:cxnLst/>
            <a:rect l="l" t="t" r="r" b="b"/>
            <a:pathLst>
              <a:path w="1826259" h="256540">
                <a:moveTo>
                  <a:pt x="0" y="256029"/>
                </a:moveTo>
                <a:lnTo>
                  <a:pt x="1825751" y="256029"/>
                </a:lnTo>
                <a:lnTo>
                  <a:pt x="1825751" y="0"/>
                </a:lnTo>
                <a:lnTo>
                  <a:pt x="0" y="0"/>
                </a:lnTo>
                <a:lnTo>
                  <a:pt x="0" y="256029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74707" y="5963411"/>
            <a:ext cx="894715" cy="894715"/>
          </a:xfrm>
          <a:custGeom>
            <a:avLst/>
            <a:gdLst/>
            <a:ahLst/>
            <a:cxnLst/>
            <a:rect l="l" t="t" r="r" b="b"/>
            <a:pathLst>
              <a:path w="894715" h="894715">
                <a:moveTo>
                  <a:pt x="894588" y="0"/>
                </a:moveTo>
                <a:lnTo>
                  <a:pt x="0" y="894587"/>
                </a:lnTo>
                <a:lnTo>
                  <a:pt x="894588" y="894587"/>
                </a:lnTo>
                <a:lnTo>
                  <a:pt x="894588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663683" y="6195059"/>
            <a:ext cx="2528570" cy="407034"/>
          </a:xfrm>
          <a:custGeom>
            <a:avLst/>
            <a:gdLst/>
            <a:ahLst/>
            <a:cxnLst/>
            <a:rect l="l" t="t" r="r" b="b"/>
            <a:pathLst>
              <a:path w="2528570" h="407034">
                <a:moveTo>
                  <a:pt x="0" y="406907"/>
                </a:moveTo>
                <a:lnTo>
                  <a:pt x="2528316" y="406907"/>
                </a:lnTo>
                <a:lnTo>
                  <a:pt x="2528316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FF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65919" y="6195059"/>
            <a:ext cx="407034" cy="407034"/>
          </a:xfrm>
          <a:custGeom>
            <a:avLst/>
            <a:gdLst/>
            <a:ahLst/>
            <a:cxnLst/>
            <a:rect l="l" t="t" r="r" b="b"/>
            <a:pathLst>
              <a:path w="407034" h="407034">
                <a:moveTo>
                  <a:pt x="406907" y="0"/>
                </a:moveTo>
                <a:lnTo>
                  <a:pt x="0" y="406907"/>
                </a:lnTo>
                <a:lnTo>
                  <a:pt x="406907" y="406907"/>
                </a:lnTo>
                <a:lnTo>
                  <a:pt x="406907" y="0"/>
                </a:lnTo>
                <a:close/>
              </a:path>
            </a:pathLst>
          </a:custGeom>
          <a:solidFill>
            <a:srgbClr val="FF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0" y="799337"/>
            <a:ext cx="840486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85115" algn="ctr">
              <a:lnSpc>
                <a:spcPct val="100000"/>
              </a:lnSpc>
              <a:spcBef>
                <a:spcPts val="95"/>
              </a:spcBef>
            </a:pPr>
            <a:r>
              <a:rPr lang="fr-FR" sz="2800" dirty="0" smtClean="0">
                <a:solidFill>
                  <a:schemeClr val="bg1"/>
                </a:solidFill>
              </a:rPr>
              <a:t>A qui notre projet est adressé ?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7200" y="864108"/>
            <a:ext cx="294640" cy="358140"/>
          </a:xfrm>
          <a:custGeom>
            <a:avLst/>
            <a:gdLst/>
            <a:ahLst/>
            <a:cxnLst/>
            <a:rect l="l" t="t" r="r" b="b"/>
            <a:pathLst>
              <a:path w="294640" h="358140">
                <a:moveTo>
                  <a:pt x="294131" y="337438"/>
                </a:moveTo>
                <a:lnTo>
                  <a:pt x="293674" y="340613"/>
                </a:lnTo>
                <a:lnTo>
                  <a:pt x="292747" y="343788"/>
                </a:lnTo>
                <a:lnTo>
                  <a:pt x="276542" y="358139"/>
                </a:lnTo>
                <a:lnTo>
                  <a:pt x="19431" y="358139"/>
                </a:lnTo>
                <a:lnTo>
                  <a:pt x="0" y="337438"/>
                </a:lnTo>
                <a:lnTo>
                  <a:pt x="0" y="16637"/>
                </a:lnTo>
                <a:lnTo>
                  <a:pt x="15722" y="507"/>
                </a:lnTo>
                <a:lnTo>
                  <a:pt x="18491" y="0"/>
                </a:lnTo>
              </a:path>
            </a:pathLst>
          </a:custGeom>
          <a:ln w="12192">
            <a:solidFill>
              <a:srgbClr val="FF9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0072" y="845819"/>
            <a:ext cx="287020" cy="350520"/>
          </a:xfrm>
          <a:custGeom>
            <a:avLst/>
            <a:gdLst/>
            <a:ahLst/>
            <a:cxnLst/>
            <a:rect l="l" t="t" r="r" b="b"/>
            <a:pathLst>
              <a:path w="287020" h="350519">
                <a:moveTo>
                  <a:pt x="286499" y="63626"/>
                </a:moveTo>
                <a:lnTo>
                  <a:pt x="286499" y="335788"/>
                </a:lnTo>
                <a:lnTo>
                  <a:pt x="286042" y="338454"/>
                </a:lnTo>
                <a:lnTo>
                  <a:pt x="285114" y="341249"/>
                </a:lnTo>
                <a:lnTo>
                  <a:pt x="271716" y="350519"/>
                </a:lnTo>
                <a:lnTo>
                  <a:pt x="14782" y="350519"/>
                </a:lnTo>
                <a:lnTo>
                  <a:pt x="0" y="335788"/>
                </a:lnTo>
                <a:lnTo>
                  <a:pt x="0" y="14731"/>
                </a:lnTo>
                <a:lnTo>
                  <a:pt x="12014" y="0"/>
                </a:lnTo>
                <a:lnTo>
                  <a:pt x="14782" y="0"/>
                </a:lnTo>
                <a:lnTo>
                  <a:pt x="222732" y="0"/>
                </a:lnTo>
              </a:path>
            </a:pathLst>
          </a:custGeom>
          <a:ln w="12191">
            <a:solidFill>
              <a:srgbClr val="FF9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7304" y="109423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102082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9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7304" y="1051560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193535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9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7304" y="1010411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193535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9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7304" y="967739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193535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9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6480" y="839724"/>
            <a:ext cx="76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19200" y="2514600"/>
            <a:ext cx="9046084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indent="457200"/>
            <a:r>
              <a:rPr lang="en-US" sz="2800" dirty="0" smtClean="0">
                <a:solidFill>
                  <a:srgbClr val="FF9700"/>
                </a:solidFill>
                <a:latin typeface="Segoe UI Symbol"/>
                <a:cs typeface="Segoe UI Symbol"/>
              </a:rPr>
              <a:t>▰ </a:t>
            </a:r>
            <a:r>
              <a:rPr lang="fr-FR" sz="2800" dirty="0" smtClean="0"/>
              <a:t>Adressé à un administrateur de l’agence « Auto -Maroc ».</a:t>
            </a:r>
          </a:p>
          <a:p>
            <a:pPr indent="457200"/>
            <a:endParaRPr lang="en-US" sz="2800" dirty="0" smtClean="0"/>
          </a:p>
          <a:p>
            <a:pPr indent="457200"/>
            <a:r>
              <a:rPr lang="en-US" sz="2800" dirty="0" smtClean="0">
                <a:solidFill>
                  <a:srgbClr val="FF9700"/>
                </a:solidFill>
                <a:latin typeface="Segoe UI Symbol"/>
                <a:cs typeface="Segoe UI Symbol"/>
              </a:rPr>
              <a:t>▰ </a:t>
            </a:r>
            <a:r>
              <a:rPr lang="fr-FR" sz="2800" dirty="0" smtClean="0"/>
              <a:t>Comme il peut s’agir de plusieurs administrateurs à condition que chacun ait son propre nom utilisateur et mot de passe.</a:t>
            </a:r>
            <a:endParaRPr lang="en-US" sz="2800" dirty="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pPr marL="38100">
                <a:lnSpc>
                  <a:spcPts val="2090"/>
                </a:lnSpc>
              </a:pPr>
              <a:t>7</a:t>
            </a:fld>
            <a:endParaRPr spc="-5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9619" y="169163"/>
            <a:ext cx="1041400" cy="346075"/>
          </a:xfrm>
          <a:custGeom>
            <a:avLst/>
            <a:gdLst/>
            <a:ahLst/>
            <a:cxnLst/>
            <a:rect l="l" t="t" r="r" b="b"/>
            <a:pathLst>
              <a:path w="1041400" h="346075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7245350" cy="508000"/>
          </a:xfrm>
          <a:custGeom>
            <a:avLst/>
            <a:gdLst/>
            <a:ahLst/>
            <a:cxnLst/>
            <a:rect l="l" t="t" r="r" b="b"/>
            <a:pathLst>
              <a:path w="7245350" h="508000">
                <a:moveTo>
                  <a:pt x="0" y="507491"/>
                </a:moveTo>
                <a:lnTo>
                  <a:pt x="7245096" y="507491"/>
                </a:lnTo>
                <a:lnTo>
                  <a:pt x="7245096" y="0"/>
                </a:lnTo>
                <a:lnTo>
                  <a:pt x="0" y="0"/>
                </a:lnTo>
                <a:lnTo>
                  <a:pt x="0" y="507491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537716"/>
            <a:ext cx="7245350" cy="231775"/>
          </a:xfrm>
          <a:custGeom>
            <a:avLst/>
            <a:gdLst/>
            <a:ahLst/>
            <a:cxnLst/>
            <a:rect l="l" t="t" r="r" b="b"/>
            <a:pathLst>
              <a:path w="7245350" h="231775">
                <a:moveTo>
                  <a:pt x="0" y="231648"/>
                </a:moveTo>
                <a:lnTo>
                  <a:pt x="7245096" y="231648"/>
                </a:lnTo>
                <a:lnTo>
                  <a:pt x="7245096" y="0"/>
                </a:lnTo>
                <a:lnTo>
                  <a:pt x="0" y="0"/>
                </a:lnTo>
                <a:lnTo>
                  <a:pt x="0" y="231648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39000" y="0"/>
            <a:ext cx="1769745" cy="1769745"/>
          </a:xfrm>
          <a:custGeom>
            <a:avLst/>
            <a:gdLst/>
            <a:ahLst/>
            <a:cxnLst/>
            <a:rect l="l" t="t" r="r" b="b"/>
            <a:pathLst>
              <a:path w="1769745" h="1769745">
                <a:moveTo>
                  <a:pt x="1769364" y="0"/>
                </a:moveTo>
                <a:lnTo>
                  <a:pt x="0" y="0"/>
                </a:lnTo>
                <a:lnTo>
                  <a:pt x="0" y="1769364"/>
                </a:lnTo>
                <a:lnTo>
                  <a:pt x="1769364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07491"/>
            <a:ext cx="8404860" cy="1030605"/>
          </a:xfrm>
          <a:custGeom>
            <a:avLst/>
            <a:gdLst/>
            <a:ahLst/>
            <a:cxnLst/>
            <a:rect l="l" t="t" r="r" b="b"/>
            <a:pathLst>
              <a:path w="8404860" h="1030605">
                <a:moveTo>
                  <a:pt x="0" y="1030224"/>
                </a:moveTo>
                <a:lnTo>
                  <a:pt x="8404860" y="1030224"/>
                </a:lnTo>
                <a:lnTo>
                  <a:pt x="8404860" y="0"/>
                </a:lnTo>
                <a:lnTo>
                  <a:pt x="0" y="0"/>
                </a:lnTo>
                <a:lnTo>
                  <a:pt x="0" y="1030224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00288" y="507491"/>
            <a:ext cx="1030605" cy="1030605"/>
          </a:xfrm>
          <a:custGeom>
            <a:avLst/>
            <a:gdLst/>
            <a:ahLst/>
            <a:cxnLst/>
            <a:rect l="l" t="t" r="r" b="b"/>
            <a:pathLst>
              <a:path w="1030604" h="1030605">
                <a:moveTo>
                  <a:pt x="1030223" y="0"/>
                </a:moveTo>
                <a:lnTo>
                  <a:pt x="0" y="0"/>
                </a:lnTo>
                <a:lnTo>
                  <a:pt x="0" y="1030224"/>
                </a:lnTo>
                <a:lnTo>
                  <a:pt x="1030223" y="0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62871" y="659739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66247" y="5963411"/>
            <a:ext cx="1826260" cy="231775"/>
          </a:xfrm>
          <a:custGeom>
            <a:avLst/>
            <a:gdLst/>
            <a:ahLst/>
            <a:cxnLst/>
            <a:rect l="l" t="t" r="r" b="b"/>
            <a:pathLst>
              <a:path w="1826259" h="231775">
                <a:moveTo>
                  <a:pt x="0" y="231648"/>
                </a:moveTo>
                <a:lnTo>
                  <a:pt x="1825751" y="231648"/>
                </a:lnTo>
                <a:lnTo>
                  <a:pt x="1825751" y="0"/>
                </a:lnTo>
                <a:lnTo>
                  <a:pt x="0" y="0"/>
                </a:lnTo>
                <a:lnTo>
                  <a:pt x="0" y="231648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66247" y="6601968"/>
            <a:ext cx="1826260" cy="256540"/>
          </a:xfrm>
          <a:custGeom>
            <a:avLst/>
            <a:gdLst/>
            <a:ahLst/>
            <a:cxnLst/>
            <a:rect l="l" t="t" r="r" b="b"/>
            <a:pathLst>
              <a:path w="1826259" h="256540">
                <a:moveTo>
                  <a:pt x="0" y="256029"/>
                </a:moveTo>
                <a:lnTo>
                  <a:pt x="1825751" y="256029"/>
                </a:lnTo>
                <a:lnTo>
                  <a:pt x="1825751" y="0"/>
                </a:lnTo>
                <a:lnTo>
                  <a:pt x="0" y="0"/>
                </a:lnTo>
                <a:lnTo>
                  <a:pt x="0" y="256029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74707" y="5963411"/>
            <a:ext cx="894715" cy="894715"/>
          </a:xfrm>
          <a:custGeom>
            <a:avLst/>
            <a:gdLst/>
            <a:ahLst/>
            <a:cxnLst/>
            <a:rect l="l" t="t" r="r" b="b"/>
            <a:pathLst>
              <a:path w="894715" h="894715">
                <a:moveTo>
                  <a:pt x="894588" y="0"/>
                </a:moveTo>
                <a:lnTo>
                  <a:pt x="0" y="894587"/>
                </a:lnTo>
                <a:lnTo>
                  <a:pt x="894588" y="894587"/>
                </a:lnTo>
                <a:lnTo>
                  <a:pt x="894588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663683" y="6195059"/>
            <a:ext cx="2528570" cy="407034"/>
          </a:xfrm>
          <a:custGeom>
            <a:avLst/>
            <a:gdLst/>
            <a:ahLst/>
            <a:cxnLst/>
            <a:rect l="l" t="t" r="r" b="b"/>
            <a:pathLst>
              <a:path w="2528570" h="407034">
                <a:moveTo>
                  <a:pt x="0" y="406907"/>
                </a:moveTo>
                <a:lnTo>
                  <a:pt x="2528316" y="406907"/>
                </a:lnTo>
                <a:lnTo>
                  <a:pt x="2528316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FF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65919" y="6195059"/>
            <a:ext cx="407034" cy="407034"/>
          </a:xfrm>
          <a:custGeom>
            <a:avLst/>
            <a:gdLst/>
            <a:ahLst/>
            <a:cxnLst/>
            <a:rect l="l" t="t" r="r" b="b"/>
            <a:pathLst>
              <a:path w="407034" h="407034">
                <a:moveTo>
                  <a:pt x="406907" y="0"/>
                </a:moveTo>
                <a:lnTo>
                  <a:pt x="0" y="406907"/>
                </a:lnTo>
                <a:lnTo>
                  <a:pt x="406907" y="406907"/>
                </a:lnTo>
                <a:lnTo>
                  <a:pt x="406907" y="0"/>
                </a:lnTo>
                <a:close/>
              </a:path>
            </a:pathLst>
          </a:custGeom>
          <a:solidFill>
            <a:srgbClr val="FF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19200" y="762000"/>
            <a:ext cx="62484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85115" algn="l">
              <a:lnSpc>
                <a:spcPct val="100000"/>
              </a:lnSpc>
              <a:spcBef>
                <a:spcPts val="95"/>
              </a:spcBef>
            </a:pPr>
            <a:r>
              <a:rPr lang="fr-FR" sz="2800" dirty="0" smtClean="0">
                <a:solidFill>
                  <a:schemeClr val="bg1"/>
                </a:solidFill>
              </a:rPr>
              <a:t>L’administrateur doit :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7200" y="864108"/>
            <a:ext cx="294640" cy="358140"/>
          </a:xfrm>
          <a:custGeom>
            <a:avLst/>
            <a:gdLst/>
            <a:ahLst/>
            <a:cxnLst/>
            <a:rect l="l" t="t" r="r" b="b"/>
            <a:pathLst>
              <a:path w="294640" h="358140">
                <a:moveTo>
                  <a:pt x="294131" y="337438"/>
                </a:moveTo>
                <a:lnTo>
                  <a:pt x="293674" y="340613"/>
                </a:lnTo>
                <a:lnTo>
                  <a:pt x="292747" y="343788"/>
                </a:lnTo>
                <a:lnTo>
                  <a:pt x="276542" y="358139"/>
                </a:lnTo>
                <a:lnTo>
                  <a:pt x="19431" y="358139"/>
                </a:lnTo>
                <a:lnTo>
                  <a:pt x="0" y="337438"/>
                </a:lnTo>
                <a:lnTo>
                  <a:pt x="0" y="16637"/>
                </a:lnTo>
                <a:lnTo>
                  <a:pt x="15722" y="507"/>
                </a:lnTo>
                <a:lnTo>
                  <a:pt x="18491" y="0"/>
                </a:lnTo>
              </a:path>
            </a:pathLst>
          </a:custGeom>
          <a:ln w="12192">
            <a:solidFill>
              <a:srgbClr val="FF9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0072" y="845819"/>
            <a:ext cx="287020" cy="350520"/>
          </a:xfrm>
          <a:custGeom>
            <a:avLst/>
            <a:gdLst/>
            <a:ahLst/>
            <a:cxnLst/>
            <a:rect l="l" t="t" r="r" b="b"/>
            <a:pathLst>
              <a:path w="287020" h="350519">
                <a:moveTo>
                  <a:pt x="286499" y="63626"/>
                </a:moveTo>
                <a:lnTo>
                  <a:pt x="286499" y="335788"/>
                </a:lnTo>
                <a:lnTo>
                  <a:pt x="286042" y="338454"/>
                </a:lnTo>
                <a:lnTo>
                  <a:pt x="285114" y="341249"/>
                </a:lnTo>
                <a:lnTo>
                  <a:pt x="271716" y="350519"/>
                </a:lnTo>
                <a:lnTo>
                  <a:pt x="14782" y="350519"/>
                </a:lnTo>
                <a:lnTo>
                  <a:pt x="0" y="335788"/>
                </a:lnTo>
                <a:lnTo>
                  <a:pt x="0" y="14731"/>
                </a:lnTo>
                <a:lnTo>
                  <a:pt x="12014" y="0"/>
                </a:lnTo>
                <a:lnTo>
                  <a:pt x="14782" y="0"/>
                </a:lnTo>
                <a:lnTo>
                  <a:pt x="222732" y="0"/>
                </a:lnTo>
              </a:path>
            </a:pathLst>
          </a:custGeom>
          <a:ln w="12191">
            <a:solidFill>
              <a:srgbClr val="FF9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7304" y="109423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102082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9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7304" y="1051560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193535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9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7304" y="1010411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193535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9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7304" y="967739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193535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9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6480" y="839724"/>
            <a:ext cx="76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pPr marL="38100">
                <a:lnSpc>
                  <a:spcPts val="2090"/>
                </a:lnSpc>
              </a:pPr>
              <a:t>8</a:t>
            </a:fld>
            <a:endParaRPr spc="-5" dirty="0"/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3810000" y="3048000"/>
            <a:ext cx="2895600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Forme 34"/>
          <p:cNvCxnSpPr/>
          <p:nvPr/>
        </p:nvCxnSpPr>
        <p:spPr>
          <a:xfrm rot="5400000">
            <a:off x="6555581" y="3426619"/>
            <a:ext cx="1747838" cy="2209800"/>
          </a:xfrm>
          <a:prstGeom prst="bentConnector2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Forme 38"/>
          <p:cNvCxnSpPr/>
          <p:nvPr/>
        </p:nvCxnSpPr>
        <p:spPr>
          <a:xfrm rot="10800000">
            <a:off x="3009900" y="3505200"/>
            <a:ext cx="1409700" cy="1900238"/>
          </a:xfrm>
          <a:prstGeom prst="bentConnector2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8305800" y="1905000"/>
            <a:ext cx="3657600" cy="1219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Faire les actions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reliées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 à la base de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données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clientèle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 :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ajout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, suppression….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9296400" y="3352800"/>
            <a:ext cx="16002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Se connecter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9144000" y="4572000"/>
            <a:ext cx="2057400" cy="7524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Se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déconnecter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33333E-6 L -0.13125 0.07777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" y="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57813 -0.11112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-0.39688 0.06736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" y="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3" grpId="0" animBg="1"/>
      <p:bldP spid="34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9619" y="169163"/>
            <a:ext cx="1041400" cy="346075"/>
          </a:xfrm>
          <a:custGeom>
            <a:avLst/>
            <a:gdLst/>
            <a:ahLst/>
            <a:cxnLst/>
            <a:rect l="l" t="t" r="r" b="b"/>
            <a:pathLst>
              <a:path w="1041400" h="346075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7245350" cy="508000"/>
          </a:xfrm>
          <a:custGeom>
            <a:avLst/>
            <a:gdLst/>
            <a:ahLst/>
            <a:cxnLst/>
            <a:rect l="l" t="t" r="r" b="b"/>
            <a:pathLst>
              <a:path w="7245350" h="508000">
                <a:moveTo>
                  <a:pt x="0" y="507491"/>
                </a:moveTo>
                <a:lnTo>
                  <a:pt x="7245096" y="507491"/>
                </a:lnTo>
                <a:lnTo>
                  <a:pt x="7245096" y="0"/>
                </a:lnTo>
                <a:lnTo>
                  <a:pt x="0" y="0"/>
                </a:lnTo>
                <a:lnTo>
                  <a:pt x="0" y="507491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537716"/>
            <a:ext cx="7245350" cy="231775"/>
          </a:xfrm>
          <a:custGeom>
            <a:avLst/>
            <a:gdLst/>
            <a:ahLst/>
            <a:cxnLst/>
            <a:rect l="l" t="t" r="r" b="b"/>
            <a:pathLst>
              <a:path w="7245350" h="231775">
                <a:moveTo>
                  <a:pt x="0" y="231648"/>
                </a:moveTo>
                <a:lnTo>
                  <a:pt x="7245096" y="231648"/>
                </a:lnTo>
                <a:lnTo>
                  <a:pt x="7245096" y="0"/>
                </a:lnTo>
                <a:lnTo>
                  <a:pt x="0" y="0"/>
                </a:lnTo>
                <a:lnTo>
                  <a:pt x="0" y="231648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39000" y="0"/>
            <a:ext cx="1769745" cy="1769745"/>
          </a:xfrm>
          <a:custGeom>
            <a:avLst/>
            <a:gdLst/>
            <a:ahLst/>
            <a:cxnLst/>
            <a:rect l="l" t="t" r="r" b="b"/>
            <a:pathLst>
              <a:path w="1769745" h="1769745">
                <a:moveTo>
                  <a:pt x="1769364" y="0"/>
                </a:moveTo>
                <a:lnTo>
                  <a:pt x="0" y="0"/>
                </a:lnTo>
                <a:lnTo>
                  <a:pt x="0" y="1769364"/>
                </a:lnTo>
                <a:lnTo>
                  <a:pt x="1769364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07491"/>
            <a:ext cx="8404860" cy="1030605"/>
          </a:xfrm>
          <a:custGeom>
            <a:avLst/>
            <a:gdLst/>
            <a:ahLst/>
            <a:cxnLst/>
            <a:rect l="l" t="t" r="r" b="b"/>
            <a:pathLst>
              <a:path w="8404860" h="1030605">
                <a:moveTo>
                  <a:pt x="0" y="1030224"/>
                </a:moveTo>
                <a:lnTo>
                  <a:pt x="8404860" y="1030224"/>
                </a:lnTo>
                <a:lnTo>
                  <a:pt x="8404860" y="0"/>
                </a:lnTo>
                <a:lnTo>
                  <a:pt x="0" y="0"/>
                </a:lnTo>
                <a:lnTo>
                  <a:pt x="0" y="1030224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00288" y="507491"/>
            <a:ext cx="1030605" cy="1030605"/>
          </a:xfrm>
          <a:custGeom>
            <a:avLst/>
            <a:gdLst/>
            <a:ahLst/>
            <a:cxnLst/>
            <a:rect l="l" t="t" r="r" b="b"/>
            <a:pathLst>
              <a:path w="1030604" h="1030605">
                <a:moveTo>
                  <a:pt x="1030223" y="0"/>
                </a:moveTo>
                <a:lnTo>
                  <a:pt x="0" y="0"/>
                </a:lnTo>
                <a:lnTo>
                  <a:pt x="0" y="1030224"/>
                </a:lnTo>
                <a:lnTo>
                  <a:pt x="1030223" y="0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62871" y="659739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66247" y="5963411"/>
            <a:ext cx="1826260" cy="231775"/>
          </a:xfrm>
          <a:custGeom>
            <a:avLst/>
            <a:gdLst/>
            <a:ahLst/>
            <a:cxnLst/>
            <a:rect l="l" t="t" r="r" b="b"/>
            <a:pathLst>
              <a:path w="1826259" h="231775">
                <a:moveTo>
                  <a:pt x="0" y="231648"/>
                </a:moveTo>
                <a:lnTo>
                  <a:pt x="1825751" y="231648"/>
                </a:lnTo>
                <a:lnTo>
                  <a:pt x="1825751" y="0"/>
                </a:lnTo>
                <a:lnTo>
                  <a:pt x="0" y="0"/>
                </a:lnTo>
                <a:lnTo>
                  <a:pt x="0" y="231648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66247" y="6601968"/>
            <a:ext cx="1826260" cy="256540"/>
          </a:xfrm>
          <a:custGeom>
            <a:avLst/>
            <a:gdLst/>
            <a:ahLst/>
            <a:cxnLst/>
            <a:rect l="l" t="t" r="r" b="b"/>
            <a:pathLst>
              <a:path w="1826259" h="256540">
                <a:moveTo>
                  <a:pt x="0" y="256029"/>
                </a:moveTo>
                <a:lnTo>
                  <a:pt x="1825751" y="256029"/>
                </a:lnTo>
                <a:lnTo>
                  <a:pt x="1825751" y="0"/>
                </a:lnTo>
                <a:lnTo>
                  <a:pt x="0" y="0"/>
                </a:lnTo>
                <a:lnTo>
                  <a:pt x="0" y="256029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74707" y="5963411"/>
            <a:ext cx="894715" cy="894715"/>
          </a:xfrm>
          <a:custGeom>
            <a:avLst/>
            <a:gdLst/>
            <a:ahLst/>
            <a:cxnLst/>
            <a:rect l="l" t="t" r="r" b="b"/>
            <a:pathLst>
              <a:path w="894715" h="894715">
                <a:moveTo>
                  <a:pt x="894588" y="0"/>
                </a:moveTo>
                <a:lnTo>
                  <a:pt x="0" y="894587"/>
                </a:lnTo>
                <a:lnTo>
                  <a:pt x="894588" y="894587"/>
                </a:lnTo>
                <a:lnTo>
                  <a:pt x="894588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663683" y="6195059"/>
            <a:ext cx="2528570" cy="407034"/>
          </a:xfrm>
          <a:custGeom>
            <a:avLst/>
            <a:gdLst/>
            <a:ahLst/>
            <a:cxnLst/>
            <a:rect l="l" t="t" r="r" b="b"/>
            <a:pathLst>
              <a:path w="2528570" h="407034">
                <a:moveTo>
                  <a:pt x="0" y="406907"/>
                </a:moveTo>
                <a:lnTo>
                  <a:pt x="2528316" y="406907"/>
                </a:lnTo>
                <a:lnTo>
                  <a:pt x="2528316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FF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65919" y="6195059"/>
            <a:ext cx="407034" cy="407034"/>
          </a:xfrm>
          <a:custGeom>
            <a:avLst/>
            <a:gdLst/>
            <a:ahLst/>
            <a:cxnLst/>
            <a:rect l="l" t="t" r="r" b="b"/>
            <a:pathLst>
              <a:path w="407034" h="407034">
                <a:moveTo>
                  <a:pt x="406907" y="0"/>
                </a:moveTo>
                <a:lnTo>
                  <a:pt x="0" y="406907"/>
                </a:lnTo>
                <a:lnTo>
                  <a:pt x="406907" y="406907"/>
                </a:lnTo>
                <a:lnTo>
                  <a:pt x="406907" y="0"/>
                </a:lnTo>
                <a:close/>
              </a:path>
            </a:pathLst>
          </a:custGeom>
          <a:solidFill>
            <a:srgbClr val="FF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0" y="799337"/>
            <a:ext cx="840486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85115" algn="ctr">
              <a:lnSpc>
                <a:spcPct val="100000"/>
              </a:lnSpc>
              <a:spcBef>
                <a:spcPts val="95"/>
              </a:spcBef>
            </a:pPr>
            <a:r>
              <a:rPr lang="fr-FR" sz="2800" dirty="0" smtClean="0">
                <a:solidFill>
                  <a:schemeClr val="bg1"/>
                </a:solidFill>
              </a:rPr>
              <a:t>Typologie de développement :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7200" y="864108"/>
            <a:ext cx="294640" cy="358140"/>
          </a:xfrm>
          <a:custGeom>
            <a:avLst/>
            <a:gdLst/>
            <a:ahLst/>
            <a:cxnLst/>
            <a:rect l="l" t="t" r="r" b="b"/>
            <a:pathLst>
              <a:path w="294640" h="358140">
                <a:moveTo>
                  <a:pt x="294131" y="337438"/>
                </a:moveTo>
                <a:lnTo>
                  <a:pt x="293674" y="340613"/>
                </a:lnTo>
                <a:lnTo>
                  <a:pt x="292747" y="343788"/>
                </a:lnTo>
                <a:lnTo>
                  <a:pt x="276542" y="358139"/>
                </a:lnTo>
                <a:lnTo>
                  <a:pt x="19431" y="358139"/>
                </a:lnTo>
                <a:lnTo>
                  <a:pt x="0" y="337438"/>
                </a:lnTo>
                <a:lnTo>
                  <a:pt x="0" y="16637"/>
                </a:lnTo>
                <a:lnTo>
                  <a:pt x="15722" y="507"/>
                </a:lnTo>
                <a:lnTo>
                  <a:pt x="18491" y="0"/>
                </a:lnTo>
              </a:path>
            </a:pathLst>
          </a:custGeom>
          <a:ln w="12192">
            <a:solidFill>
              <a:srgbClr val="FF9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0072" y="845819"/>
            <a:ext cx="287020" cy="350520"/>
          </a:xfrm>
          <a:custGeom>
            <a:avLst/>
            <a:gdLst/>
            <a:ahLst/>
            <a:cxnLst/>
            <a:rect l="l" t="t" r="r" b="b"/>
            <a:pathLst>
              <a:path w="287020" h="350519">
                <a:moveTo>
                  <a:pt x="286499" y="63626"/>
                </a:moveTo>
                <a:lnTo>
                  <a:pt x="286499" y="335788"/>
                </a:lnTo>
                <a:lnTo>
                  <a:pt x="286042" y="338454"/>
                </a:lnTo>
                <a:lnTo>
                  <a:pt x="285114" y="341249"/>
                </a:lnTo>
                <a:lnTo>
                  <a:pt x="271716" y="350519"/>
                </a:lnTo>
                <a:lnTo>
                  <a:pt x="14782" y="350519"/>
                </a:lnTo>
                <a:lnTo>
                  <a:pt x="0" y="335788"/>
                </a:lnTo>
                <a:lnTo>
                  <a:pt x="0" y="14731"/>
                </a:lnTo>
                <a:lnTo>
                  <a:pt x="12014" y="0"/>
                </a:lnTo>
                <a:lnTo>
                  <a:pt x="14782" y="0"/>
                </a:lnTo>
                <a:lnTo>
                  <a:pt x="222732" y="0"/>
                </a:lnTo>
              </a:path>
            </a:pathLst>
          </a:custGeom>
          <a:ln w="12191">
            <a:solidFill>
              <a:srgbClr val="FF9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7304" y="109423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102082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9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7304" y="1051560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193535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9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7304" y="1010411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193535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9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7304" y="967739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193535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9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6480" y="839724"/>
            <a:ext cx="76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19200" y="3200400"/>
            <a:ext cx="9046084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800" dirty="0" smtClean="0">
                <a:solidFill>
                  <a:srgbClr val="FF9700"/>
                </a:solidFill>
                <a:latin typeface="Segoe UI Symbol"/>
                <a:cs typeface="Segoe UI Symbol"/>
              </a:rPr>
              <a:t>▰ </a:t>
            </a:r>
            <a:r>
              <a:rPr lang="fr-FR" sz="2800" dirty="0" smtClean="0"/>
              <a:t>Recourt à la conception et la réalisation.</a:t>
            </a:r>
            <a:endParaRPr lang="en-US" sz="2800" dirty="0" smtClean="0"/>
          </a:p>
          <a:p>
            <a:r>
              <a:rPr lang="en-US" sz="2800" dirty="0" smtClean="0">
                <a:solidFill>
                  <a:srgbClr val="FF9700"/>
                </a:solidFill>
                <a:latin typeface="Segoe UI Symbol"/>
                <a:cs typeface="Segoe UI Symbol"/>
              </a:rPr>
              <a:t>▰ </a:t>
            </a:r>
            <a:r>
              <a:rPr lang="fr-FR" sz="2800" dirty="0" smtClean="0"/>
              <a:t>langage de haut niveau.</a:t>
            </a:r>
            <a:endParaRPr lang="en-US" sz="2800" dirty="0" smtClean="0"/>
          </a:p>
          <a:p>
            <a:r>
              <a:rPr lang="en-US" sz="2800" dirty="0" smtClean="0">
                <a:solidFill>
                  <a:srgbClr val="FF9700"/>
                </a:solidFill>
                <a:latin typeface="Segoe UI Symbol"/>
                <a:cs typeface="Segoe UI Symbol"/>
              </a:rPr>
              <a:t>▰ </a:t>
            </a:r>
            <a:r>
              <a:rPr lang="fr-FR" sz="2800" dirty="0" smtClean="0"/>
              <a:t>langage de script.</a:t>
            </a:r>
            <a:endParaRPr lang="en-US" sz="2800" dirty="0" smtClean="0"/>
          </a:p>
          <a:p>
            <a:r>
              <a:rPr lang="en-US" sz="2800" dirty="0" smtClean="0">
                <a:solidFill>
                  <a:srgbClr val="FF9700"/>
                </a:solidFill>
                <a:latin typeface="Segoe UI Symbol"/>
                <a:cs typeface="Segoe UI Symbol"/>
              </a:rPr>
              <a:t>▰ </a:t>
            </a:r>
            <a:r>
              <a:rPr lang="fr-FR" sz="2800" dirty="0" smtClean="0"/>
              <a:t>système de gestion de base de données.</a:t>
            </a:r>
            <a:endParaRPr lang="en-US" sz="2800" dirty="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pPr marL="38100">
                <a:lnSpc>
                  <a:spcPts val="2090"/>
                </a:lnSpc>
              </a:pPr>
              <a:t>9</a:t>
            </a:fld>
            <a:endParaRPr spc="-5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76200">
          <a:noFill/>
        </a:ln>
        <a:effectLst>
          <a:glow rad="101600">
            <a:schemeClr val="accent5">
              <a:satMod val="175000"/>
              <a:alpha val="40000"/>
            </a:schemeClr>
          </a:glow>
        </a:effectLst>
      </a:spPr>
      <a:bodyPr wrap="square" rtlCol="0">
        <a:spAutoFit/>
        <a:scene3d>
          <a:camera prst="orthographicFront"/>
          <a:lightRig rig="brightRoom" dir="t"/>
        </a:scene3d>
        <a:sp3d contourW="6350" prstMaterial="plastic">
          <a:bevelT w="20320" h="20320" prst="angle"/>
          <a:contourClr>
            <a:schemeClr val="accent1">
              <a:tint val="100000"/>
              <a:shade val="100000"/>
              <a:hueMod val="100000"/>
              <a:satMod val="100000"/>
            </a:schemeClr>
          </a:contourClr>
        </a:sp3d>
      </a:bodyPr>
      <a:lstStyle>
        <a:defPPr algn="ctr">
          <a:defRPr sz="13800" b="1" cap="all" dirty="0" smtClean="0">
            <a:ln/>
            <a:solidFill>
              <a:schemeClr val="accent1"/>
            </a:solidFill>
            <a:effectLst>
              <a:outerShdw blurRad="19685" dist="12700" dir="5400000" algn="tl" rotWithShape="0">
                <a:schemeClr val="accent1">
                  <a:satMod val="130000"/>
                  <a:alpha val="60000"/>
                </a:schemeClr>
              </a:outerShdw>
              <a:reflection blurRad="10000" stA="55000" endPos="48000" dist="500" dir="5400000" sy="-100000" algn="bl" rotWithShape="0"/>
            </a:effectLst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</TotalTime>
  <Words>422</Words>
  <Application>Microsoft Office PowerPoint</Application>
  <PresentationFormat>Personnalisé</PresentationFormat>
  <Paragraphs>117</Paragraphs>
  <Slides>24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Office Theme</vt:lpstr>
      <vt:lpstr>Soutenance de projet de stage d’initiation</vt:lpstr>
      <vt:lpstr>Plan</vt:lpstr>
      <vt:lpstr>Diapositive 3</vt:lpstr>
      <vt:lpstr>Introduction</vt:lpstr>
      <vt:lpstr>2</vt:lpstr>
      <vt:lpstr>Diapositive 6</vt:lpstr>
      <vt:lpstr>A qui notre projet est adressé ?</vt:lpstr>
      <vt:lpstr>L’administrateur doit :</vt:lpstr>
      <vt:lpstr>Typologie de développement :</vt:lpstr>
      <vt:lpstr>3</vt:lpstr>
      <vt:lpstr>Le diagramme entité-association.</vt:lpstr>
      <vt:lpstr>Le diagramme de flux de données entre client et admin à travers un système d’information.</vt:lpstr>
      <vt:lpstr>La structure des grandes fonctionnalités nécessaires aux utilisateurs du système.</vt:lpstr>
      <vt:lpstr>Diapositive 14</vt:lpstr>
      <vt:lpstr>L’organigrame des grandes fonctionnalités nécessaires aux utilisateurs du système.</vt:lpstr>
      <vt:lpstr>L’organigramme d’enchaînement d'utilisation de page d’administration.</vt:lpstr>
      <vt:lpstr>4</vt:lpstr>
      <vt:lpstr>Diapositive 18</vt:lpstr>
      <vt:lpstr>Diapositive 19</vt:lpstr>
      <vt:lpstr>5</vt:lpstr>
      <vt:lpstr>Diapositive 21</vt:lpstr>
      <vt:lpstr>Diapositive 22</vt:lpstr>
      <vt:lpstr>Diapositive 23</vt:lpstr>
      <vt:lpstr>Merci de votre  attention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projet de fin d’étude</dc:title>
  <dc:creator>ABDELLAH HALLOU</dc:creator>
  <cp:lastModifiedBy>Windows User</cp:lastModifiedBy>
  <cp:revision>55</cp:revision>
  <dcterms:created xsi:type="dcterms:W3CDTF">2020-10-14T15:38:30Z</dcterms:created>
  <dcterms:modified xsi:type="dcterms:W3CDTF">2020-10-29T19:44:51Z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2020-10-14T00:00:00Z</vt:filetime>
  </property>
</Properties>
</file>