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10" autoAdjust="0"/>
  </p:normalViewPr>
  <p:slideViewPr>
    <p:cSldViewPr snapToGrid="0" snapToObjects="1">
      <p:cViewPr varScale="1">
        <p:scale>
          <a:sx n="56" d="100"/>
          <a:sy n="56" d="100"/>
        </p:scale>
        <p:origin x="-584" y="-76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CAA8C-19BA-4010-84CA-68799FF903CC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E0BB-D450-48E1-AF52-23985FDA3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1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-2692035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Les rootkits: une menace invisible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2400" dirty="0"/>
              <a:t>Les </a:t>
            </a:r>
            <a:r>
              <a:rPr lang="fr-FR" sz="2400" dirty="0" err="1"/>
              <a:t>rootkits</a:t>
            </a:r>
            <a:r>
              <a:rPr lang="fr-FR" sz="2400" dirty="0"/>
              <a:t> contiennent un type de malware conçu pour donner aux pirates la possibilité d'accéder à un appareil ciblé et de contrôler son contenu. </a:t>
            </a:r>
            <a:r>
              <a:rPr lang="fr-FR" sz="2400" dirty="0" err="1"/>
              <a:t>Rootkit</a:t>
            </a:r>
            <a:r>
              <a:rPr lang="fr-FR" sz="2400" dirty="0"/>
              <a:t> peut être utilisé à diverses fins telles que l'espionnage, le vol de données, le sabotage du système et la création de points d'entrée pour un accès non autorisé au système.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833199" y="607528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flowChartAlternateProcess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472393"/>
            <a:ext cx="14630400" cy="8229600"/>
          </a:xfrm>
          <a:prstGeom prst="flowChartAlternateProcess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80304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Fonctionnement des rootkits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32151" y="3107055"/>
            <a:ext cx="2777490" cy="395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87" b="1" dirty="0"/>
          </a:p>
        </p:txBody>
      </p:sp>
      <p:sp>
        <p:nvSpPr>
          <p:cNvPr id="6" name="Text 4"/>
          <p:cNvSpPr/>
          <p:nvPr/>
        </p:nvSpPr>
        <p:spPr>
          <a:xfrm>
            <a:off x="942723" y="3653544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1600" b="1" dirty="0" smtClean="0"/>
              <a:t>Le </a:t>
            </a:r>
            <a:r>
              <a:rPr lang="fr-FR" sz="1600" b="1" dirty="0" err="1"/>
              <a:t>rootkit</a:t>
            </a:r>
            <a:r>
              <a:rPr lang="fr-FR" sz="1600" b="1" dirty="0"/>
              <a:t> est introduit dans le système via des logiciels malveillants ou des failles de sécurité, comme l'ouverture de pièces jointes d'e-mails suspectes ou la visite de sites Web </a:t>
            </a:r>
            <a:r>
              <a:rPr lang="fr-FR" sz="1600" b="1" dirty="0" err="1" smtClean="0"/>
              <a:t>malveillats</a:t>
            </a:r>
            <a:r>
              <a:rPr lang="fr-FR" sz="1600" b="1" dirty="0"/>
              <a:t>.</a:t>
            </a:r>
            <a:endParaRPr lang="en-US" sz="1750" b="1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Camouflage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fois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installés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les rootkits se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camouflent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modifiant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les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fichiers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système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et en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masquant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leur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présence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peuvent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ainsi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rester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indétectables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pendant de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longues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périodes</a:t>
            </a:r>
            <a:r>
              <a:rPr lang="en-US" sz="175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Contrôle total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Grâce à leur accès privilégié, les rootkits permettent aux pirates d'espionner les activités de l'utilisateur, de voler des données sensibles et même de prendre le contrôle total du système.</a:t>
            </a:r>
            <a:endParaRPr lang="en-US" sz="1750" dirty="0"/>
          </a:p>
        </p:txBody>
      </p:sp>
      <p:sp>
        <p:nvSpPr>
          <p:cNvPr id="14" name="ZoneTexte 13"/>
          <p:cNvSpPr txBox="1"/>
          <p:nvPr/>
        </p:nvSpPr>
        <p:spPr>
          <a:xfrm>
            <a:off x="1576350" y="2933462"/>
            <a:ext cx="188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L'infection</a:t>
            </a:r>
            <a:r>
              <a:rPr lang="fr-FR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Types de rootkits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8442" y="2936200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9554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Rootkits de niveau noyau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Ces rootkits s'intègrent directement dans le noyau du système d'exploitation, offrant un accès illimité aux ressources du système.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106" y="2936200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34712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Rootkits de niveau utilisateur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Ils s'installent en tant qu'applications standard, mais disposent de privilèges étendus pour manipuler les processus et les fichiers.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9392" y="5310307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32267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Rootkits de niveau matériel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Ces rootkits modifient le micrologiciel des périphériques, comme les cartes réseau ou les disques durs, rendant leur détection extrêmement difficile.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160524" y="-1229899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876776"/>
            <a:ext cx="84306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Détection et prévention des rootkits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60198" y="4070390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4598849" y="40287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9" name="Shape 6"/>
          <p:cNvSpPr/>
          <p:nvPr/>
        </p:nvSpPr>
        <p:spPr>
          <a:xfrm>
            <a:off x="4371142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558784" y="4598075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232309" y="2259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Analyse approfondie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260163" y="274022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L'utilisation d'outils spécialisés dans la détection des rootkits est essentielle pour identifier leur présence sur un système.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995" y="480631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88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30308" y="4598075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455" y="58062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Mise à jour régulière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954310" y="628661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Garder son système d'exploitation et ses logiciels de sécurité à jour permet de réduire les vulnérabilités exploitées par les rootkits.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9987141" y="40287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9" name="Shape 16"/>
          <p:cNvSpPr/>
          <p:nvPr/>
        </p:nvSpPr>
        <p:spPr>
          <a:xfrm>
            <a:off x="9759434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9928027" y="4598075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620601" y="19044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Formation et vigilance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38482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sensibilisation du personnel aux risques et aux bonnes pratiques de sécurité est cruciale pour prévenir les infections par rootkits.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Cas célèbres de rootkits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Rootkit Sony BMG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2005, le rootkit installé par Sony BMG sur des CD audio a provoqué un scandale majeur en violant la vie privée des utilisateurs.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506363" y="4553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Flame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 puissant malware, identifié en 2012, a été l'un des plus complexes jamais observés, capable d'espionner et de voler des données.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7720" y="1031796"/>
            <a:ext cx="9029343" cy="673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1"/>
              </a:lnSpc>
              <a:buNone/>
            </a:pPr>
            <a:r>
              <a:rPr lang="en-US" sz="424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Protéger son système contre les rootkits</a:t>
            </a:r>
            <a:endParaRPr lang="en-US" sz="424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2027872"/>
            <a:ext cx="1077039" cy="17233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07776" y="2243257"/>
            <a:ext cx="2692718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Mise à jour du système</a:t>
            </a:r>
            <a:endParaRPr lang="en-US" sz="2120" dirty="0"/>
          </a:p>
        </p:txBody>
      </p:sp>
      <p:sp>
        <p:nvSpPr>
          <p:cNvPr id="8" name="Text 4"/>
          <p:cNvSpPr/>
          <p:nvPr/>
        </p:nvSpPr>
        <p:spPr>
          <a:xfrm>
            <a:off x="2207776" y="2709029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Garder son système d'exploitation et ses logiciels à jour est essentiel pour combler les failles de sécurité exploitées par les rootkits.</a:t>
            </a:r>
            <a:endParaRPr lang="en-US" sz="16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" y="3751183"/>
            <a:ext cx="1077039" cy="172331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07776" y="3966567"/>
            <a:ext cx="2898219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Utilisation d'un antivirus</a:t>
            </a:r>
            <a:endParaRPr lang="en-US" sz="2120" dirty="0"/>
          </a:p>
        </p:txBody>
      </p:sp>
      <p:sp>
        <p:nvSpPr>
          <p:cNvPr id="11" name="Text 6"/>
          <p:cNvSpPr/>
          <p:nvPr/>
        </p:nvSpPr>
        <p:spPr>
          <a:xfrm>
            <a:off x="2207776" y="4432340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bon antivirus, régulièrement mis à jour, peut détecter et supprimer de nombreux types de rootkits.</a:t>
            </a:r>
            <a:endParaRPr lang="en-US" sz="16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" y="5474494"/>
            <a:ext cx="1077039" cy="172331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07776" y="5689878"/>
            <a:ext cx="2692718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Analyse du système</a:t>
            </a:r>
            <a:endParaRPr lang="en-US" sz="2120" dirty="0"/>
          </a:p>
        </p:txBody>
      </p:sp>
      <p:sp>
        <p:nvSpPr>
          <p:cNvPr id="14" name="Text 8"/>
          <p:cNvSpPr/>
          <p:nvPr/>
        </p:nvSpPr>
        <p:spPr>
          <a:xfrm>
            <a:off x="2207776" y="6155650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 outils spécialisés dans la détection des rootkits, comme RootKitRevealer ou TDSSKiller, peuvent aider à identifier une éventuelle infection.</a:t>
            </a:r>
            <a:endParaRPr lang="en-US" sz="169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689" y="3321377"/>
            <a:ext cx="95579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i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12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472</Words>
  <Application>Microsoft Office PowerPoint</Application>
  <PresentationFormat>Personnalisé</PresentationFormat>
  <Paragraphs>48</Paragraphs>
  <Slides>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15</cp:revision>
  <dcterms:created xsi:type="dcterms:W3CDTF">2024-05-06T19:15:20Z</dcterms:created>
  <dcterms:modified xsi:type="dcterms:W3CDTF">2024-05-07T00:36:29Z</dcterms:modified>
</cp:coreProperties>
</file>