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08a40a92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08a40a92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08a40a92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08a40a92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b08a40a92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b08a40a92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b08a40a92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b08a40a92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08a40a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08a40a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08a40a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08a40a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08a40a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08a40a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b08a40a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b08a40a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08a40a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08a40a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08a40a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08a40a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08a40a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08a40a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08a40a92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08a40a92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1875"/>
            <a:ext cx="9215801" cy="52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695200" y="3461100"/>
            <a:ext cx="808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Vicente and Iftekher’s Animal Image Classifier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981601" cy="35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with Normalization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0" y="1017800"/>
            <a:ext cx="507665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prediction of Picture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0" y="970525"/>
            <a:ext cx="50101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 live coding in our jupyter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pictures you want to try out?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What, How, and Why?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390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multiple different types of animals using </a:t>
            </a:r>
            <a:r>
              <a:rPr lang="en"/>
              <a:t>convolution</a:t>
            </a:r>
            <a:r>
              <a:rPr lang="en"/>
              <a:t> image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Visual Geometry Group- VGG16- model and transfer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pre-trained model on ImageNet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identify animal pictures taken by Wildlife Conservatory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potential new species as well as endangered species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00" y="1170200"/>
            <a:ext cx="4617901" cy="272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5" y="323250"/>
            <a:ext cx="6617151" cy="39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50075" y="238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Final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0" y="976250"/>
            <a:ext cx="5378124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1167" r="26755" t="0"/>
          <a:stretch/>
        </p:blipFill>
        <p:spPr>
          <a:xfrm>
            <a:off x="5436725" y="2765225"/>
            <a:ext cx="3707276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Model’s Summary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00" y="1017800"/>
            <a:ext cx="5837525" cy="36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Validation: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0" y="961025"/>
            <a:ext cx="6179525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Validation: Loss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0" y="1017800"/>
            <a:ext cx="603089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Model on the Unseen Testing Set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00" y="1179725"/>
            <a:ext cx="6896100" cy="21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16957" t="0"/>
          <a:stretch/>
        </p:blipFill>
        <p:spPr>
          <a:xfrm>
            <a:off x="152400" y="1017800"/>
            <a:ext cx="6236575" cy="34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636975" y="1521150"/>
            <a:ext cx="13785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Butterflies: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Chickens: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Elephants: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Horses: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Spiders: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Squirrells: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