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9" r:id="rId6"/>
    <p:sldId id="268" r:id="rId7"/>
    <p:sldId id="270" r:id="rId8"/>
    <p:sldId id="271" r:id="rId9"/>
    <p:sldId id="277" r:id="rId10"/>
    <p:sldId id="278" r:id="rId11"/>
    <p:sldId id="279" r:id="rId12"/>
    <p:sldId id="280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87949" autoAdjust="0"/>
  </p:normalViewPr>
  <p:slideViewPr>
    <p:cSldViewPr snapToGrid="0" showGuides="1">
      <p:cViewPr varScale="1">
        <p:scale>
          <a:sx n="64" d="100"/>
          <a:sy n="64" d="100"/>
        </p:scale>
        <p:origin x="138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16:09:32.7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4044 1051 24575,'-603'0'0,"588"1"0,0 1 0,0 1 0,0 0 0,0 1 0,0 0 0,-28 13 0,27-10 0,0-1 0,0 0 0,-1-2 0,1 0 0,-20 2 0,21-3 0,0-1 0,0 2 0,1 0 0,-1 0 0,-21 11 0,9-4 0,25-10 0,0-1 0,1 0 0,-1 1 0,1 0 0,-1-1 0,1 1 0,-1 0 0,1 0 0,0 0 0,-1 0 0,1 0 0,0 0 0,0 0 0,0 0 0,0 0 0,0 0 0,0 1 0,0-1 0,0 1 0,0-1 0,0 0 0,0 3 0,1-2 0,0-1 0,0 1 0,1-1 0,-1 1 0,0-1 0,1 0 0,0 1 0,-1-1 0,1 0 0,-1 1 0,1-1 0,0 0 0,0 0 0,0 0 0,0 1 0,0-1 0,0 0 0,0 0 0,2 1 0,5 3 0,-1 1 0,2-1 0,-1-1 0,0 1 0,1-2 0,13 5 0,29 4 0,2-3 0,-1-1 0,1-4 0,0-1 0,95-8 0,77-28-1203,-148 18 371,96-5 0,327-36-1091,-21-8-2122,-259 37 3700,1-5-1116,191-19 1537,3 12-808,-123 10 1204,121-18 2242,-325 36-2577,-42 5 987,54 0 0,-64 25 2808,-43-14-3731,0-1-1,-1 0 1,1-1-1,-1 1 1,0-2-1,-11 4 1,-21 8 189,-38 17-390,-94 24 0,134-46-237,-41 4 0,45-8-44,-63 17 0,4 6-555,-148 23 0,-98-7-2398,-30 4 1070,28 3 1319,26-4 131,-79 1 1317,-40 8 99,384-47-667,-225 34 490,205-33 351,40-5 206,-50 2 0,-1-8 2786,80 1-3863,1 0 1,0 0-1,0 0 1,0 0-1,0 0 1,0 0-1,0 0 1,0 0-1,0 0 0,0 0 1,0 0-1,-1 0 1,1 0-1,0 0 1,0 0-1,0 0 1,0 0-1,0 0 1,0 0-1,0 0 1,0 0-1,0 0 1,-1 0-1,1 0 1,0 0-1,0 0 1,0 0-1,0 0 1,0 0-1,0 0 1,0 0-1,0 0 1,0 0-1,0 0 1,0-1-1,0 1 0,0 0 1,0 0-1,0 0 1,-1 0-1,1 0 1,0 0-1,0 0 1,0 0-1,0 0 1,0 0-1,0-1 1,0 1-1,0 0 1,0 0-1,0 0 1,0 0-1,0 0 1,0 0-1,0 0 1,1 0-1,-1 0 1,0-1-1,0 1 1,0 0-1,0 0 1,0 0-1,0 0 1,0 0-1,0 0 0,8-7 278,12-6-35,16-1-601,70-17 0,-65 21-19,53-21-1,-72 23 78,1 1-1,0 1 1,42-5-1,7-1-952,412-101-1040,-200 64 1234,-3 1 20,380-77 808,-541 106 211,14-12 48,0 0 1131,92-9 1243,-189 31 1240,-51 8-2651,-7 2-946,1 2 1,-26 4-1,-24 4-59,11-7-122,-89 8-398,84-5 169,-94-4 1,88-3 32,-69 8 0,2 3-1213,-156-7 0,-60 4-767,-30 3 1202,126-8 499,99 8 92,-43 1 522,196-12-8,-405 14-31,48 9 182,-223-12 159,357-13-49,208 2-307,-57 1 603,1-3 0,0-3-1,-93-19 1,106 14-629,51 9 473,-1 0-1,1-1 0,-1-1 1,1 1-1,0-2 0,0 0 1,0 0-1,1-1 1,-17-10-1,-2-5 151,19 12-166,0 1 0,0-2 1,-12-10-1,20 15-324,0 1-1,0-1 1,1 0 0,-1 0 0,1 0-1,0 0 1,0 0 0,0 0 0,0 0-1,1-1 1,0 1 0,-1-1 0,1-6-1,0 4-60,0-1 0,0 1 0,1-1 0,0 1 0,0-1 0,1 1 0,0-1 0,1 1 0,-1-1 0,2 1 0,-1 0 0,1 0 0,0 0 0,0 0 0,0 0 0,1 1 0,0 0 0,1-1 0,0 1 0,-1 1 0,2-1 0,10-8 0,111-87 0,-111 88 0,0 1 0,0 0 0,29-13 0,26-19 0,31-24 0,-22 16 0,-38 25 0,65-29 0,-21 12 0,57-24 0,-132 63 0,0 0 0,0-1 0,0 0 0,16-13 0,-27 18 0,1 1 0,-1 0 0,0 0 0,1-1 0,-1 1 0,1 0 0,-1 0 0,0-1 0,1 1 0,-1 0 0,0-1 0,1 1 0,-1-1 0,0 1 0,0 0 0,0-1 0,1 1 0,-1-1 0,0 1 0,0-1 0,0 1 0,0-1 0,0 1 0,0-1 0,1 1 0,-1-1 0,-1 0 0,-10-1 0,-21 9 0,-97 43 0,87-36 0,-72 34 0,-273 182 0,361-214 0,-52 23 0,32-17 0,-143 56-726,126-51 726,40-16 0,-40 12 0,-11 1 0,47-14 0,0-1 0,0-1 0,-1-2 0,-35 4 0,41-8 84,1 2 1,-1 1-1,-22 7 1,25-6-7,0-1-1,-1-1 1,1 0 0,-23 0-1,39-4-77,-5 1 0,1-1 0,0-1 0,-1 1 0,1-1 0,-13-3 0,18 3 0,0 1 0,0-1 0,0 0 0,0 0 0,0-1 0,1 1 0,-1 0 0,0 0 0,1-1 0,-1 1 0,1-1 0,-1 0 0,1 1 0,0-1 0,0 0 0,-1 0 0,1 0 0,1 0 0,-1 0 0,0 0 0,0 0 0,1 0 0,-1 0 0,1-3 0,-1 1 0,0-1 0,1 1 0,-1-1 0,1 1 0,1-1 0,-1 1 0,1-1 0,-1 1 0,1-1 0,0 1 0,1 0 0,-1 0 0,1-1 0,0 1 0,0 0 0,0 0 0,0 0 0,4-3 0,6-14 0,54-98 0,-19 28 0,20-7 0,-14 23 0,-48 69 0,-1 1 0,1 0 0,1 0 0,-1 0 0,1 0 0,0 1 0,0 0 0,7-3 0,19-15 0,39-25 0,-45 32 0,-12 8 0,0 0 0,0 1 0,0 1 0,1 1 0,15-4 0,31-9 0,-31 7 0,1 1 0,35-5 0,-64 14 0,1-1 0,-1 1 0,0 0 0,1 0 0,-1 0 0,1 0 0,-1 0 0,0 0 0,1 1 0,-1-1 0,0 1 0,0-1 0,1 1 0,-1 0 0,0 0 0,0 0 0,0 0 0,0 1 0,0-1 0,0 0 0,3 3 0,-4-2 0,0 0 0,-1-1 0,1 1 0,0 0 0,0 0 0,-1-1 0,1 1 0,-1 0 0,1 0 0,-1 0 0,0 0 0,0-1 0,0 1 0,0 0 0,0 0 0,0 0 0,-1 0 0,1 0 0,0 0 0,-1-1 0,0 1 0,1 0 0,-1 0 0,0-1 0,0 1 0,0 0 0,-2 2 0,-17 24 0,-1 0 0,-1-1 0,-37 33 0,58-58 0,-32 31 0,-10 9 0,-60 78 0,20-25 0,-5 10 0,78-93 0,-1 0 0,-23 21 0,-8 8 0,-80 89 0,121-129 0,-1 1 0,1-1 0,0 1 0,0 0 0,0-1 0,0 1 0,0 0 0,0 0 0,1 0 0,-1 0 0,1 0 0,-1 0 0,1-1 0,0 1 0,-1 4 0,1-6 0,0 1 0,0-1 0,1 1 0,-1-1 0,0 0 0,0 1 0,0-1 0,0 0 0,1 1 0,-1-1 0,0 1 0,0-1 0,1 0 0,-1 1 0,0-1 0,0 0 0,1 0 0,-1 1 0,0-1 0,1 0 0,-1 0 0,1 1 0,-1-1 0,0 0 0,1 0 0,-1 0 0,1 0 0,19-4 0,1-7 0,0-1 0,34-27 0,18-11 0,31-7 0,182-71 0,-222 107-484,89-17 1,-10 4-16,-105 25 491,1 2 0,1 2-1,41-1 1,-48 4-62,67-8-494,40-2 613,170 13 115,-308-1-117,1-1 0,0 1-1,-1 0 1,1 0 0,0 0 0,-1 1 0,1-1 0,-1 0-1,1 1 1,-1 0 0,1 0 0,-1 0 0,1 0 0,-1 0-1,0 0 1,0 0 0,1 1 0,-1-1 0,0 1 0,0 0 0,0 0-1,-1-1 1,1 1 0,0 0 0,-1 1 0,1-1 0,-1 0-1,0 0 1,1 1 0,-1-1 0,0 0 0,-1 1 0,1-1-1,0 1 1,-1 0 0,1-1 0,-1 1 0,0-1 0,0 1-1,0 4 1,1 61-47,-7 74 0,4-119 0,-1-1 0,-1 0 0,-1 0 0,-1 0 0,-1-1 0,0 0 0,-2 0 0,-1 0 0,0-1 0,-23 31 0,12-22 0,-22 38 0,-15 22 0,-11 17 0,17-23 0,-43 54 0,76-104 0,-25 58 0,29-71 0,-9 13 0,24-32 0,-1 0 0,1-1 0,0 1 0,0 0 0,-1-1 0,1 1 0,0 0 0,0-1 0,0 1 0,0 0 0,0-1 0,0 1 0,0 0 0,0-1 0,0 1 0,0 0 0,0-1 0,1 1 0,-1 0 0,0-1 0,0 1 0,1 0 0,-1-1 0,0 1 0,1-1 0,-1 1 0,1 0 0,-1-1 0,1 1 0,-1-1 0,1 0 0,-1 1 0,1-1 0,-1 1 0,1-1 0,0 0 0,-1 1 0,1-1 0,-1 0 0,1 0 0,0 1 0,-1-1 0,1 0 0,0 0 0,1 0 0,2 1 0,0-1 0,0 0 0,0 0 0,1 0 0,-1 0 0,0-1 0,0 1 0,0-1 0,0 0 0,0 0 0,0-1 0,7-3 0,47-27 0,-48 25 0,226-129-1242,-130 84 1242,-37 21 0,28-11-600,22-11-420,-38 13 944,95-33 1,-51 23 98,21 2-23,4-1 0,-74 20 0,138-35 0,36-17-1179,-43 10 107,-101 41 525,168-44 3996,-257 68-2807,-29 4 132,-28 6 149,-2 9-1177,0 2 0,-51 27 0,47-20-59,-62 21 0,-49 15 46,95-34 204,-14 6-317,-133 53-1409,103-46 1789,5-1 0,-26 18-590,-217 83-494,302-122 863,-40 22 1,52-23 132,-1 0 0,0-2 0,-40 9 0,40-11 140,0 0 0,0 2 1,-55 30-1,-29 12 2470,107-52-2055,20-9 342,41-19 955,-19 9-1181,27-16-882,-15 9-281,1 1 0,53-18 0,-97 40 566,204-73-696,-85 33 575,-78 28-586,59-27 0,-58 22 666,76-22-1,1 1 77,-98 29-70,23-9-540,0 3 0,85-19 0,175-41 698,22-3 12,-271 70-73,228-45 696,-268 50-677,0 1 0,0 1-1,24 0 1,-29 2 402,0 0 1,0-1-1,0 0 1,0-1-1,0-1 0,0 0 1,18-7-1,-100 47 733,-202 109-1202,247-134 0,-11 5 0,17-9 0,2 1 0,-26 15 0,-119 75 0,31-22 0,105-63 0,1-2 0,-2 0 0,0-2 0,-43 12 0,-47 19 0,-72 35-833,5-12 598,154-54 235,-52 12 0,-10 3 0,-8 6-315,-36 14-190,111-35 629,5-1 224,-1-2 0,-24 6-1,75-32 193,-9 3-359,21-9-181,45-22 0,45-15 0,-26 11-357,-71 32 159,0 2 1,45-14-1,285-63-717,-211 57-259,64-10 387,-57 15 567,-106 19 220,1 2 0,0 3 0,63-2-1,-77 8 67,0-2 0,53-12 0,-46 7 131,55-4-1,-83 10 486,15 3 737,-37 0-1388,0 0-15,0 0 0,0 0-1,0 0 1,0 1 0,0-1 0,0 0-1,0 0 1,0 0 0,0 0 0,0 0-1,0 1 1,0-1 0,-1 1 204,1 0-204,-9 9 403,-13 8-29,-96 50-316,8-8-74,76-43 0,-55 36 0,50-29-193,-72 35 0,-12 7-89,77-40 282,-51 22 0,6-5 0,-27 8 0,36-18 0,44-18 0,-1-2 0,-64 12 0,-9 3 0,58-15-339,0-2-1,-71 4 1,-36 7-319,14-4 661,56-8-811,-78 0 852,118-9 96,0 2 0,-86 16 1,-71 21 764,194-39-503,0 0-1,-1 0 1,-17-3-1,13 1-228,16 2-173,0-1 0,-1 1 0,1 0 0,0 0 0,0 1 0,0-1 0,0 1 0,0-1 0,0 1 0,1 0 0,-1 0 0,0 0 0,1 1 0,0-1 0,-1 0 0,-2 5 0,-9 7 0,-108 88 0,-9-10 0,49-35 0,65-47 0,0-1 0,0 0 0,-28 9 0,-18 9 0,31-13 0,0-2 0,-1-2 0,0 0 0,-1-2 0,-35 3 0,48-8 0,-1-1 0,-38-1 0,54-1 0,0-1 0,0 1 0,0-1 0,0 0 0,1-1 0,-1 1 0,0-1 0,1 0 0,-1-1 0,1 1 0,0-1 0,-1 0 0,1-1 0,-8-7 0,7 5 0,0 1 0,0-1 0,0 1 0,0 0 0,-1 1 0,0 0 0,0 0 0,0 0 0,0 1 0,0 0 0,-1 0 0,0 1 0,1 0 0,-1 0 0,-12 0 0,-86-22 0,28 5 0,70 17 0,1 0 0,-1-1 0,1 0 0,0-1 0,0 1 0,0-1 0,0 0 0,-7-7 0,5 4 0,0 1 0,0 1 0,-12-6 0,14 6 0,-1 1 0,1-1 0,1-1 0,-1 1 0,1-1 0,0-1 0,0 1 0,1-1 0,0 0 0,0 0 0,0 0 0,-3-9 0,-30-38 0,27 39 0,1-1 0,0 0 0,1 0 0,1-1 0,0-1 0,-9-30 0,-14-33 0,22 61 0,1 1 0,1-1 0,1 0 0,0 0 0,2-1 0,0 0 0,0-23 0,3 4 0,4-126 0,-2 156 0,1-1 0,0 1 0,1 0 0,0 0 0,0 0 0,1 1 0,1-1 0,-1 1 0,2 0 0,-1 0 0,1 0 0,0 1 0,1 0 0,0 0 0,0 1 0,1 0 0,0 0 0,0 1 0,0-1 0,1 2 0,0 0 0,0 0 0,1 0 0,13-4 0,-6 4 0,-9 2 0,0 0 0,1 0 0,-1 1 0,1 1 0,-1-1 0,10 1 0,-16 1 0,0 0 0,0 1 0,0-1 0,1 0 0,-1 1 0,0 0 0,0-1 0,0 1 0,0 0 0,-1 0 0,1 0 0,0 0 0,0 0 0,-1 1 0,1-1 0,0 1 0,-1-1 0,1 1 0,-1-1 0,0 1 0,1 0 0,-1 0 0,0-1 0,0 1 0,0 0 0,-1 0 0,1 0 0,0 0 0,-1 0 0,1 3 0,1 1 0,0 1 0,-1-1 0,0 1 0,0 0 0,0-1 0,-1 1 0,0-1 0,-1 1 0,1 0 0,-1-1 0,0 1 0,-1-1 0,0 1 0,0-1 0,0 0 0,-1 0 0,0 0 0,0 0 0,0 0 0,-1-1 0,0 1 0,0-1 0,0 0 0,-1 0 0,-9 8 0,-112 101 0,107-97 0,-14 12 0,-53 37 0,79-62 0,0-1 0,0 0 0,-1 0 0,1 0 0,-1-1 0,0-1 0,0 1 0,0-1 0,-15 0 0,-6-1 0,-38-5 0,62 4 0,0 0 0,1-1 0,-1 1 0,0-1 0,1 0 0,0 0 0,-1 0 0,1-1 0,0 1 0,0-1 0,0 0 0,1-1 0,-1 1 0,1 0 0,-1-1 0,1 0 0,0 0 0,1 0 0,-5-7 0,2 1 0,0 0 0,1 0 0,-1-1 0,2 0 0,0 0 0,0 0 0,-1-17 0,-6-49 0,3 33 0,0-62 0,8-261 0,1 349 0,0 0 0,2 0 0,0 0 0,1 1 0,1 0 0,1 0 0,11-22 0,-5 11 0,-12 27 0,-1 0 0,1 0 0,0-1 0,-1 1 0,1 0 0,-1 0 0,1-1 0,-1 1 0,0 0 0,0-1 0,1 1 0,-1-1 0,0 1 0,0 0 0,0-1 0,0 1 0,-1 0 0,1-1 0,0 1 0,0 0 0,-1-1 0,1 1 0,-1 0 0,0-2 0,-1 2 0,0 0 0,1 0 0,-1 0 0,0 1 0,0-1 0,0 0 0,0 1 0,0 0 0,0-1 0,0 1 0,0 0 0,0 0 0,0 0 0,0 0 0,0 0 0,-4 1 0,3 0 0,-1-1 0,0 1 0,1 0 0,-1 0 0,1 0 0,-1 0 0,1 1 0,0 0 0,0-1 0,-1 1 0,1 0 0,0 0 0,1 1 0,-1-1 0,0 1 0,1-1 0,-1 1 0,-2 5 0,-2 3 0,1 0 0,0 1 0,1-1 0,-4 14 0,-1-1 0,6-6 0,-1-1 0,2 1 0,0-1 0,2 1 0,-1 0 0,2 0 0,3 26 0,-2 3 0,1-18 0,11 56 0,-4-39 0,-7-38 0,0 0 0,1 0 0,0 0 0,0 0 0,1 0 0,0-1 0,8 11 0,-7-11 0,0 1 0,-1 0 0,0 0 0,0 0 0,-1 0 0,4 13 0,-1 1 0,1 0 0,0 0 0,2-1 0,21 38 0,-23-49 0,0 0 0,1 0 0,0-1 0,13 11 0,-12-11 0,1 1 0,-2 0 0,10 13 0,2 4 0,1-1 0,37 36 0,8 10 0,-58-62 0,-1 1 0,-1 0 0,6 13 0,-6-12 0,1 0 0,14 22 0,-18-31 0,-1-1 0,1 1 0,-1 0 0,1-1 0,0 1 0,0-1 0,0 0 0,0 0 0,1 0 0,-1 0 0,0-1 0,1 1 0,-1-1 0,8 2 0,2-1 0,-1 1 0,0 1 0,1 0 0,-1 0 0,12 7 0,-7-3 0,0-2 0,22 6 0,23 10 0,-45-17 0,1-1 0,-1 0 0,1-1 0,0-1 0,1-1 0,-1 0 0,0-1 0,21-3 0,15 1 0,-41 1 0,0-1 0,0 0 0,0-1 0,-1 0 0,1-1 0,-1 0 0,0-1 0,0 0 0,-1-1 0,1-1 0,-1 0 0,-1 0 0,1-1 0,-1 0 0,0-1 0,9-11 0,48-45 0,-19 10 0,-30 37 0,-1-1 0,24-37 0,-20 25 0,-16 26 0,-1-1 0,0 0 0,0 0 0,-1 0 0,1 0 0,-1-1 0,-1 1 0,1-1 0,-1 0 0,0 0 0,-1 0 0,1-7 0,-1 5 0,1-8 0,-1-1 0,0 1 0,-1-1 0,-1 1 0,-1-1 0,-6-25 0,5 37 0,0 0 0,0 0 0,-1 1 0,0 0 0,0 0 0,0 0 0,-1 0 0,0 0 0,0 1 0,-8-6 0,-2 0 0,0 0 0,-27-12 0,4 7 0,0 3 0,-54-12 0,56 18 0,-1 2 0,1 2 0,-1 0 0,-69 8 0,98-5 0,1 1 0,0-1 0,0 1 0,0 0 0,0 1 0,0-1 0,0 1 0,1 1 0,-1-1 0,1 1 0,0 0 0,0 1 0,0-1 0,1 1 0,0 1 0,0-1 0,0 1 0,0-1 0,1 1 0,-5 8 0,-4 12 0,1 0 0,1 1 0,-15 52 0,5-12 0,17-52 0,0 0 0,1 1 0,1-1 0,1 1 0,0 0 0,2 25 0,0-24 0,-1 1 0,0 0 0,-2 0 0,-6 29 0,2-22 0,1-1 0,-3 44 0,8-67 0,0-1 0,0 0 0,0 1 0,0-1 0,-1 0 0,1 1 0,0-1 0,0 0 0,0 1 0,0-1 0,1 0 0,-1 1 0,0-1 0,0 1 0,0-1 0,0 0 0,0 1 0,0-1 0,0 0 0,1 1 0,-1-1 0,0 0 0,0 0 0,0 1 0,1-1 0,-1 0 0,0 1 0,0-1 0,1 0 0,-1 0 0,0 0 0,1 1 0,-1-1 0,0 0 0,1 0 0,-1 0 0,0 0 0,1 0 0,-1 1 0,0-1 0,1 0 0,18-8 0,15-22 0,107-142 0,-137 168 0,33-37 0,59-86 0,-81 106 0,25-28 0,8-12 0,-18 24 0,-24 30 0,1 1 0,-2-1 0,1-1 0,-1 1 0,0-1 0,0 0 0,-1 0 0,0 0 0,-1-1 0,0 1 0,3-11 0,-6 18 0,0 0 0,1 1 0,-1-1 0,0 0 0,0 0 0,0 0 0,0 0 0,1 0 0,-1 0 0,-1 0 0,1 0 0,0 0 0,0 0 0,0 0 0,0 0 0,-1 0 0,1 1 0,0-1 0,-1 0 0,1 0 0,-1 0 0,1 0 0,-1 1 0,1-1 0,-1 0 0,1 0 0,-1 1 0,0-1 0,0 0 0,1 1 0,-1-1 0,0 1 0,0-1 0,0 1 0,1-1 0,-1 1 0,0 0 0,0-1 0,0 1 0,0 0 0,0 0 0,0 0 0,0 0 0,0 0 0,0 0 0,0 0 0,0 0 0,1 0 0,-3 0 0,-1 1 0,0 1 0,0-1 0,1 0 0,-1 1 0,0 0 0,1 0 0,0 0 0,-1 0 0,1 0 0,0 1 0,-3 3 0,-33 34 0,-2 0 0,-50 37 0,82-70 0,1 1 0,0 0 0,1 0 0,-10 14 0,-19 21 0,-96 89 0,-89 79 0,205-198 0,2-1 0,0-1 0,-1-1 0,-24 13 0,-35 26 0,20-20 0,45-22 0,0-2 0,-1 1 0,0-1 0,0-1 0,0 0 0,0 0 0,-1-1 0,0 0 0,-21 2 0,23-5 0,-59 0 0,63-1 0,-1 0 0,1 0 0,-1-1 0,1 0 0,-1 0 0,1 0 0,0 0 0,0-1 0,-8-5 0,-54-40 0,49 33 0,2-1 0,0-1 0,1 0 0,-18-27 0,28 35 0,1 0 0,0-1 0,0 0 0,1 0 0,-4-18 0,-6-19 0,-42-147 0,37 134 0,12 38 0,-14-34 0,11 34 0,1-1 0,1 0 0,1 0 0,-3-30 0,8 49 0,-1 0 0,1-1 0,-1 1 0,1 0 0,-1 0 0,-1 0 0,1 1 0,-4-6 0,4 7 0,0-1 0,0 1 0,0-1 0,1 0 0,-1 0 0,1 0 0,-1 0 0,1 0 0,0 0 0,0 0 0,1 0 0,-1 0 0,1-1 0,-1-4 0,2 8 0,-1-1 0,0 0 0,1 0 0,-1 0 0,1 1 0,-1-1 0,1 0 0,-1 1 0,1-1 0,-1 0 0,1 1 0,0-1 0,-1 1 0,1-1 0,0 1 0,0-1 0,-1 1 0,1-1 0,0 1 0,0 0 0,0 0 0,0-1 0,-1 1 0,1 0 0,0 0 0,0 0 0,0 0 0,0 0 0,0 0 0,0 0 0,-1 0 0,1 0 0,0 0 0,0 1 0,0-1 0,0 0 0,0 1 0,0-1 0,40 14 0,-38-13 0,12 4 0,0 0 0,0-1 0,0-1 0,1-1 0,22 1 0,83-4 0,-45-2 0,1044 3-740,-1077-2 562,49-8 1,42-3-170,935 14-270,-915-12 617,-3-1 0,-22 14 205,98-4 270,-41-21-453,-35 0 1335,-88 13-1357,-36 5 0,43-2 0,-52 6 0,1-1 0,-1-1 0,0-1 0,0 0 0,27-11 0,84-43 0,-103 45 0,84-29 0,-93 35 0,1 1 0,-1 2 0,29-6 0,8-1 0,55-18-1365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16:09:34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 0 24575,'-4'0'0,"-5"0"0,-5 0 0,-4 0 0,-3 0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16:31:49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725 334 24575,'0'-1'0,"0"0"0,1 0 0,-1 0 0,1 0 0,-1 0 0,1 0 0,-1 0 0,1 1 0,0-1 0,-1 0 0,1 0 0,0 1 0,0-1 0,-1 0 0,1 1 0,0-1 0,0 0 0,0 1 0,0-1 0,0 1 0,0 0 0,0-1 0,0 1 0,0 0 0,0 0 0,0-1 0,2 1 0,33-4 0,-32 4 0,185-24 0,-109 14 0,-38 5 0,53-2 0,-44 8 0,-2 0 0,0-2 0,85-12 0,-104 9 0,1 0 0,53 3 0,-182 25 0,-107 14 0,135-32 0,-123-6 0,81-2 0,84 3 0,17 0 0,1-1 0,-1 0 0,0-1 0,0 0 0,-12-3 0,22 4 0,1 0 0,-1 0 0,1 0 0,0 0 0,-1 0 0,1 0 0,-1 0 0,1 0 0,0 0 0,-1 0 0,1 0 0,0-1 0,-1 1 0,1 0 0,0 0 0,-1 0 0,1-1 0,0 1 0,-1 0 0,1 0 0,0-1 0,0 1 0,-1 0 0,1-1 0,0 1 0,0 0 0,0-1 0,-1 1 0,1 0 0,0-1 0,0 1 0,0-1 0,11-4 0,21 0 0,330 2 0,-185 5 0,44-2 0,-834 0 0,566-2-148,1-3 0,-57-12 1,-7-2-40,-94-23 187,140 27 0,-196-39 0,238 50 103,0-2 0,-31-12-1,10 3 115,120 13-112,-38 3-105,-1-2 0,69-11 0,90-41 0,-170 47 0,-2 0 0,0 1 0,1 2 0,26-1 0,-33 4 0,24 0 0,-40 0 0,-1 0 0,1 1 0,-1-1 0,1 1 0,-1-1 0,1 1 0,-1 0 0,0 0 0,1 0 0,-1 0 0,0 1 0,0-1 0,3 3 0,-5-3 0,1-1 0,-1 1 0,1 0 0,-1 0 0,0 0 0,0 0 0,1 0 0,-1 0 0,0 0 0,0 0 0,0 0 0,0 1 0,0-1 0,0 0 0,0 0 0,0 0 0,0 0 0,-1 0 0,1 0 0,0 0 0,-1 0 0,1 0 0,-1-1 0,1 1 0,-1 0 0,1 0 0,-1 0 0,0 0 0,1-1 0,-1 1 0,0 0 0,0 0 0,-1 0 0,-32 29 0,27-24 0,-26 20 0,10-9 0,1 1 0,0 1 0,2 1 0,0 1 0,1 1 0,-19 28 0,23-25 0,8-15 0,0 1 0,1 0 0,-6 14 0,9-16 0,1-6 0,1 1 0,-1-1 0,1 0 0,0 1 0,0-1 0,1 1 0,-1-1 0,1 6 0,0-8 0,0 0 0,1 1 0,-1-1 0,1 0 0,-1 0 0,1 0 0,0 0 0,-1 0 0,1 0 0,0 0 0,0-1 0,0 1 0,0 0 0,-1 0 0,1 0 0,0-1 0,0 1 0,1-1 0,-1 1 0,0-1 0,0 1 0,0-1 0,0 0 0,0 1 0,0-1 0,1 0 0,-1 0 0,0 0 0,0 0 0,2 0 0,10 0 0,1 0 0,-1-1 0,0 0 0,0-1 0,25-8 0,-9 3 0,1-1 0,37-15 0,-47 15 0,1 1 0,0 1 0,0 0 0,30-3 0,131-16-787,-24 3 151,-19 3 636,-70 8 0,108-3 0,817 15-530,-978-1 692,1 1 1,-1 0 0,1 1 0,-1 0 0,29 10-1,-41-11-127,0 0 0,0 1 0,0 0 0,0 0 0,-1 0 0,1 0 0,0 0 0,-1 1-1,0 0 1,1-1 0,-1 1 0,-1 0 0,1 1 0,0-1 0,-1 0 0,1 1 0,-1 0-1,0-1 1,0 1 0,-1 0 0,1 0 0,-1 0 0,0 0 0,0 1 0,0-1-1,0 0 1,0 6 0,-1-5-35,-1 0 0,1 0 0,-1 1 0,0-1 0,0 0 0,-1 0 0,1 0 0,-1 0 0,0-1 0,0 1 0,-1 0 0,1-1 0,-1 1 0,0-1 0,0 0 0,-1 0 0,1 0 0,-8 5 0,-6 5 0,-1-1 0,0-1 0,-26 13 0,-14 9 0,11-6 0,-1-1 0,-100 38 0,147-64 0,-120 55 0,118-53 0,8-1 0,22 0 0,36-1 0,-53-1-3,26 1-105,-1-3-1,1 0 0,-1-2 1,42-11-1,164-39 109,-221 50 0,36-2 0,-40 5 0,0 0 0,0-1 0,0-1 0,20-7 0,11-3 0,-1 1 0,2 2 0,93-6 0,-77 12 0,120 7 0,-183-3 4,0 0 1,1 0-1,-1 0 1,0 0-1,1 0 1,-1 1-1,0-1 1,1 0-1,-1 1 1,0-1-1,0 1 1,1 0-1,-1-1 1,0 1-1,0 0 1,0 0-1,0 0 1,1 1-1,-2-2 4,1 1-1,-1-1 1,0 1-1,0 0 1,0-1-1,0 1 1,0 0-1,0 0 1,0-1-1,0 1 1,0 0-1,0-1 1,0 1 0,0 0-1,0-1 1,-1 1-1,1 0 1,0-1-1,0 1 1,-1-1-1,1 1 1,0 0-1,-1-1 1,0 1-1,-3 4 32,0-1 0,0 0 0,0 0 0,0 0 0,-1-1 0,-8 6 0,-26 10-39,-1-2 0,-77 23 0,100-35 0,-105 23 41,2-1-246,62-13-48,-1-3 1,-76 5-1,110-13 190,-276 41 63,126-37 0,-32 3 0,104-1 0,-170-7 0,129-4 0,-55 2-2300,-214 0 4283,408 0-1886,0 0 0,0 0 0,0-1-1,0 0 1,0 0 0,0 0 0,-7-3-1,11 3-84,0 1 0,0-1-1,0 1 1,0-1 0,0 1 0,1-1-1,-1 0 1,0 1 0,0-1 0,1 0-1,-1 0 1,1 1 0,-1-1 0,1 0-1,-1 0 1,1 0 0,-1 0-1,1 0 1,0 0 0,-1 0 0,1 0-1,0 0 1,0 0 0,0 0 0,0 0-1,0 0 1,0 0 0,0 0 0,0 0-1,0 0 1,0 0 0,1 0-1,-1 0 1,0 0 0,1 0 0,-1 0-1,0 1 1,1-1 0,-1 0 0,1 0-1,0 0 1,-1 0 0,1 1 0,0-2-1,3-3-11,0 0 0,1 1 0,-1-1 0,1 1 0,0 0 0,0 0 0,0 0 0,1 1 0,5-4 0,59-24 0,-34 16 0,234-83 0,-233 87 0,111-25-218,-14 5-136,-83 18 297,89-10 0,-11 1 57,28-2 0,-110 20 229,-1 3 0,58 5-1,-103-4-228,-1 0 0,0 0 0,1 0 0,-1 0 0,0-1 0,1 1 0,-1 0 0,1 0 0,-1 0 0,0 0 0,1 0 0,-1 0 0,0 0 0,1 1 0,-1-1 0,0 0 0,1 0 0,-1 0 0,0 0 0,1 0 0,-1 0 0,0 1 0,1-1 0,-1 0 0,0 0 0,1 1 0,-1-1 0,0 0 0,0 0 0,0 1 0,1-1 0,-1 0 0,0 1 0,0-1 0,0 0 0,1 1 0,-1-1 0,0 0 0,0 1 0,0-1 0,0 0 0,0 1 0,0-1 0,0 0 0,0 1 0,0-1 0,0 0 0,0 1 0,0-1 0,0 1 0,0-1 0,0 1 0,-21 18 0,-36 14 0,21-17 0,1-2 0,-2-2 0,0-1 0,-66 10 0,75-15 0,-48 17 0,55-16 0,0 0 0,0-1 0,-1-1 0,-35 3 0,-136 14-377,131-12 147,-96 3 0,146-13 223,-43 0-424,-101 12 1,6 0 397,7-2 199,95-5 206,-89-3-1,101-4-205,1 2 0,-1 2 0,0 1-1,-58 12 1,165-9-166,-43-8 0,0-1 0,-1-1 0,45-13 0,1-1 0,40-12 0,-82 20 0,1 1 0,-1 2 0,50-5 0,-45 8 0,60-14 0,-63 11 0,0 1 0,38-2 0,-41 7 0,10 0 0,65-10 0,-76 3 0,-23 6 0,-20 6 0,-344 103 0,328-98-110,1-2 1,-1-2-1,-48 4 0,14-2 6,4 2 104,-8 1 0,-100 1 0,95-10 75,-76-3 303,147 2-373,1 0 0,-1 0 0,0-1 0,1 1 0,-1 0 0,0 0 0,1-1 0,-1 1 0,1-1 0,-1 0 0,1 1 0,-1-1 0,1 0 0,-1 0 0,1 0 0,0 0 0,-2-1 0,3 1-4,-1 0 0,1 0 0,0 0 0,-1 1 0,1-1 0,0 0 0,0 0 0,0 0 0,0 1 0,0-1 0,0 0 0,0 0 0,0 0-1,0 0 1,0 0 0,0 1 0,0-1 0,1 0 0,-1 0 0,0 0 0,1 1 0,-1-1 0,1-1 0,3-3-4,-1-1-1,1 1 1,1 0 0,-1 1 0,1-1-1,9-6 1,21-19 3,-21 18 0,0 0 0,1 1 0,29-16 0,70-41 0,-98 57 0,113-76 0,-24 25 0,-81 45 0,-17 13 0,-1 0 0,1 0 0,-1-1 0,0 0 0,0 0 0,0-1 0,-1 0 0,0 0 0,8-12 0,-13 18 0,1-1 0,-1 0 0,0 0 0,1 1 0,-1-1 0,0 0 0,0 0 0,0 0 0,1 0 0,-1 0 0,0 1 0,0-1 0,0 0 0,-1 0 0,1 0 0,0 0 0,0 0 0,0 1 0,-1-1 0,1 0 0,0 0 0,-1 0 0,1 1 0,0-1 0,-1 0 0,1 1 0,-2-2 0,1 1 0,-1-1 0,0 1 0,0 0 0,0 0 0,0 0 0,0 0 0,0 0 0,0 1 0,0-1 0,-4 0 0,-7-1 0,1 1 0,-26 0 0,31 2 0,-307 1 0,297-1 0,1 1 0,-30 6 0,28-4 0,0 0 0,-21 0 0,-86-6 0,67 0 0,-68 6 0,126-4 0,-1-1 0,1 1 0,-1 0 0,1 0 0,-1 0 0,0 0 0,1 0 0,-1 0 0,1 0 0,-1 0 0,0 0 0,1 0 0,-1 1 0,1-1 0,-1 0 0,1 0 0,-1 0 0,1 1 0,-1-1 0,1 0 0,-1 1 0,1-1 0,-1 0 0,1 1 0,-1-1 0,1 1 0,0-1 0,-1 0 0,1 1 0,0-1 0,-1 1 0,1 0 0,15 11 0,33 5 0,-16-12 0,0-1 0,0-1 0,0-2 0,48-4 0,-2 1 0,-61 2 0,3 1 0,0-1 0,1-1 0,-1 0 0,0-2 0,0 0 0,-1-2 0,24-7 0,-42 12 0,-1 0 0,1 0 0,0 0 0,0-1 0,-1 1 0,1 0 0,0-1 0,0 1 0,-1 0 0,1-1 0,0 1 0,-1-1 0,1 1 0,-1-1 0,1 1 0,-1-1 0,1 0 0,-1 1 0,1-1 0,-1 0 0,1 1 0,0-2 0,-14-5 0,-29 3 0,-254 5 0,315 1 68,0 0 0,-1 1-1,1 1 1,24 8 0,-23-6-494,1-1 0,0 0 0,23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16:31:49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725 334 24575,'0'-1'0,"0"0"0,1 0 0,-1 0 0,1 0 0,-1 0 0,1 0 0,-1 0 0,1 1 0,0-1 0,-1 0 0,1 0 0,0 1 0,0-1 0,-1 0 0,1 1 0,0-1 0,0 0 0,0 1 0,0-1 0,0 1 0,0 0 0,0-1 0,0 1 0,0 0 0,0 0 0,0-1 0,2 1 0,33-4 0,-32 4 0,185-24 0,-109 14 0,-38 5 0,53-2 0,-44 8 0,-2 0 0,0-2 0,85-12 0,-104 9 0,1 0 0,53 3 0,-182 25 0,-107 14 0,135-32 0,-123-6 0,81-2 0,84 3 0,17 0 0,1-1 0,-1 0 0,0-1 0,0 0 0,-12-3 0,22 4 0,1 0 0,-1 0 0,1 0 0,0 0 0,-1 0 0,1 0 0,-1 0 0,1 0 0,0 0 0,-1 0 0,1 0 0,0-1 0,-1 1 0,1 0 0,0 0 0,-1 0 0,1-1 0,0 1 0,-1 0 0,1 0 0,0-1 0,0 1 0,-1 0 0,1-1 0,0 1 0,0 0 0,0-1 0,-1 1 0,1 0 0,0-1 0,0 1 0,0-1 0,11-4 0,21 0 0,330 2 0,-185 5 0,44-2 0,-834 0 0,566-2-148,1-3 0,-57-12 1,-7-2-40,-94-23 187,140 27 0,-196-39 0,238 50 103,0-2 0,-31-12-1,10 3 115,120 13-112,-38 3-105,-1-2 0,69-11 0,90-41 0,-170 47 0,-2 0 0,0 1 0,1 2 0,26-1 0,-33 4 0,24 0 0,-40 0 0,-1 0 0,1 1 0,-1-1 0,1 1 0,-1-1 0,1 1 0,-1 0 0,0 0 0,1 0 0,-1 0 0,0 1 0,0-1 0,3 3 0,-5-3 0,1-1 0,-1 1 0,1 0 0,-1 0 0,0 0 0,0 0 0,1 0 0,-1 0 0,0 0 0,0 0 0,0 0 0,0 1 0,0-1 0,0 0 0,0 0 0,0 0 0,0 0 0,-1 0 0,1 0 0,0 0 0,-1 0 0,1 0 0,-1-1 0,1 1 0,-1 0 0,1 0 0,-1 0 0,0 0 0,1-1 0,-1 1 0,0 0 0,0 0 0,-1 0 0,-32 29 0,27-24 0,-26 20 0,10-9 0,1 1 0,0 1 0,2 1 0,0 1 0,1 1 0,-19 28 0,23-25 0,8-15 0,0 1 0,1 0 0,-6 14 0,9-16 0,1-6 0,1 1 0,-1-1 0,1 0 0,0 1 0,0-1 0,1 1 0,-1-1 0,1 6 0,0-8 0,0 0 0,1 1 0,-1-1 0,1 0 0,-1 0 0,1 0 0,0 0 0,-1 0 0,1 0 0,0 0 0,0-1 0,0 1 0,0 0 0,-1 0 0,1 0 0,0-1 0,0 1 0,1-1 0,-1 1 0,0-1 0,0 1 0,0-1 0,0 0 0,0 1 0,0-1 0,1 0 0,-1 0 0,0 0 0,0 0 0,2 0 0,10 0 0,1 0 0,-1-1 0,0 0 0,0-1 0,25-8 0,-9 3 0,1-1 0,37-15 0,-47 15 0,1 1 0,0 1 0,0 0 0,30-3 0,131-16-787,-24 3 151,-19 3 636,-70 8 0,108-3 0,817 15-530,-978-1 692,1 1 1,-1 0 0,1 1 0,-1 0 0,29 10-1,-41-11-127,0 0 0,0 1 0,0 0 0,0 0 0,-1 0 0,1 0 0,0 0 0,-1 1-1,0 0 1,1-1 0,-1 1 0,-1 0 0,1 1 0,0-1 0,-1 0 0,1 1 0,-1 0-1,0-1 1,0 1 0,-1 0 0,1 0 0,-1 0 0,0 0 0,0 1 0,0-1-1,0 0 1,0 6 0,-1-5-35,-1 0 0,1 0 0,-1 1 0,0-1 0,0 0 0,-1 0 0,1 0 0,-1 0 0,0-1 0,0 1 0,-1 0 0,1-1 0,-1 1 0,0-1 0,0 0 0,-1 0 0,1 0 0,-8 5 0,-6 5 0,-1-1 0,0-1 0,-26 13 0,-14 9 0,11-6 0,-1-1 0,-100 38 0,147-64 0,-120 55 0,118-53 0,8-1 0,22 0 0,36-1 0,-53-1-3,26 1-105,-1-3-1,1 0 0,-1-2 1,42-11-1,164-39 109,-221 50 0,36-2 0,-40 5 0,0 0 0,0-1 0,0-1 0,20-7 0,11-3 0,-1 1 0,2 2 0,93-6 0,-77 12 0,120 7 0,-183-3 4,0 0 1,1 0-1,-1 0 1,0 0-1,1 0 1,-1 1-1,0-1 1,1 0-1,-1 1 1,0-1-1,0 1 1,1 0-1,-1-1 1,0 1-1,0 0 1,0 0-1,0 0 1,1 1-1,-2-2 4,1 1-1,-1-1 1,0 1-1,0 0 1,0-1-1,0 1 1,0 0-1,0 0 1,0-1-1,0 1 1,0 0-1,0-1 1,0 1 0,0 0-1,0-1 1,-1 1-1,1 0 1,0-1-1,0 1 1,-1-1-1,1 1 1,0 0-1,-1-1 1,0 1-1,-3 4 32,0-1 0,0 0 0,0 0 0,0 0 0,-1-1 0,-8 6 0,-26 10-39,-1-2 0,-77 23 0,100-35 0,-105 23 41,2-1-246,62-13-48,-1-3 1,-76 5-1,110-13 190,-276 41 63,126-37 0,-32 3 0,104-1 0,-170-7 0,129-4 0,-55 2-2300,-214 0 4283,408 0-1886,0 0 0,0 0 0,0-1-1,0 0 1,0 0 0,0 0 0,-7-3-1,11 3-84,0 1 0,0-1-1,0 1 1,0-1 0,0 1 0,1-1-1,-1 0 1,0 1 0,0-1 0,1 0-1,-1 0 1,1 1 0,-1-1 0,1 0-1,-1 0 1,1 0 0,-1 0-1,1 0 1,0 0 0,-1 0 0,1 0-1,0 0 1,0 0 0,0 0 0,0 0-1,0 0 1,0 0 0,0 0 0,0 0-1,0 0 1,0 0 0,1 0-1,-1 0 1,0 0 0,1 0 0,-1 0-1,0 1 1,1-1 0,-1 0 0,1 0-1,0 0 1,-1 0 0,1 1 0,0-2-1,3-3-11,0 0 0,1 1 0,-1-1 0,1 1 0,0 0 0,0 0 0,0 0 0,1 1 0,5-4 0,59-24 0,-34 16 0,234-83 0,-233 87 0,111-25-218,-14 5-136,-83 18 297,89-10 0,-11 1 57,28-2 0,-110 20 229,-1 3 0,58 5-1,-103-4-228,-1 0 0,0 0 0,1 0 0,-1 0 0,0-1 0,1 1 0,-1 0 0,1 0 0,-1 0 0,0 0 0,1 0 0,-1 0 0,0 0 0,1 1 0,-1-1 0,0 0 0,1 0 0,-1 0 0,0 0 0,1 0 0,-1 0 0,0 1 0,1-1 0,-1 0 0,0 0 0,1 1 0,-1-1 0,0 0 0,0 0 0,0 1 0,1-1 0,-1 0 0,0 1 0,0-1 0,0 0 0,1 1 0,-1-1 0,0 0 0,0 1 0,0-1 0,0 0 0,0 1 0,0-1 0,0 0 0,0 1 0,0-1 0,0 0 0,0 1 0,0-1 0,0 1 0,0-1 0,0 1 0,-21 18 0,-36 14 0,21-17 0,1-2 0,-2-2 0,0-1 0,-66 10 0,75-15 0,-48 17 0,55-16 0,0 0 0,0-1 0,-1-1 0,-35 3 0,-136 14-377,131-12 147,-96 3 0,146-13 223,-43 0-424,-101 12 1,6 0 397,7-2 199,95-5 206,-89-3-1,101-4-205,1 2 0,-1 2 0,0 1-1,-58 12 1,165-9-166,-43-8 0,0-1 0,-1-1 0,45-13 0,1-1 0,40-12 0,-82 20 0,1 1 0,-1 2 0,50-5 0,-45 8 0,60-14 0,-63 11 0,0 1 0,38-2 0,-41 7 0,10 0 0,65-10 0,-76 3 0,-23 6 0,-20 6 0,-344 103 0,328-98-110,1-2 1,-1-2-1,-48 4 0,14-2 6,4 2 104,-8 1 0,-100 1 0,95-10 75,-76-3 303,147 2-373,1 0 0,-1 0 0,0-1 0,1 1 0,-1 0 0,0 0 0,1-1 0,-1 1 0,1-1 0,-1 0 0,1 1 0,-1-1 0,1 0 0,-1 0 0,1 0 0,0 0 0,-2-1 0,3 1-4,-1 0 0,1 0 0,0 0 0,-1 1 0,1-1 0,0 0 0,0 0 0,0 0 0,0 1 0,0-1 0,0 0 0,0 0 0,0 0-1,0 0 1,0 0 0,0 1 0,0-1 0,1 0 0,-1 0 0,0 0 0,1 1 0,-1-1 0,1-1 0,3-3-4,-1-1-1,1 1 1,1 0 0,-1 1 0,1-1-1,9-6 1,21-19 3,-21 18 0,0 0 0,1 1 0,29-16 0,70-41 0,-98 57 0,113-76 0,-24 25 0,-81 45 0,-17 13 0,-1 0 0,1 0 0,-1-1 0,0 0 0,0 0 0,0-1 0,-1 0 0,0 0 0,8-12 0,-13 18 0,1-1 0,-1 0 0,0 0 0,1 1 0,-1-1 0,0 0 0,0 0 0,0 0 0,1 0 0,-1 0 0,0 1 0,0-1 0,0 0 0,-1 0 0,1 0 0,0 0 0,0 0 0,0 1 0,-1-1 0,1 0 0,0 0 0,-1 0 0,1 1 0,0-1 0,-1 0 0,1 1 0,-2-2 0,1 1 0,-1-1 0,0 1 0,0 0 0,0 0 0,0 0 0,0 0 0,0 0 0,0 1 0,0-1 0,-4 0 0,-7-1 0,1 1 0,-26 0 0,31 2 0,-307 1 0,297-1 0,1 1 0,-30 6 0,28-4 0,0 0 0,-21 0 0,-86-6 0,67 0 0,-68 6 0,126-4 0,-1-1 0,1 1 0,-1 0 0,1 0 0,-1 0 0,0 0 0,1 0 0,-1 0 0,1 0 0,-1 0 0,0 0 0,1 0 0,-1 1 0,1-1 0,-1 0 0,1 0 0,-1 0 0,1 1 0,-1-1 0,1 0 0,-1 1 0,1-1 0,-1 0 0,1 1 0,-1-1 0,1 1 0,0-1 0,-1 0 0,1 1 0,0-1 0,-1 1 0,1 0 0,15 11 0,33 5 0,-16-12 0,0-1 0,0-1 0,0-2 0,48-4 0,-2 1 0,-61 2 0,3 1 0,0-1 0,1-1 0,-1 0 0,0-2 0,0 0 0,-1-2 0,24-7 0,-42 12 0,-1 0 0,1 0 0,0 0 0,0-1 0,-1 1 0,1 0 0,0-1 0,0 1 0,-1 0 0,1-1 0,0 1 0,-1-1 0,1 1 0,-1-1 0,1 1 0,-1-1 0,1 0 0,-1 1 0,1-1 0,-1 0 0,1 1 0,0-2 0,-14-5 0,-29 3 0,-254 5 0,315 1 68,0 0 0,-1 1-1,1 1 1,24 8 0,-23-6-494,1-1 0,0 0 0,23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16:31:49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725 334 24575,'0'-1'0,"0"0"0,1 0 0,-1 0 0,1 0 0,-1 0 0,1 0 0,-1 0 0,1 1 0,0-1 0,-1 0 0,1 0 0,0 1 0,0-1 0,-1 0 0,1 1 0,0-1 0,0 0 0,0 1 0,0-1 0,0 1 0,0 0 0,0-1 0,0 1 0,0 0 0,0 0 0,0-1 0,2 1 0,33-4 0,-32 4 0,185-24 0,-109 14 0,-38 5 0,53-2 0,-44 8 0,-2 0 0,0-2 0,85-12 0,-104 9 0,1 0 0,53 3 0,-182 25 0,-107 14 0,135-32 0,-123-6 0,81-2 0,84 3 0,17 0 0,1-1 0,-1 0 0,0-1 0,0 0 0,-12-3 0,22 4 0,1 0 0,-1 0 0,1 0 0,0 0 0,-1 0 0,1 0 0,-1 0 0,1 0 0,0 0 0,-1 0 0,1 0 0,0-1 0,-1 1 0,1 0 0,0 0 0,-1 0 0,1-1 0,0 1 0,-1 0 0,1 0 0,0-1 0,0 1 0,-1 0 0,1-1 0,0 1 0,0 0 0,0-1 0,-1 1 0,1 0 0,0-1 0,0 1 0,0-1 0,11-4 0,21 0 0,330 2 0,-185 5 0,44-2 0,-834 0 0,566-2-148,1-3 0,-57-12 1,-7-2-40,-94-23 187,140 27 0,-196-39 0,238 50 103,0-2 0,-31-12-1,10 3 115,120 13-112,-38 3-105,-1-2 0,69-11 0,90-41 0,-170 47 0,-2 0 0,0 1 0,1 2 0,26-1 0,-33 4 0,24 0 0,-40 0 0,-1 0 0,1 1 0,-1-1 0,1 1 0,-1-1 0,1 1 0,-1 0 0,0 0 0,1 0 0,-1 0 0,0 1 0,0-1 0,3 3 0,-5-3 0,1-1 0,-1 1 0,1 0 0,-1 0 0,0 0 0,0 0 0,1 0 0,-1 0 0,0 0 0,0 0 0,0 0 0,0 1 0,0-1 0,0 0 0,0 0 0,0 0 0,0 0 0,-1 0 0,1 0 0,0 0 0,-1 0 0,1 0 0,-1-1 0,1 1 0,-1 0 0,1 0 0,-1 0 0,0 0 0,1-1 0,-1 1 0,0 0 0,0 0 0,-1 0 0,-32 29 0,27-24 0,-26 20 0,10-9 0,1 1 0,0 1 0,2 1 0,0 1 0,1 1 0,-19 28 0,23-25 0,8-15 0,0 1 0,1 0 0,-6 14 0,9-16 0,1-6 0,1 1 0,-1-1 0,1 0 0,0 1 0,0-1 0,1 1 0,-1-1 0,1 6 0,0-8 0,0 0 0,1 1 0,-1-1 0,1 0 0,-1 0 0,1 0 0,0 0 0,-1 0 0,1 0 0,0 0 0,0-1 0,0 1 0,0 0 0,-1 0 0,1 0 0,0-1 0,0 1 0,1-1 0,-1 1 0,0-1 0,0 1 0,0-1 0,0 0 0,0 1 0,0-1 0,1 0 0,-1 0 0,0 0 0,0 0 0,2 0 0,10 0 0,1 0 0,-1-1 0,0 0 0,0-1 0,25-8 0,-9 3 0,1-1 0,37-15 0,-47 15 0,1 1 0,0 1 0,0 0 0,30-3 0,131-16-787,-24 3 151,-19 3 636,-70 8 0,108-3 0,817 15-530,-978-1 692,1 1 1,-1 0 0,1 1 0,-1 0 0,29 10-1,-41-11-127,0 0 0,0 1 0,0 0 0,0 0 0,-1 0 0,1 0 0,0 0 0,-1 1-1,0 0 1,1-1 0,-1 1 0,-1 0 0,1 1 0,0-1 0,-1 0 0,1 1 0,-1 0-1,0-1 1,0 1 0,-1 0 0,1 0 0,-1 0 0,0 0 0,0 1 0,0-1-1,0 0 1,0 6 0,-1-5-35,-1 0 0,1 0 0,-1 1 0,0-1 0,0 0 0,-1 0 0,1 0 0,-1 0 0,0-1 0,0 1 0,-1 0 0,1-1 0,-1 1 0,0-1 0,0 0 0,-1 0 0,1 0 0,-8 5 0,-6 5 0,-1-1 0,0-1 0,-26 13 0,-14 9 0,11-6 0,-1-1 0,-100 38 0,147-64 0,-120 55 0,118-53 0,8-1 0,22 0 0,36-1 0,-53-1-3,26 1-105,-1-3-1,1 0 0,-1-2 1,42-11-1,164-39 109,-221 50 0,36-2 0,-40 5 0,0 0 0,0-1 0,0-1 0,20-7 0,11-3 0,-1 1 0,2 2 0,93-6 0,-77 12 0,120 7 0,-183-3 4,0 0 1,1 0-1,-1 0 1,0 0-1,1 0 1,-1 1-1,0-1 1,1 0-1,-1 1 1,0-1-1,0 1 1,1 0-1,-1-1 1,0 1-1,0 0 1,0 0-1,0 0 1,1 1-1,-2-2 4,1 1-1,-1-1 1,0 1-1,0 0 1,0-1-1,0 1 1,0 0-1,0 0 1,0-1-1,0 1 1,0 0-1,0-1 1,0 1 0,0 0-1,0-1 1,-1 1-1,1 0 1,0-1-1,0 1 1,-1-1-1,1 1 1,0 0-1,-1-1 1,0 1-1,-3 4 32,0-1 0,0 0 0,0 0 0,0 0 0,-1-1 0,-8 6 0,-26 10-39,-1-2 0,-77 23 0,100-35 0,-105 23 41,2-1-246,62-13-48,-1-3 1,-76 5-1,110-13 190,-276 41 63,126-37 0,-32 3 0,104-1 0,-170-7 0,129-4 0,-55 2-2300,-214 0 4283,408 0-1886,0 0 0,0 0 0,0-1-1,0 0 1,0 0 0,0 0 0,-7-3-1,11 3-84,0 1 0,0-1-1,0 1 1,0-1 0,0 1 0,1-1-1,-1 0 1,0 1 0,0-1 0,1 0-1,-1 0 1,1 1 0,-1-1 0,1 0-1,-1 0 1,1 0 0,-1 0-1,1 0 1,0 0 0,-1 0 0,1 0-1,0 0 1,0 0 0,0 0 0,0 0-1,0 0 1,0 0 0,0 0 0,0 0-1,0 0 1,0 0 0,1 0-1,-1 0 1,0 0 0,1 0 0,-1 0-1,0 1 1,1-1 0,-1 0 0,1 0-1,0 0 1,-1 0 0,1 1 0,0-2-1,3-3-11,0 0 0,1 1 0,-1-1 0,1 1 0,0 0 0,0 0 0,0 0 0,1 1 0,5-4 0,59-24 0,-34 16 0,234-83 0,-233 87 0,111-25-218,-14 5-136,-83 18 297,89-10 0,-11 1 57,28-2 0,-110 20 229,-1 3 0,58 5-1,-103-4-228,-1 0 0,0 0 0,1 0 0,-1 0 0,0-1 0,1 1 0,-1 0 0,1 0 0,-1 0 0,0 0 0,1 0 0,-1 0 0,0 0 0,1 1 0,-1-1 0,0 0 0,1 0 0,-1 0 0,0 0 0,1 0 0,-1 0 0,0 1 0,1-1 0,-1 0 0,0 0 0,1 1 0,-1-1 0,0 0 0,0 0 0,0 1 0,1-1 0,-1 0 0,0 1 0,0-1 0,0 0 0,1 1 0,-1-1 0,0 0 0,0 1 0,0-1 0,0 0 0,0 1 0,0-1 0,0 0 0,0 1 0,0-1 0,0 0 0,0 1 0,0-1 0,0 1 0,0-1 0,0 1 0,-21 18 0,-36 14 0,21-17 0,1-2 0,-2-2 0,0-1 0,-66 10 0,75-15 0,-48 17 0,55-16 0,0 0 0,0-1 0,-1-1 0,-35 3 0,-136 14-377,131-12 147,-96 3 0,146-13 223,-43 0-424,-101 12 1,6 0 397,7-2 199,95-5 206,-89-3-1,101-4-205,1 2 0,-1 2 0,0 1-1,-58 12 1,165-9-166,-43-8 0,0-1 0,-1-1 0,45-13 0,1-1 0,40-12 0,-82 20 0,1 1 0,-1 2 0,50-5 0,-45 8 0,60-14 0,-63 11 0,0 1 0,38-2 0,-41 7 0,10 0 0,65-10 0,-76 3 0,-23 6 0,-20 6 0,-344 103 0,328-98-110,1-2 1,-1-2-1,-48 4 0,14-2 6,4 2 104,-8 1 0,-100 1 0,95-10 75,-76-3 303,147 2-373,1 0 0,-1 0 0,0-1 0,1 1 0,-1 0 0,0 0 0,1-1 0,-1 1 0,1-1 0,-1 0 0,1 1 0,-1-1 0,1 0 0,-1 0 0,1 0 0,0 0 0,-2-1 0,3 1-4,-1 0 0,1 0 0,0 0 0,-1 1 0,1-1 0,0 0 0,0 0 0,0 0 0,0 1 0,0-1 0,0 0 0,0 0 0,0 0-1,0 0 1,0 0 0,0 1 0,0-1 0,1 0 0,-1 0 0,0 0 0,1 1 0,-1-1 0,1-1 0,3-3-4,-1-1-1,1 1 1,1 0 0,-1 1 0,1-1-1,9-6 1,21-19 3,-21 18 0,0 0 0,1 1 0,29-16 0,70-41 0,-98 57 0,113-76 0,-24 25 0,-81 45 0,-17 13 0,-1 0 0,1 0 0,-1-1 0,0 0 0,0 0 0,0-1 0,-1 0 0,0 0 0,8-12 0,-13 18 0,1-1 0,-1 0 0,0 0 0,1 1 0,-1-1 0,0 0 0,0 0 0,0 0 0,1 0 0,-1 0 0,0 1 0,0-1 0,0 0 0,-1 0 0,1 0 0,0 0 0,0 0 0,0 1 0,-1-1 0,1 0 0,0 0 0,-1 0 0,1 1 0,0-1 0,-1 0 0,1 1 0,-2-2 0,1 1 0,-1-1 0,0 1 0,0 0 0,0 0 0,0 0 0,0 0 0,0 0 0,0 1 0,0-1 0,-4 0 0,-7-1 0,1 1 0,-26 0 0,31 2 0,-307 1 0,297-1 0,1 1 0,-30 6 0,28-4 0,0 0 0,-21 0 0,-86-6 0,67 0 0,-68 6 0,126-4 0,-1-1 0,1 1 0,-1 0 0,1 0 0,-1 0 0,0 0 0,1 0 0,-1 0 0,1 0 0,-1 0 0,0 0 0,1 0 0,-1 1 0,1-1 0,-1 0 0,1 0 0,-1 0 0,1 1 0,-1-1 0,1 0 0,-1 1 0,1-1 0,-1 0 0,1 1 0,-1-1 0,1 1 0,0-1 0,-1 0 0,1 1 0,0-1 0,-1 1 0,1 0 0,15 11 0,33 5 0,-16-12 0,0-1 0,0-1 0,0-2 0,48-4 0,-2 1 0,-61 2 0,3 1 0,0-1 0,1-1 0,-1 0 0,0-2 0,0 0 0,-1-2 0,24-7 0,-42 12 0,-1 0 0,1 0 0,0 0 0,0-1 0,-1 1 0,1 0 0,0-1 0,0 1 0,-1 0 0,1-1 0,0 1 0,-1-1 0,1 1 0,-1-1 0,1 1 0,-1-1 0,1 0 0,-1 1 0,1-1 0,-1 0 0,1 1 0,0-2 0,-14-5 0,-29 3 0,-254 5 0,315 1 68,0 0 0,-1 1-1,1 1 1,24 8 0,-23-6-494,1-1 0,0 0 0,23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2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12/30/2023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687592"/>
            <a:ext cx="5988908" cy="2942409"/>
          </a:xfrm>
        </p:spPr>
        <p:txBody>
          <a:bodyPr/>
          <a:lstStyle/>
          <a:p>
            <a:r>
              <a:rPr lang="en-US" dirty="0"/>
              <a:t>Data Analysis of California Housing Market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39A020-E17C-151A-1077-3A846A0AAB60}"/>
              </a:ext>
            </a:extLst>
          </p:cNvPr>
          <p:cNvGrpSpPr/>
          <p:nvPr/>
        </p:nvGrpSpPr>
        <p:grpSpPr>
          <a:xfrm>
            <a:off x="6394768" y="1227999"/>
            <a:ext cx="2598840" cy="906120"/>
            <a:chOff x="6394768" y="1227999"/>
            <a:chExt cx="2598840" cy="90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9259FF-21F1-3495-5B25-D2FA725E78D3}"/>
                    </a:ext>
                  </a:extLst>
                </p14:cNvPr>
                <p14:cNvContentPartPr/>
                <p14:nvPr/>
              </p14:nvContentPartPr>
              <p14:xfrm>
                <a:off x="6394768" y="1227999"/>
                <a:ext cx="2598840" cy="83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9259FF-21F1-3495-5B25-D2FA725E78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1768" y="1165359"/>
                  <a:ext cx="272448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7BDC45-894D-6ADD-2A4E-0E298878BB05}"/>
                    </a:ext>
                  </a:extLst>
                </p14:cNvPr>
                <p14:cNvContentPartPr/>
                <p14:nvPr/>
              </p14:nvContentPartPr>
              <p14:xfrm>
                <a:off x="6714808" y="2133759"/>
                <a:ext cx="406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7BDC45-894D-6ADD-2A4E-0E298878BB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1808" y="2070759"/>
                  <a:ext cx="16632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842" r="-4" b="-4"/>
          <a:stretch/>
        </p:blipFill>
        <p:spPr>
          <a:xfrm>
            <a:off x="515938" y="2505075"/>
            <a:ext cx="5157787" cy="3684588"/>
          </a:xfr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Findings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F6A4B-3DAC-69C3-7D69-0972956A3A4E}"/>
              </a:ext>
            </a:extLst>
          </p:cNvPr>
          <p:cNvSpPr/>
          <p:nvPr/>
        </p:nvSpPr>
        <p:spPr>
          <a:xfrm>
            <a:off x="271849" y="6189663"/>
            <a:ext cx="1631092" cy="540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78CBA9-2482-F281-8BD3-BD6A93006FCB}"/>
              </a:ext>
            </a:extLst>
          </p:cNvPr>
          <p:cNvSpPr/>
          <p:nvPr/>
        </p:nvSpPr>
        <p:spPr>
          <a:xfrm>
            <a:off x="6376086" y="4366054"/>
            <a:ext cx="3616411" cy="144986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CE8C-E4D3-2B32-9C8C-F0A9C5259CD1}"/>
              </a:ext>
            </a:extLst>
          </p:cNvPr>
          <p:cNvSpPr/>
          <p:nvPr/>
        </p:nvSpPr>
        <p:spPr>
          <a:xfrm>
            <a:off x="9489989" y="164757"/>
            <a:ext cx="2290119" cy="1729946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California Housing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92" y="2398119"/>
            <a:ext cx="3991476" cy="32619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the dataset ( housing prices, locations, age, etc.,  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Preparations and preprocessing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employed.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achieved.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14:cNvPr>
              <p14:cNvContentPartPr/>
              <p14:nvPr/>
            </p14:nvContentPartPr>
            <p14:xfrm>
              <a:off x="454915" y="6320473"/>
              <a:ext cx="1256760" cy="32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75" y="6257833"/>
                <a:ext cx="138240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18" r="7983" b="1"/>
          <a:stretch/>
        </p:blipFill>
        <p:spPr>
          <a:xfrm>
            <a:off x="5455212" y="988536"/>
            <a:ext cx="4884848" cy="4884848"/>
          </a:xfr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014F96-B458-1C63-1311-B2569621EFFA}"/>
              </a:ext>
            </a:extLst>
          </p:cNvPr>
          <p:cNvSpPr/>
          <p:nvPr/>
        </p:nvSpPr>
        <p:spPr>
          <a:xfrm>
            <a:off x="271849" y="5799438"/>
            <a:ext cx="1580091" cy="922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Preparations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Preparation: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Overall Goal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A63FDA-9754-AF49-03FE-9CC995FD3B55}"/>
              </a:ext>
            </a:extLst>
          </p:cNvPr>
          <p:cNvSpPr/>
          <p:nvPr/>
        </p:nvSpPr>
        <p:spPr>
          <a:xfrm>
            <a:off x="230659" y="6013622"/>
            <a:ext cx="1738184" cy="8443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Methods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Feature Engineering: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00F74-F1CB-3235-3510-F22E6B1C98B8}"/>
              </a:ext>
            </a:extLst>
          </p:cNvPr>
          <p:cNvSpPr/>
          <p:nvPr/>
        </p:nvSpPr>
        <p:spPr>
          <a:xfrm>
            <a:off x="219126" y="6120714"/>
            <a:ext cx="1502582" cy="626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Data Exploration: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18" r="7983" b="1"/>
          <a:stretch/>
        </p:blipFill>
        <p:spPr>
          <a:xfrm>
            <a:off x="5455212" y="988536"/>
            <a:ext cx="4884848" cy="4884848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921668-FBFD-C2F8-8EAE-5023D893B299}"/>
              </a:ext>
            </a:extLst>
          </p:cNvPr>
          <p:cNvSpPr/>
          <p:nvPr/>
        </p:nvSpPr>
        <p:spPr>
          <a:xfrm>
            <a:off x="436605" y="5882526"/>
            <a:ext cx="1415335" cy="975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>
            <a:normAutofit/>
          </a:bodyPr>
          <a:lstStyle/>
          <a:p>
            <a:r>
              <a:rPr lang="en-US"/>
              <a:t>Location Analysis</a:t>
            </a:r>
          </a:p>
          <a:p>
            <a:r>
              <a:rPr lang="en-US"/>
              <a:t>Age of Houses</a:t>
            </a:r>
          </a:p>
          <a:p>
            <a:r>
              <a:rPr lang="en-US"/>
              <a:t>Impact of Income</a:t>
            </a:r>
          </a:p>
          <a:p>
            <a:r>
              <a:rPr lang="en-US"/>
              <a:t>Room and Bedroom Analysis</a:t>
            </a:r>
          </a:p>
          <a:p>
            <a:r>
              <a:rPr lang="en-US"/>
              <a:t>Population and Household Impact</a:t>
            </a:r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59" b="9664"/>
          <a:stretch/>
        </p:blipFill>
        <p:spPr>
          <a:xfrm>
            <a:off x="6172200" y="1825625"/>
            <a:ext cx="5181600" cy="4351338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Feature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658F7-B2E1-06FE-E26D-D092E5D87C08}"/>
              </a:ext>
            </a:extLst>
          </p:cNvPr>
          <p:cNvSpPr/>
          <p:nvPr/>
        </p:nvSpPr>
        <p:spPr>
          <a:xfrm>
            <a:off x="363538" y="5988908"/>
            <a:ext cx="1391121" cy="757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92" y="2398119"/>
            <a:ext cx="3991476" cy="3261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14:cNvPr>
              <p14:cNvContentPartPr/>
              <p14:nvPr/>
            </p14:nvContentPartPr>
            <p14:xfrm>
              <a:off x="454915" y="6320473"/>
              <a:ext cx="1256760" cy="32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897" y="6257402"/>
                <a:ext cx="1382436" cy="4458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33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92" y="2398119"/>
            <a:ext cx="3991476" cy="3261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Result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 Results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Regression Results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Takaways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14:cNvPr>
              <p14:cNvContentPartPr/>
              <p14:nvPr/>
            </p14:nvContentPartPr>
            <p14:xfrm>
              <a:off x="454915" y="6320473"/>
              <a:ext cx="1256760" cy="32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48AFC-FFF1-59A0-92EA-07FD51B8E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897" y="6257402"/>
                <a:ext cx="1382436" cy="4458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3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173</TotalTime>
  <Words>191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Söhne</vt:lpstr>
      <vt:lpstr>Times New Roman</vt:lpstr>
      <vt:lpstr>Office Theme</vt:lpstr>
      <vt:lpstr>Data Analysis of California Housing Market</vt:lpstr>
      <vt:lpstr>Overview of the California Housing Market</vt:lpstr>
      <vt:lpstr>Data Overview</vt:lpstr>
      <vt:lpstr>Preparations and Preprocessing</vt:lpstr>
      <vt:lpstr>Methods Employed</vt:lpstr>
      <vt:lpstr>Exploratory Data Analysis</vt:lpstr>
      <vt:lpstr>Feature Analysis</vt:lpstr>
      <vt:lpstr>Predictive Modeling</vt:lpstr>
      <vt:lpstr> Results Achieved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California Housing Market</dc:title>
  <dc:creator>Amr Ahmed</dc:creator>
  <cp:lastModifiedBy>Ali Mohamed Osman</cp:lastModifiedBy>
  <cp:revision>2</cp:revision>
  <dcterms:created xsi:type="dcterms:W3CDTF">2023-12-30T16:08:14Z</dcterms:created>
  <dcterms:modified xsi:type="dcterms:W3CDTF">2023-12-30T21:45:27Z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