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312" r:id="rId4"/>
    <p:sldId id="262" r:id="rId5"/>
    <p:sldId id="259" r:id="rId6"/>
    <p:sldId id="277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11" r:id="rId2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9900CC"/>
    <a:srgbClr val="B3EBFF"/>
    <a:srgbClr val="33CCFF"/>
    <a:srgbClr val="6FDE00"/>
    <a:srgbClr val="FF9933"/>
    <a:srgbClr val="660066"/>
    <a:srgbClr val="000066"/>
    <a:srgbClr val="CC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506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18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596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935" y="6356353"/>
            <a:ext cx="8635028" cy="349248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32348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19751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89898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45773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408242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5605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29583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02590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09919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61175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0439" y="6356352"/>
            <a:ext cx="8664524" cy="309919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47548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328" y="6356353"/>
            <a:ext cx="8542635" cy="359080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6549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0111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328" y="6356353"/>
            <a:ext cx="8542635" cy="359080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fld id="{76311846-9E2D-4A43-A323-07B03E91AD97}" type="slidenum">
              <a:rPr lang="en-PH" smtClean="0"/>
              <a:pPr algn="ctr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529784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3"/>
            <a:ext cx="8543925" cy="339416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334265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3"/>
            <a:ext cx="8543925" cy="359080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39083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623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648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71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173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64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2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96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93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Alfonso B. Dagani Integrated School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9574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CCFF33"/>
            </a:gs>
            <a:gs pos="27000">
              <a:srgbClr val="92EA13"/>
            </a:gs>
            <a:gs pos="44000">
              <a:srgbClr val="6FDE00"/>
            </a:gs>
            <a:gs pos="61000">
              <a:srgbClr val="FFFF00"/>
            </a:gs>
            <a:gs pos="77000">
              <a:srgbClr val="FF9933"/>
            </a:gs>
            <a:gs pos="98000">
              <a:srgbClr val="CC00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25">
            <a:extLst>
              <a:ext uri="{FF2B5EF4-FFF2-40B4-BE49-F238E27FC236}">
                <a16:creationId xmlns:a16="http://schemas.microsoft.com/office/drawing/2014/main" id="{B1732C50-C4B3-4DC9-B20D-BCDE421730B7}"/>
              </a:ext>
            </a:extLst>
          </p:cNvPr>
          <p:cNvSpPr/>
          <p:nvPr/>
        </p:nvSpPr>
        <p:spPr>
          <a:xfrm>
            <a:off x="675861" y="207318"/>
            <a:ext cx="9055431" cy="6443364"/>
          </a:xfrm>
          <a:prstGeom prst="frame">
            <a:avLst>
              <a:gd name="adj1" fmla="val 139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82503-1301-4CD4-A87A-064689798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2" r="5010" b="35804"/>
          <a:stretch/>
        </p:blipFill>
        <p:spPr>
          <a:xfrm>
            <a:off x="775251" y="296979"/>
            <a:ext cx="8825467" cy="2576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4E6376-B423-470B-BA50-AF07FBC42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15" r="3042" b="8164"/>
          <a:stretch/>
        </p:blipFill>
        <p:spPr>
          <a:xfrm>
            <a:off x="1054084" y="4540241"/>
            <a:ext cx="1818324" cy="18170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B2DDEB-058C-4368-A89A-B3590F8E95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 flipH="1">
            <a:off x="7140401" y="3984442"/>
            <a:ext cx="2305878" cy="240861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102D21-C84E-404B-9E17-92266ABCAC88}"/>
              </a:ext>
            </a:extLst>
          </p:cNvPr>
          <p:cNvSpPr/>
          <p:nvPr/>
        </p:nvSpPr>
        <p:spPr>
          <a:xfrm>
            <a:off x="2724419" y="4288634"/>
            <a:ext cx="4457161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STEP 2: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LEARNING LETTERS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230DCE-954A-48D2-BBE1-24CCCFB76551}"/>
              </a:ext>
            </a:extLst>
          </p:cNvPr>
          <p:cNvSpPr/>
          <p:nvPr/>
        </p:nvSpPr>
        <p:spPr>
          <a:xfrm>
            <a:off x="1391975" y="2922874"/>
            <a:ext cx="76232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99000" endPos="0" dist="50800" dir="5400000" sy="-100000" algn="bl" rotWithShape="0"/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CONTEXTUALIZED AND LOCALIZED LEARNING MATERIALS FOR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99000" endPos="0" dist="50800" dir="5400000" sy="-100000" algn="bl" rotWithShape="0"/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READING INTERVENTION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394D1CE7-03BB-4024-AD0E-B53437731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61" y="6292231"/>
            <a:ext cx="2943846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Alfonso B. </a:t>
            </a:r>
            <a:r>
              <a:rPr kumimoji="0" lang="en-PH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Dagani</a:t>
            </a:r>
            <a:r>
              <a:rPr kumimoji="0" lang="en-PH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Integrated School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8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67DF966-52E8-4B52-99DB-5C6DB827A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03458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</a:t>
                      </a:r>
                      <a:r>
                        <a:rPr lang="en-US" sz="1600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Nn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8D207C4-1FBE-46E5-B1AC-0E360AE6D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125597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</a:t>
                      </a:r>
                      <a:r>
                        <a:rPr lang="en-US" sz="1600" b="1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Nn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71B560D9-7157-466B-86D3-2EA77D2DAE3C}"/>
              </a:ext>
            </a:extLst>
          </p:cNvPr>
          <p:cNvSpPr/>
          <p:nvPr/>
        </p:nvSpPr>
        <p:spPr>
          <a:xfrm>
            <a:off x="6357683" y="4740883"/>
            <a:ext cx="2175597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Nn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9E8430-026B-434C-9E62-3E3EDC3C53B0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n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55AA5C-BFFB-4204-A49E-B18930385DEF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N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3FDFD83-853E-47C0-8097-EB943F6B06C3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M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CD88D61-EDD6-4C25-A1AD-5078C1705173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n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04D85F-8535-40B0-922D-900C3B86151E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H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538E43-6099-429E-A2E6-783AE93F71FA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N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C98C1D-8138-498C-A3C4-0EBEDB00DCC7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m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061FC9-27F5-4820-99D0-36120F1FCAAA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n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46EFA2-D898-4D0A-A50B-22FA6AE5FC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9362">
            <a:off x="3969559" y="302985"/>
            <a:ext cx="1366242" cy="200951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Nn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9431E8B-F5BE-4568-B133-8D0789A891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731" y="2561703"/>
            <a:ext cx="1612287" cy="1311692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7490A3-F836-4A7D-AC69-1F331B08401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63" y="2298975"/>
            <a:ext cx="1288053" cy="1633067"/>
          </a:xfrm>
          <a:prstGeom prst="rect">
            <a:avLst/>
          </a:prstGeom>
          <a:ln>
            <a:solidFill>
              <a:schemeClr val="tx1"/>
            </a:solidFill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1B9A02-9637-41DE-8B74-74EE3B5C525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055">
            <a:off x="6878760" y="600851"/>
            <a:ext cx="1240356" cy="158893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9A4D682-A4F5-40F7-86AC-BEF55B54C1EE}"/>
              </a:ext>
            </a:extLst>
          </p:cNvPr>
          <p:cNvGrpSpPr/>
          <p:nvPr/>
        </p:nvGrpSpPr>
        <p:grpSpPr>
          <a:xfrm>
            <a:off x="6226198" y="2362254"/>
            <a:ext cx="3013092" cy="1583327"/>
            <a:chOff x="5172213" y="4250600"/>
            <a:chExt cx="4263777" cy="214087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4C6487B-0312-40CF-883A-C29D3FA68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213" y="4289521"/>
              <a:ext cx="4165814" cy="2101958"/>
            </a:xfrm>
            <a:prstGeom prst="rect">
              <a:avLst/>
            </a:prstGeom>
            <a:ln>
              <a:noFill/>
            </a:ln>
            <a:effectLst>
              <a:glow rad="12700">
                <a:schemeClr val="tx1"/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7EF7EC-E264-4827-BF32-98B55B377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0176" y="4250600"/>
              <a:ext cx="4165814" cy="2101958"/>
            </a:xfrm>
            <a:prstGeom prst="rect">
              <a:avLst/>
            </a:prstGeom>
            <a:ln>
              <a:noFill/>
            </a:ln>
            <a:effectLst>
              <a:glow rad="12700">
                <a:schemeClr val="tx1"/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4012505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9" grpId="0" animBg="1"/>
      <p:bldP spid="3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887FBB3-BB5B-445C-8AFF-A0F5BD4C2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53500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Dd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Dd.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E05788-9EAD-42F2-B355-6B578A3E9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57707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Dd.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Dd.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4D4EB99-2EA0-41F2-A595-A11C555968D3}"/>
              </a:ext>
            </a:extLst>
          </p:cNvPr>
          <p:cNvSpPr/>
          <p:nvPr/>
        </p:nvSpPr>
        <p:spPr>
          <a:xfrm>
            <a:off x="6339211" y="4767931"/>
            <a:ext cx="2292615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0" cap="none" spc="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Dd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7E5228-2A12-4921-9073-27450ACBCF41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D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1BD205-C75B-4B8A-BD6A-97C698E903EF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D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C2C960-FAAC-4087-99BC-966A9A7533EA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b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638221-8C76-4D28-BD2E-2D2083B693A9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d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6B7DF0-CA69-41A7-98AB-5C567277FD62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d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72A389-E34D-4FEF-823C-1DF31B3F7B54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b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06EDC7-884A-403E-A36A-15BC23AEB5AA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B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DD31F-E806-47D5-93EE-D81FA170C142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D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C1731-6E2E-49B3-8F18-2E1CB7CDAA7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4242">
            <a:off x="3904828" y="451053"/>
            <a:ext cx="954818" cy="167964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Dd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AE0A9E-A34E-4A1F-90A1-7B23EDF045C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942" y="483955"/>
            <a:ext cx="970796" cy="1667778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415FB-D0B4-41B5-8CEA-92139DE18B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795" y="2229074"/>
            <a:ext cx="2438243" cy="165772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9A698E-55A3-4AA7-B645-30805EEC5CC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922" y="1639550"/>
            <a:ext cx="1028913" cy="215322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3509C96-D316-4C53-8942-8FD2A74621AD}"/>
              </a:ext>
            </a:extLst>
          </p:cNvPr>
          <p:cNvGrpSpPr/>
          <p:nvPr/>
        </p:nvGrpSpPr>
        <p:grpSpPr>
          <a:xfrm>
            <a:off x="1718004" y="2416933"/>
            <a:ext cx="1699966" cy="1401502"/>
            <a:chOff x="1416446" y="3774364"/>
            <a:chExt cx="2312383" cy="18604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6493435-A63D-416C-A057-2EC0FE11F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6446" y="3774364"/>
              <a:ext cx="2312383" cy="1860417"/>
            </a:xfrm>
            <a:prstGeom prst="rect">
              <a:avLst/>
            </a:prstGeom>
            <a:ln>
              <a:noFill/>
            </a:ln>
            <a:effectLst>
              <a:glow rad="12700">
                <a:schemeClr val="tx1"/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F930102-94D9-4163-9FC7-726BE4BEE74E}"/>
                </a:ext>
              </a:extLst>
            </p:cNvPr>
            <p:cNvCxnSpPr/>
            <p:nvPr/>
          </p:nvCxnSpPr>
          <p:spPr>
            <a:xfrm flipH="1">
              <a:off x="2724977" y="4830417"/>
              <a:ext cx="100385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6489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 animBg="1"/>
      <p:bldP spid="23" grpId="0" animBg="1"/>
      <p:bldP spid="24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323222-68C9-40F6-AFA9-017421ACA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221" y="1836227"/>
            <a:ext cx="1213023" cy="2543248"/>
          </a:xfrm>
          <a:prstGeom prst="rect">
            <a:avLst/>
          </a:prstGeom>
          <a:ln>
            <a:noFill/>
          </a:ln>
          <a:effectLst>
            <a:glow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FE425F3-5E9B-44F6-B0B9-D8362CA56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59065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</a:t>
                      </a:r>
                      <a:r>
                        <a:rPr lang="en-US" sz="1600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Uu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Uu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FD506D-3950-44D3-B8EF-486DDB89C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20285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</a:t>
                      </a:r>
                      <a:r>
                        <a:rPr lang="en-US" sz="1600" b="1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Uu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Uu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CDC06F6-65B6-4E7B-94F7-B4BBC05EAA0D}"/>
              </a:ext>
            </a:extLst>
          </p:cNvPr>
          <p:cNvSpPr/>
          <p:nvPr/>
        </p:nvSpPr>
        <p:spPr>
          <a:xfrm>
            <a:off x="6446796" y="4767931"/>
            <a:ext cx="2045753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Uu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898098-F3E7-4D6B-AA99-5EBA82DC70AD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W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BE0DF1-086E-4DE9-B883-177061DD82E0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U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ADE4DA-4077-4B1D-A25A-E616BC70A813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n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567C7C-41DF-40E3-94CC-3A64F97CA9A8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u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42EB7C-863D-4EFD-869D-11A98CC6BFAC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Y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8180DC-862E-47C5-9AF2-2880B6F19771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u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5F10AB-0B6F-4B4F-A477-58A15B7ED15F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U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EDDA28-D977-4935-88EA-61F693540D3F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U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Uu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5B06D-D6B7-46F4-AEC4-9EF68081C54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641" y="2465190"/>
            <a:ext cx="2244997" cy="1165202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105083-7438-4E9A-95A2-14F43F53C33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410" y="488073"/>
            <a:ext cx="2206956" cy="150048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26C56-FD05-422C-A78B-432AFFD437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7854" t="17441" r="868" b="12318"/>
          <a:stretch/>
        </p:blipFill>
        <p:spPr>
          <a:xfrm>
            <a:off x="1943076" y="2111571"/>
            <a:ext cx="1361046" cy="1901131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BC293-8314-455E-93F5-4BC9EF98B00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519" b="12683"/>
          <a:stretch/>
        </p:blipFill>
        <p:spPr>
          <a:xfrm>
            <a:off x="3702374" y="550101"/>
            <a:ext cx="1166773" cy="17359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52544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8D516-DF27-43B8-BCB3-F1354B0CF7F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13399">
            <a:off x="2140096" y="2058761"/>
            <a:ext cx="1411162" cy="207558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E45156-7E1F-481D-86D4-567264C95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31644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Ss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Ss.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03B8869-C368-4421-BE9E-35D731F1D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681469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Ss.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Ss.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1CE6C5B-DA8B-4B3B-B343-826D46520559}"/>
              </a:ext>
            </a:extLst>
          </p:cNvPr>
          <p:cNvSpPr/>
          <p:nvPr/>
        </p:nvSpPr>
        <p:spPr>
          <a:xfrm>
            <a:off x="6562566" y="4767565"/>
            <a:ext cx="1491114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Ss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CF371D-F25C-4EE9-9384-CD0A150DCE57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R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6ED63C-E6F2-41C0-BD66-FD5FA58EA63B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c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7D936D-3FAD-49BF-A93D-9BA793F0DDE0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r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44A401B-9F10-410A-B01A-6AC7434F277A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s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36F2BE-82D5-48D0-86A8-8754AE4725DC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S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5E5EC0-78E9-482C-94B5-94692F5C84EC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s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1E1A3A-2F9E-4943-89D8-1CE32D4EBDB4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S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F7C774-9002-4015-A38D-630D4200C849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S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Ss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C62A2E-F73A-4CFE-8854-D050949CE7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845" y="726327"/>
            <a:ext cx="1437063" cy="1619377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CC464-E468-4F9D-92F9-D25FC487056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23" y="481279"/>
            <a:ext cx="1437062" cy="171439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47D2889-F8CF-40C4-894D-C1428D020CFD}"/>
              </a:ext>
            </a:extLst>
          </p:cNvPr>
          <p:cNvGrpSpPr/>
          <p:nvPr/>
        </p:nvGrpSpPr>
        <p:grpSpPr>
          <a:xfrm>
            <a:off x="5069020" y="1322040"/>
            <a:ext cx="2028202" cy="1975013"/>
            <a:chOff x="5279410" y="1360202"/>
            <a:chExt cx="2028202" cy="197501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063B47-E4E3-49D3-B2CF-28791E88A7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3331"/>
            <a:stretch/>
          </p:blipFill>
          <p:spPr>
            <a:xfrm>
              <a:off x="5279410" y="1360202"/>
              <a:ext cx="2028202" cy="1724757"/>
            </a:xfrm>
            <a:prstGeom prst="rect">
              <a:avLst/>
            </a:prstGeom>
            <a:ln>
              <a:noFill/>
            </a:ln>
            <a:effectLst>
              <a:glow rad="12700">
                <a:schemeClr val="tx1"/>
              </a:glow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97A18EF-7497-4053-A46C-F7BF4773411F}"/>
                </a:ext>
              </a:extLst>
            </p:cNvPr>
            <p:cNvSpPr/>
            <p:nvPr/>
          </p:nvSpPr>
          <p:spPr>
            <a:xfrm>
              <a:off x="6668755" y="2639476"/>
              <a:ext cx="537855" cy="69573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30730D2-5598-4DA1-958A-BE0E8AA5111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5606"/>
          <a:stretch/>
        </p:blipFill>
        <p:spPr>
          <a:xfrm rot="4339847">
            <a:off x="6967960" y="2150326"/>
            <a:ext cx="854744" cy="237190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43512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348F719-7E7B-452C-8A26-7A8014CF1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866897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Gg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Gg.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D9D5D1-DE42-435D-847F-0D8DBB339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469168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Gg.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Gg.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4E0AAC6E-187D-4E46-896D-F590DD1F9164}"/>
              </a:ext>
            </a:extLst>
          </p:cNvPr>
          <p:cNvSpPr/>
          <p:nvPr/>
        </p:nvSpPr>
        <p:spPr>
          <a:xfrm>
            <a:off x="6238406" y="4639554"/>
            <a:ext cx="2462534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Gg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622903E-2524-42B6-87E5-107C356DBA9F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G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FD48146-B2F5-4BF8-A5F6-E45CA8E0EE42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E92749-37B2-4232-853B-2A707EABC209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G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36DBC1-56D9-4C53-B06D-A0061729B275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g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186AD3-D4CA-4235-9FC9-3AA2316E6D57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9C80F-7940-4C6C-8A8D-210AAEB1FA61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b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3B9A58-43AD-47F1-87FC-68ACDB49C183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g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00D0571-08EB-4F6A-93B5-66AFBD6013FE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G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Gg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52EA4-4150-41CC-A294-6F28C87AD3D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86693">
            <a:off x="1004808" y="2658873"/>
            <a:ext cx="2284698" cy="81934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1F343-94E6-4FF1-AF06-16EFC832708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25" y="542020"/>
            <a:ext cx="1093216" cy="217598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B0D7AB-9A2F-4467-BFF6-0B14628905E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225" y="518807"/>
            <a:ext cx="997343" cy="153437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AD671-5F6D-4CD9-9D10-3250541A795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3695" flipH="1">
            <a:off x="4028763" y="2599288"/>
            <a:ext cx="1982581" cy="1077351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ED4F9E-B865-42D4-8324-0806AC9CF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2226" y="2004402"/>
            <a:ext cx="1992730" cy="17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547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1" grpId="0" animBg="1"/>
      <p:bldP spid="22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6ED998-FE09-4515-9BF4-ED98321AF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55983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</a:t>
                      </a:r>
                      <a:r>
                        <a:rPr lang="en-US" sz="1600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Hh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Hh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152130-CC7C-433F-8BA6-9961FA559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30443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</a:t>
                      </a:r>
                      <a:r>
                        <a:rPr lang="en-US" sz="1600" b="1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Hh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Hh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F456159-DB7F-4F29-8F49-F8D4EF4E9697}"/>
              </a:ext>
            </a:extLst>
          </p:cNvPr>
          <p:cNvSpPr/>
          <p:nvPr/>
        </p:nvSpPr>
        <p:spPr>
          <a:xfrm>
            <a:off x="6361550" y="4767931"/>
            <a:ext cx="2090637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Hh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54008F-4433-43E1-994B-9F86F4B594E2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H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51C508-0E40-4888-87D5-2EDD1B6F0E39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h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23A7BA-6369-4E44-BA47-DF83B443AAB5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n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BE3050-6959-4A8D-935F-85DFFFAC98DA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H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2204D7-E85D-4E35-83EB-9A5360984AAA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n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338EF6-8A44-453C-AB63-9EA4079432D9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h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9106DE-48BC-4F0D-ACD7-9623B6A07551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H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1445E3-4AE5-4077-9729-6B3F1113BB8B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h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Hh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C630FA-A671-47F7-A883-1DBE0392F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49056"/>
            <a:ext cx="1468594" cy="17339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33947F-C917-4CEC-AC5F-076713C13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784" y="545775"/>
            <a:ext cx="2790101" cy="1403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B7731-BE56-41B9-8E8E-3AECB9839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126" y="2183193"/>
            <a:ext cx="2369638" cy="1729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1D7E7-EE53-4F7B-B21C-1BB84282F9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384" y="2432014"/>
            <a:ext cx="2294059" cy="1272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F8C0C8-D6B4-4F13-9554-ED5C74AACFE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359" y="565718"/>
            <a:ext cx="1872676" cy="129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89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6" grpId="0" animBg="1"/>
      <p:bldP spid="19" grpId="0" animBg="1"/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16EB51D-40D7-4107-9C64-9B0C9FB10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37083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Ii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Ii.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728A9DC-CD5A-4709-B431-4376784C1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318685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Ii.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Ii.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BD052240-0EC4-49E1-B23B-2AD76D05BCE2}"/>
              </a:ext>
            </a:extLst>
          </p:cNvPr>
          <p:cNvSpPr/>
          <p:nvPr/>
        </p:nvSpPr>
        <p:spPr>
          <a:xfrm>
            <a:off x="6979795" y="4689956"/>
            <a:ext cx="979755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Ii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8391F5-31A3-47AA-A26E-62B73FFB0C46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l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AA44DC-773A-4582-B3DE-A3F2D7628037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T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A582C03-4759-496F-B9F2-6D006E2A1651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l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03820F0-5F51-4718-AD33-CCDB6A34898D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I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4514A7-4F6F-415C-BA62-020C2E04DA0F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Alfabeto" panose="020B0502020202020204" pitchFamily="34" charset="0"/>
              </a:rPr>
              <a:t>i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92B30A-DD63-4EF5-86A3-3898987D5C53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I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19B5EB-4095-431B-B252-3CC44931570C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Alfabeto" panose="020B0502020202020204" pitchFamily="34" charset="0"/>
              </a:rPr>
              <a:t>i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72768B-D5C1-48FF-BB7A-BFEF09362B4E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Alfabeto" panose="020B0502020202020204" pitchFamily="34" charset="0"/>
              </a:rPr>
              <a:t>i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Ii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C6130D-DBC0-489F-92A3-DEE109BD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22" y="782397"/>
            <a:ext cx="1963290" cy="127982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28A8B-0EDE-46B3-9FF1-68F620F14BE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21" y="880112"/>
            <a:ext cx="2242555" cy="108439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D35CE-B5BA-4B6F-B3E7-DA2E3305A1A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864" y="2402701"/>
            <a:ext cx="2293088" cy="155904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7F2C5-DEE8-46FD-B867-C1DEDF8F70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791" y="2447421"/>
            <a:ext cx="2242556" cy="1524683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317870-A5FB-425D-B4F9-B96822DE7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1829881" y="2177429"/>
            <a:ext cx="1207782" cy="17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725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C3DA06-432C-4CB4-AE47-8876EC0763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45662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Bb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Bb.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AFF431-6A71-4D22-94AD-CF98C56F2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215287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Bb.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Bb.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5C819648-E798-4FDC-B4DA-9E1D805F170B}"/>
              </a:ext>
            </a:extLst>
          </p:cNvPr>
          <p:cNvSpPr/>
          <p:nvPr/>
        </p:nvSpPr>
        <p:spPr>
          <a:xfrm>
            <a:off x="6524931" y="4810149"/>
            <a:ext cx="2037737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Bb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93D7A1-FCF9-4BE3-B98A-3C85C0A4A4BF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b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A5F200-DA86-4382-9908-27914BF8DFDE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B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9155DD-D59A-4302-8C58-0456D7EE3A8B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b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C5BE68-8C2D-41DF-B3BE-9BD54A486FC3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2306301-1A7A-4C70-9C1C-C76C80101F85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B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B3A3E87-78AD-456E-B8BC-225C5E2D3B5D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d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1A5CA3-E967-40C6-AD80-A07105A32E37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D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03DB79-DAB5-40C5-8F74-5AE5E5C68DC5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B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Bb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D05D81-592C-46F6-9FC5-10C5080EE1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88" y="2373905"/>
            <a:ext cx="2410911" cy="163914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FD5B1-0882-462B-A7BC-C8B74FACE21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8632">
            <a:off x="3594011" y="772504"/>
            <a:ext cx="1253665" cy="1843933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B8CADE-6490-482F-A05A-E6B44D0BBD1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026" y="1737257"/>
            <a:ext cx="1299489" cy="1911331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02CE9-AA2F-491C-9004-91BFDBCA101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151" y="2446994"/>
            <a:ext cx="1040248" cy="144655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BED3F0-A030-4146-9799-095828668A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330" y="483955"/>
            <a:ext cx="2032552" cy="1785283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2129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 animBg="1"/>
      <p:bldP spid="18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36F035-7536-4228-9D01-79D1CF6D5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1940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</a:t>
                      </a:r>
                      <a:r>
                        <a:rPr lang="en-US" sz="1600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Ll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Ll.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4F3623-52AA-43E2-819B-316FE2DBD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25704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Ll.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Ll.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12E08B4-DBD5-43E2-A741-78D3B26D13E6}"/>
              </a:ext>
            </a:extLst>
          </p:cNvPr>
          <p:cNvSpPr/>
          <p:nvPr/>
        </p:nvSpPr>
        <p:spPr>
          <a:xfrm>
            <a:off x="6869553" y="4797749"/>
            <a:ext cx="1160895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Ll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184F44-E465-4AD6-A9F3-4F1C92E06ABA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I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6ACED0-31A6-45BB-BF3F-FEFD1C592918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L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AA8E19-E2B1-4041-B763-B8DD1D5FFA5A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l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4E7D1F-D7B4-455A-9FF4-EAC4FBB18039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L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5E5CCC-6223-4307-9B92-F11CD2257B88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t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660601E-8A85-44CF-9B4E-F6F5A801D2D2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L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5A17FF-A7B7-4D96-983D-3F2543EA2D1F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l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68C3D6-8173-49DD-87F0-6247C3E21B52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f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Ll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80689-B5F4-4B73-8783-BF8DCD485CF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33" y="1996827"/>
            <a:ext cx="1677747" cy="1969967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218EA-222C-465A-9170-6A2AA29D5DD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846" y="640253"/>
            <a:ext cx="1749408" cy="113395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EDCF45-118E-446F-82B6-102F8551A20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503" y="2028444"/>
            <a:ext cx="1677747" cy="1906731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25BB91-E98E-4C8E-8189-B9563B7581E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673" y="700901"/>
            <a:ext cx="1309733" cy="1969967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C11884-CF2E-4024-9BA4-61CE4456535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256" y="2361843"/>
            <a:ext cx="1677747" cy="1503067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14099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6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40A74C-A80A-47AB-BC0C-3523E3724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82556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</a:t>
                      </a:r>
                      <a:r>
                        <a:rPr lang="en-US" sz="1600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Ee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Ee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379C268-E99F-4037-BF3E-86A23B97A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29031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</a:t>
                      </a:r>
                      <a:r>
                        <a:rPr lang="en-US" sz="1600" b="1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Ee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Ee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4A04FD0E-5F09-44F2-AEAE-5F6488A150D9}"/>
              </a:ext>
            </a:extLst>
          </p:cNvPr>
          <p:cNvSpPr/>
          <p:nvPr/>
        </p:nvSpPr>
        <p:spPr>
          <a:xfrm>
            <a:off x="6529824" y="4797749"/>
            <a:ext cx="1933543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Ee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BE0EE1-B323-4709-AF21-185C1EF6F813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c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4001185-E7FF-407B-A62F-D81F769740F2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F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A569921-705D-4F18-A156-226D33B65CB3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n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2F1A7EE-D15B-4922-834E-EA8E8038B244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e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BC043EB-9139-4B30-AFA2-D3F7DB6E0CDC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E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62126E-6CCA-4DD9-BD7B-422B6AA3B081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e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54ADE4-AB1D-4AF4-A9E3-F358FAADEAF5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E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515F03-378E-4FD8-86C1-CA3B3130E19E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E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Ee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EF547-A8E9-4FAC-A60A-A9A99AFF74C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584" y="2213307"/>
            <a:ext cx="1237334" cy="1819912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E1419F-36CA-48EC-A259-6A51D4B633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857" y="612253"/>
            <a:ext cx="2876284" cy="1485011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B91DF-4F80-42A6-BF6D-AD5591488CA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59" y="2203295"/>
            <a:ext cx="1647818" cy="1783202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189204-3547-4CF5-81B0-A234B087F0B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0859">
            <a:off x="4453656" y="2094783"/>
            <a:ext cx="885883" cy="189832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15B519-721A-45C8-A6B5-867AE0C36D7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rcRect t="20758" b="16148"/>
          <a:stretch/>
        </p:blipFill>
        <p:spPr>
          <a:xfrm>
            <a:off x="7741738" y="578251"/>
            <a:ext cx="1279640" cy="1643663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28CD14F-E4CD-4510-AFEA-880072164229}"/>
              </a:ext>
            </a:extLst>
          </p:cNvPr>
          <p:cNvSpPr/>
          <p:nvPr/>
        </p:nvSpPr>
        <p:spPr>
          <a:xfrm>
            <a:off x="2833550" y="2221914"/>
            <a:ext cx="456302" cy="531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9D5D4B-E026-4FBE-BD15-8F9FB0ABAF76}"/>
              </a:ext>
            </a:extLst>
          </p:cNvPr>
          <p:cNvSpPr/>
          <p:nvPr/>
        </p:nvSpPr>
        <p:spPr>
          <a:xfrm>
            <a:off x="4671344" y="557061"/>
            <a:ext cx="456302" cy="531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E26A60-023E-4D98-9953-F14E2D63B664}"/>
              </a:ext>
            </a:extLst>
          </p:cNvPr>
          <p:cNvSpPr/>
          <p:nvPr/>
        </p:nvSpPr>
        <p:spPr>
          <a:xfrm>
            <a:off x="4016564" y="3544562"/>
            <a:ext cx="456302" cy="531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17DC0C-BAC8-4B19-ABE1-4DD10C381673}"/>
              </a:ext>
            </a:extLst>
          </p:cNvPr>
          <p:cNvSpPr/>
          <p:nvPr/>
        </p:nvSpPr>
        <p:spPr>
          <a:xfrm>
            <a:off x="4809157" y="2074243"/>
            <a:ext cx="456302" cy="531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C35895-7869-4DF4-A8EA-2EAE3E6EFF43}"/>
              </a:ext>
            </a:extLst>
          </p:cNvPr>
          <p:cNvSpPr/>
          <p:nvPr/>
        </p:nvSpPr>
        <p:spPr>
          <a:xfrm>
            <a:off x="4994862" y="3053449"/>
            <a:ext cx="456302" cy="5312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3705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927FD85-9330-456C-B142-9BFA88821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1630019"/>
            <a:ext cx="8478079" cy="4497940"/>
          </a:xfrm>
          <a:prstGeom prst="rect">
            <a:avLst/>
          </a:prstGeom>
          <a:noFill/>
          <a:ln w="12700" algn="ctr">
            <a:solidFill>
              <a:srgbClr val="0C0C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Writers: 	Meriam P.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Juguilon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Verna N.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Magsigay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Virgelyn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O.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Paez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Marites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A.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Salabsab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Mary Jean Gladys S. Pereyra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Annabelle M.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Salabao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Mary Rose E.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Amper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Elvira M. Guzman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Julieta S.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Maisog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Illustrator: 	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Layout Artist: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Learning Resource Manager:  (School LR Manager)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Ailyn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T.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Estorba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         (School Principal) Joel A.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Mejorada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2904E03-9371-444D-ADB4-4864019CF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081" y="1503621"/>
            <a:ext cx="1747838" cy="36273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DEVELOPMENT TEAM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E103BFA-004A-4B60-82B7-544F1AC16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077" y="5945023"/>
            <a:ext cx="2943846" cy="2921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Alfonso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Dagani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Integrated School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53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E1BBC75-2AF7-4409-972E-8CB5C4977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95693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Rr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Rr.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CAFC659-D9D4-44E4-BE51-91B7093DE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916838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Rr.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Rr.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2861B71-5AC9-4C8B-857F-D6C22270069E}"/>
              </a:ext>
            </a:extLst>
          </p:cNvPr>
          <p:cNvSpPr/>
          <p:nvPr/>
        </p:nvSpPr>
        <p:spPr>
          <a:xfrm>
            <a:off x="6729113" y="4797749"/>
            <a:ext cx="1523174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Rr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0D186-FCDC-4AAF-B008-4ECF2B6B4726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R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E950EF-C3CE-43BA-892D-A88960EE4BF8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R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DBEA86-E36F-4080-91CC-361D26830EA5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B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5F3669-78C7-42EB-B672-321E46F4E191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r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C35902-03A4-4814-A33F-AC408B30B473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r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E8AA3E-E70B-48E0-B58A-7D80659B5103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s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B1CF64-DDC1-48FD-8827-04CB96D22F64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R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E031E2-6116-41E1-8C98-A0F8B625952F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Rr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5DB196-F098-4DBF-BF50-5799864182B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11" y="434782"/>
            <a:ext cx="1973620" cy="164398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8BE8E1-1AD5-4647-AEF4-18C9A2BFBEE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332" y="632221"/>
            <a:ext cx="1093668" cy="1446550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04B50-9355-4DC5-A158-4045AEBA5CF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437" y="2448791"/>
            <a:ext cx="1876789" cy="124971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1A87F-3786-47D7-86AE-7F40F0C9CF7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3034">
            <a:off x="4914218" y="2311745"/>
            <a:ext cx="1361983" cy="172673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8D8DF7-251E-4C79-A36E-FAA62E6945D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146" y="2058882"/>
            <a:ext cx="1356900" cy="1995773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3002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6" grpId="0" animBg="1"/>
      <p:bldP spid="18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06AD08-EE49-4B23-9135-632B07735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244246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</a:t>
                      </a:r>
                      <a:r>
                        <a:rPr lang="en-US" sz="1600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Ww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Ww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9C29B68-4B1B-460B-B8BB-6592912F5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38134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</a:t>
                      </a:r>
                      <a:r>
                        <a:rPr lang="en-US" sz="1600" b="1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Ww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Ww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787DD97-594E-4DC4-AA10-6FBC34B8CC9E}"/>
              </a:ext>
            </a:extLst>
          </p:cNvPr>
          <p:cNvSpPr/>
          <p:nvPr/>
        </p:nvSpPr>
        <p:spPr>
          <a:xfrm>
            <a:off x="6084931" y="4803114"/>
            <a:ext cx="2828018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Ww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63DF30-6AA1-48DC-ABF2-9DDF7D1347DA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n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4BA099-7568-4BEA-96BA-486F73A25CA2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v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B5D9C0-3198-478A-99A0-798CD2EBD8D4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M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FD5B37-7910-4541-9ADA-AAA8347EB45D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W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EF11D96-EEE5-4349-A607-220329BFF7A9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w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C3A808-67AB-4A3E-BE19-6AC904E825C0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W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E04154-5617-49BE-93CD-1C1D8E055CF6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m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2365783-1403-4021-AA0B-ECFA3B141C9C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w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0" y="483955"/>
            <a:ext cx="2256183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Ww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96C36-010F-4D5C-8693-6F806ABEC87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532" y="2591623"/>
            <a:ext cx="2282863" cy="100806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5ED62D-4D22-40E4-AEA5-DA93726523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9161">
            <a:off x="7424964" y="680255"/>
            <a:ext cx="876262" cy="177345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58D04-606A-4088-A98A-3E77E8165B0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01599" y="2763544"/>
            <a:ext cx="2405721" cy="100785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67CD07-8C19-41E5-858E-435270A91F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888" y="2316307"/>
            <a:ext cx="1694604" cy="1462967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8C4F9C-E3CF-4C47-A131-04B399A0DD8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9018" r="7567" b="15872"/>
          <a:stretch/>
        </p:blipFill>
        <p:spPr>
          <a:xfrm>
            <a:off x="4296823" y="479640"/>
            <a:ext cx="1384799" cy="183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35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  <p:bldP spid="18" grpId="0" animBg="1"/>
      <p:bldP spid="19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38CADA1-7859-4447-A7DD-AD9141270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61135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Kk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Kk.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92C92B1-F6F2-44B1-A70B-B8B27E357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30039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Kk.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Kk.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A279B79-CF77-4C26-A4EF-565CA14CFE6F}"/>
              </a:ext>
            </a:extLst>
          </p:cNvPr>
          <p:cNvSpPr/>
          <p:nvPr/>
        </p:nvSpPr>
        <p:spPr>
          <a:xfrm>
            <a:off x="6574058" y="4825285"/>
            <a:ext cx="1797287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Kk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876D2C-038D-4CD6-8EEC-DC535D02546C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k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F029DB-A494-41D8-9297-D8B4F5E7389A}"/>
              </a:ext>
            </a:extLst>
          </p:cNvPr>
          <p:cNvSpPr/>
          <p:nvPr/>
        </p:nvSpPr>
        <p:spPr>
          <a:xfrm flipV="1"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K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CA8D1D-12AF-4493-8CC8-5714FC5DC9D9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K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B53A6B-227B-47A1-B572-2460E28FA491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f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0E5BEA-22D3-4420-9C58-98409A420B62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F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05E411-7577-43D1-9209-7F365AF03B09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K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4A4F1E-F929-44EB-A246-5D0562384D2D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y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FCB27B-CA86-448B-83FE-C7A7C8A47AAF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k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0" y="483955"/>
            <a:ext cx="2256183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Kk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C8E23-B47C-4ED8-8D2F-A1BD4B797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861" y="2390581"/>
            <a:ext cx="1558676" cy="1470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E4A8C3-497E-4D80-87C0-2230726E8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701" y="1868365"/>
            <a:ext cx="1137916" cy="1836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70E7F-9753-456C-8005-D828398864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808" y="577255"/>
            <a:ext cx="1697912" cy="1475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C99D7-3FD1-40E1-8DFD-BF1F0B519C1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07" y="550644"/>
            <a:ext cx="1881586" cy="107034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628A071E-DD20-4B78-AC5A-097017A79036}"/>
              </a:ext>
            </a:extLst>
          </p:cNvPr>
          <p:cNvGrpSpPr/>
          <p:nvPr/>
        </p:nvGrpSpPr>
        <p:grpSpPr>
          <a:xfrm>
            <a:off x="7075772" y="2265917"/>
            <a:ext cx="1870565" cy="1547388"/>
            <a:chOff x="7075772" y="2265917"/>
            <a:chExt cx="1870565" cy="154738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D02573-66CA-4BAA-B887-176718074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772" y="2265917"/>
              <a:ext cx="979146" cy="137623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E6BE47B-720E-414C-8596-043070DA2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967191" y="2437075"/>
              <a:ext cx="979146" cy="13762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726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8" grpId="0" animBg="1"/>
      <p:bldP spid="21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6E1332-8E6E-4BB2-9EC3-9B7F678676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4"/>
          <a:stretch/>
        </p:blipFill>
        <p:spPr>
          <a:xfrm rot="8136183">
            <a:off x="6861313" y="2110439"/>
            <a:ext cx="2348051" cy="150677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34D5F3-23BB-4E12-9A82-8307219B8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064528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</a:t>
                      </a:r>
                      <a:r>
                        <a:rPr lang="en-US" sz="1600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Yy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Yy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5CB520-8BEE-4416-9486-2BEEEB36A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863929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</a:t>
                      </a:r>
                      <a:r>
                        <a:rPr lang="en-US" sz="1600" b="1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Yy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Yy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0F457222-90AA-4A54-B85F-9E754601A1F4}"/>
              </a:ext>
            </a:extLst>
          </p:cNvPr>
          <p:cNvSpPr/>
          <p:nvPr/>
        </p:nvSpPr>
        <p:spPr>
          <a:xfrm>
            <a:off x="6582562" y="4735486"/>
            <a:ext cx="1846980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Yy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3333EF-BCC1-4358-B93F-3ABEBE395B1F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w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07154D-C338-4FF6-8B50-8F7B5C49A9A7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y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ACF772-4058-4CA8-B430-592E719A4D22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Y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C5F371-89D5-4BE6-9683-CE8D148EEFA0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v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0099F2-B966-42E5-89AD-8CFDC0A13677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y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446754-D2F7-4C13-8D7B-FB646C87E28E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Y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6392DBC-1BE0-4CA1-935D-0B7ABE5584C0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E5F5FB-874E-4A23-8D8C-2364F91FBA75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Y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0" y="483955"/>
            <a:ext cx="2256183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Yy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45540-ACBA-4069-84D2-F9C0382182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0" b="23159"/>
          <a:stretch/>
        </p:blipFill>
        <p:spPr>
          <a:xfrm>
            <a:off x="6432647" y="547027"/>
            <a:ext cx="2459563" cy="107959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9ECCE5-828E-4223-BB3D-BC692F11F1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264" y="642973"/>
            <a:ext cx="1928911" cy="131144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755DA7-EE3E-47ED-B590-9B573F6E816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8" t="14203" r="1108" b="18681"/>
          <a:stretch/>
        </p:blipFill>
        <p:spPr>
          <a:xfrm>
            <a:off x="1780126" y="2548302"/>
            <a:ext cx="2703119" cy="1233458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F39DC-C247-4FB3-80B0-F21E7E34294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55" y="1954413"/>
            <a:ext cx="1284907" cy="188988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72680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8" grpId="0" animBg="1"/>
      <p:bldP spid="19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E58A20-825A-4564-B538-BDB8E7257EF4}"/>
              </a:ext>
            </a:extLst>
          </p:cNvPr>
          <p:cNvSpPr/>
          <p:nvPr/>
        </p:nvSpPr>
        <p:spPr>
          <a:xfrm>
            <a:off x="956553" y="2422806"/>
            <a:ext cx="79928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>
                  <a:glow rad="127000">
                    <a:srgbClr val="FFFF00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fabeto" panose="020B0502020202020204" pitchFamily="34" charset="0"/>
              </a:rPr>
              <a:t>Congratulations</a:t>
            </a:r>
          </a:p>
        </p:txBody>
      </p:sp>
    </p:spTree>
    <p:extLst>
      <p:ext uri="{BB962C8B-B14F-4D97-AF65-F5344CB8AC3E}">
        <p14:creationId xmlns:p14="http://schemas.microsoft.com/office/powerpoint/2010/main" val="33742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AD9CA48-D0BC-458E-A969-B9E59EC52C25}"/>
              </a:ext>
            </a:extLst>
          </p:cNvPr>
          <p:cNvSpPr/>
          <p:nvPr/>
        </p:nvSpPr>
        <p:spPr>
          <a:xfrm>
            <a:off x="665922" y="782807"/>
            <a:ext cx="91135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LEARNING LETTERS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8483B5C-9087-4243-AFA9-628C37A7D832}"/>
              </a:ext>
            </a:extLst>
          </p:cNvPr>
          <p:cNvSpPr/>
          <p:nvPr/>
        </p:nvSpPr>
        <p:spPr>
          <a:xfrm>
            <a:off x="7752521" y="147245"/>
            <a:ext cx="2026917" cy="510778"/>
          </a:xfrm>
          <a:prstGeom prst="flowChartAlternateProcess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Step 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1076A3-9952-461A-97F4-E5CEDB614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>
            <a:off x="3001618" y="1990829"/>
            <a:ext cx="4225497" cy="441376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25319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8CD10D3-8627-4A81-8F2E-DD9615057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33341"/>
              </p:ext>
            </p:extLst>
          </p:nvPr>
        </p:nvGraphicFramePr>
        <p:xfrm>
          <a:off x="523460" y="1920240"/>
          <a:ext cx="8859079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010">
                  <a:extLst>
                    <a:ext uri="{9D8B030D-6E8A-4147-A177-3AD203B41FA5}">
                      <a16:colId xmlns:a16="http://schemas.microsoft.com/office/drawing/2014/main" val="3639433357"/>
                    </a:ext>
                  </a:extLst>
                </a:gridCol>
                <a:gridCol w="6520069">
                  <a:extLst>
                    <a:ext uri="{9D8B030D-6E8A-4147-A177-3AD203B41FA5}">
                      <a16:colId xmlns:a16="http://schemas.microsoft.com/office/drawing/2014/main" val="598006403"/>
                    </a:ext>
                  </a:extLst>
                </a:gridCol>
              </a:tblGrid>
              <a:tr h="563476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Objectives: </a:t>
                      </a:r>
                    </a:p>
                    <a:p>
                      <a:pPr algn="l"/>
                      <a:r>
                        <a:rPr lang="en-US" sz="2400" b="1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Mga</a:t>
                      </a:r>
                      <a:r>
                        <a:rPr lang="en-US" sz="2400" b="1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1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Tumong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:</a:t>
                      </a:r>
                      <a:endParaRPr lang="en-PH" sz="2400" b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1. Distinguish all the letters of the alphabet according to the given sound.</a:t>
                      </a:r>
                    </a:p>
                    <a:p>
                      <a:pPr marL="357188" indent="-357188" algn="l">
                        <a:buNone/>
                      </a:pP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   Makaila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base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gihatag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  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tingog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niini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2. Recognize the sound of each letters.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    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Makaila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tingog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kada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3. Tell the sound of the letter correctly.</a:t>
                      </a:r>
                    </a:p>
                    <a:p>
                      <a:pPr marL="357188" indent="-357188" algn="l">
                        <a:buNone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   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Malitok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og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husto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tingog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kada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4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</a:t>
                      </a:r>
                      <a:r>
                        <a:rPr lang="en-US" sz="24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US" sz="2400" b="0" i="0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5215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F49B460-1BE9-443C-B529-633B7144450E}"/>
              </a:ext>
            </a:extLst>
          </p:cNvPr>
          <p:cNvSpPr/>
          <p:nvPr/>
        </p:nvSpPr>
        <p:spPr>
          <a:xfrm>
            <a:off x="523460" y="1262092"/>
            <a:ext cx="8859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Learning Letters</a:t>
            </a:r>
          </a:p>
        </p:txBody>
      </p:sp>
    </p:spTree>
    <p:extLst>
      <p:ext uri="{BB962C8B-B14F-4D97-AF65-F5344CB8AC3E}">
        <p14:creationId xmlns:p14="http://schemas.microsoft.com/office/powerpoint/2010/main" val="245961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03BF9D5-472D-4869-8A32-7730C6E23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144701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Aa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Aa.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172222" y="483955"/>
            <a:ext cx="1790876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Aa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0EDF43-E72E-4BD0-B643-BF4569B448E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439" y="545702"/>
            <a:ext cx="1237000" cy="1629219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1D204D-8056-4C1C-8243-E7EF3522324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29203" y="2381817"/>
            <a:ext cx="2161236" cy="144655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80B2F0-7B83-45F5-A85F-1F7A17F2D31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21342">
            <a:off x="5000216" y="1967129"/>
            <a:ext cx="1158357" cy="2183378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E89206-65AE-4B02-81CF-2D81448D60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4" t="11736" r="3256" b="12742"/>
          <a:stretch/>
        </p:blipFill>
        <p:spPr>
          <a:xfrm>
            <a:off x="3789566" y="656099"/>
            <a:ext cx="1409218" cy="1698373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D7B1EF-011D-499E-B826-52C06CCC6E6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5" t="4388" r="8083" b="812"/>
          <a:stretch/>
        </p:blipFill>
        <p:spPr>
          <a:xfrm>
            <a:off x="8117439" y="2436779"/>
            <a:ext cx="841808" cy="1468812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6D3DA9-F38A-44DF-8087-06BC02BEC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29320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Aa.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Aa.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534D6EFC-F49D-4944-A251-621BE3A40855}"/>
              </a:ext>
            </a:extLst>
          </p:cNvPr>
          <p:cNvSpPr/>
          <p:nvPr/>
        </p:nvSpPr>
        <p:spPr>
          <a:xfrm>
            <a:off x="6339211" y="4688504"/>
            <a:ext cx="2282997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Aa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DFE0853-F5ED-4924-815E-E973F2983378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A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882C4A-4ABA-47F0-AA8E-3677430451D2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A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70764D-5E17-44E0-B832-7363AD2F5ABE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A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181841-F188-4730-BD05-5AAE1DE76BE4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a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3CFEAF-C5DB-4235-8654-934F0F1219CA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o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BABD055-BA70-401C-ACAA-086F26BC16D8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a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680AA4E-0714-4A84-B1CD-3028A0795568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f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5CA420F-139C-4C0E-A609-DEC683E3C704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E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410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E2586C1-EEEA-444F-A686-6DFDFEE2E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513906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Mm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Mm.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B38F215-13C7-4F45-9196-37395D7AF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20256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Mm.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Mm.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40E7AB47-D4B9-497F-9168-43BD6CF2E706}"/>
              </a:ext>
            </a:extLst>
          </p:cNvPr>
          <p:cNvSpPr/>
          <p:nvPr/>
        </p:nvSpPr>
        <p:spPr>
          <a:xfrm>
            <a:off x="6074040" y="4810149"/>
            <a:ext cx="2810385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Mm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25BB09-9AB3-4119-ABB7-13442F70FA06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m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1BD1EBF-045F-4947-8358-FB66D06BA1D0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m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463E1D-251C-406D-B732-D0278A424E61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m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8F9E2D-3576-477A-801F-8D35B3B73A89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M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43FE3FF-1D20-4D57-8633-04DEF2596FFE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n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4937659-199D-4231-9780-E60C30FABCEE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M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8CAA62-6984-473F-8AB4-40FB50B95B21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DAA7DC-7D72-449C-9331-DA2A70BDBE43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h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E4F403-6172-4084-A51C-5393DE9669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041" y="1930505"/>
            <a:ext cx="1331951" cy="1959078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971046" y="483955"/>
            <a:ext cx="2193229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Mm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CD805-4E1B-4C10-8E76-6674414633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67945">
            <a:off x="4071738" y="544576"/>
            <a:ext cx="977457" cy="181566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AC6209-466F-44F2-A111-677D308468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98798" y="2101100"/>
            <a:ext cx="1232236" cy="181241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67F6E0-9E66-4FAF-B3BE-040BE20D4C3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907" y="2027768"/>
            <a:ext cx="1331951" cy="1959078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D47ADE-BAF7-4950-9AFD-64B79D9B803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82999">
            <a:off x="6656667" y="691121"/>
            <a:ext cx="1310672" cy="192778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2721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  <p:bldP spid="25" grpId="0" animBg="1"/>
      <p:bldP spid="26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3EE4C4B-EFA6-4480-B35E-2873B6B27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666892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Tt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Tt.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E271A1D4-EADF-4631-8290-5881928BD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99893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Tt.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Tt.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D523F142-88BA-436A-936B-5FCA191212C6}"/>
              </a:ext>
            </a:extLst>
          </p:cNvPr>
          <p:cNvSpPr/>
          <p:nvPr/>
        </p:nvSpPr>
        <p:spPr>
          <a:xfrm>
            <a:off x="6694535" y="4767931"/>
            <a:ext cx="1309974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Tt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CF199D4-CA9E-4D98-9661-B6B3617BB1C6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F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AC9ECF-97BF-4B3F-8159-99C2CA2E55AF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l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1E4FE4C-87DB-49D6-8080-6FF29E76B2BD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f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C6EA603-3CD0-4EC9-B999-75EF447DCA52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t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F26BDA7-2958-4B32-BE70-F9D8B647C33C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T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88E3A4E-1444-4F97-B537-A4DC1E13190A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t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7EFAF5B-2FE0-4917-9904-A5DC61BF70C8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T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988E11C-497B-45AB-B0CF-6EC55024A965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T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576609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Tt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485435-FC5A-49B3-8F86-DF13FAD025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82925">
            <a:off x="5681167" y="591145"/>
            <a:ext cx="765775" cy="242781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3D620E-FEAB-4B33-8978-34AFC76EC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97284" flipH="1">
            <a:off x="2170214" y="1827175"/>
            <a:ext cx="1230720" cy="2453770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A46D36-2DD0-4C85-8C0A-661B832B7A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939" y="613130"/>
            <a:ext cx="1988041" cy="2924077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FBB27D-FD3A-49CD-B4A5-5C27C14B0AA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850" y="2445205"/>
            <a:ext cx="1879786" cy="1278042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E8A31D-59F5-4F74-9C01-B297CDC416D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81827">
            <a:off x="3510246" y="263901"/>
            <a:ext cx="745067" cy="2389667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44252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E73318-E999-4573-ADBB-0E8981598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46385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Pp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Pp.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5A9E5D1-10DA-4D1A-AD31-209E7B758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135922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Pp.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Pp.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B459491E-2BBF-427F-8287-12BFE0FFAF7F}"/>
              </a:ext>
            </a:extLst>
          </p:cNvPr>
          <p:cNvSpPr/>
          <p:nvPr/>
        </p:nvSpPr>
        <p:spPr>
          <a:xfrm>
            <a:off x="6437980" y="4678113"/>
            <a:ext cx="2063386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Pp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8F99A27-0B93-47CE-8475-74BECC3EAF1F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b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A25943-DA49-41CC-8676-F70B8D92E9AD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FD0C35C-E850-4FAD-92E6-3BAC19ED2BDF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d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734C56-D31A-4760-9107-B37E56681501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B71609-B4FB-430D-85D3-36F305A49C01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9A7D72-1D4F-42B6-B35A-DF91F62546C2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63B8996-4BD3-4ABE-A4F3-F39995EA844D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D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111626-C58D-4E1C-B4BE-7C0D7F339032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838739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947A5-F2BF-48FD-8CF0-BD30AC47B0F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865" y="483955"/>
            <a:ext cx="1386762" cy="203969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219CAC-322D-42FF-BBD9-6D16C46F9D6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906" y="1322415"/>
            <a:ext cx="1718834" cy="2528118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9F808B-7D52-4D77-A02D-446B11D8A5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163" y="2550925"/>
            <a:ext cx="2245388" cy="1128698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4A4700-74E0-4391-ADBB-DB5F1239F3E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36" y="515514"/>
            <a:ext cx="1796478" cy="1337619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91D29F-B3AE-4DC5-BFAC-C49D906F6F2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34020" y="2355865"/>
            <a:ext cx="1543789" cy="138605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26708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A4FAA71-0BEE-43B8-BCB4-2168DE0AE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16952"/>
              </p:ext>
            </p:extLst>
          </p:nvPr>
        </p:nvGraphicFramePr>
        <p:xfrm>
          <a:off x="5417659" y="4187132"/>
          <a:ext cx="4104028" cy="23648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04028">
                  <a:extLst>
                    <a:ext uri="{9D8B030D-6E8A-4147-A177-3AD203B41FA5}">
                      <a16:colId xmlns:a16="http://schemas.microsoft.com/office/drawing/2014/main" val="1181716745"/>
                    </a:ext>
                  </a:extLst>
                </a:gridCol>
              </a:tblGrid>
              <a:tr h="552757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Trace the letter </a:t>
                      </a:r>
                      <a:r>
                        <a:rPr lang="en-US" sz="1600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Oo</a:t>
                      </a:r>
                      <a:r>
                        <a:rPr lang="en-US" sz="1600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 with your finger.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Subaya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imong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Oo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87511"/>
                  </a:ext>
                </a:extLst>
              </a:tr>
              <a:tr h="178575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00800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68D5C97-9D47-4BBC-BBAE-22FC805FB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7758"/>
              </p:ext>
            </p:extLst>
          </p:nvPr>
        </p:nvGraphicFramePr>
        <p:xfrm>
          <a:off x="894938" y="4165077"/>
          <a:ext cx="4472192" cy="23750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72192">
                  <a:extLst>
                    <a:ext uri="{9D8B030D-6E8A-4147-A177-3AD203B41FA5}">
                      <a16:colId xmlns:a16="http://schemas.microsoft.com/office/drawing/2014/main" val="99191800"/>
                    </a:ext>
                  </a:extLst>
                </a:gridCol>
              </a:tblGrid>
              <a:tr h="555919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Point to the circle with the letter </a:t>
                      </a:r>
                      <a:r>
                        <a:rPr lang="en-US" sz="1600" b="1" i="0" dirty="0" err="1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Oo</a:t>
                      </a:r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</a:p>
                    <a:p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Itudlo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ang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lingin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nga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adunay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letrang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160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Oo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.</a:t>
                      </a:r>
                      <a:endParaRPr lang="en-PH" sz="1600" i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59641"/>
                  </a:ext>
                </a:extLst>
              </a:tr>
              <a:tr h="1795964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  <a:p>
                      <a:endParaRPr lang="en-PH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08167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ED4D815-61D4-4B8B-8D89-503A08A1C729}"/>
              </a:ext>
            </a:extLst>
          </p:cNvPr>
          <p:cNvSpPr/>
          <p:nvPr/>
        </p:nvSpPr>
        <p:spPr>
          <a:xfrm>
            <a:off x="6168015" y="4767931"/>
            <a:ext cx="2432077" cy="186204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Oo</a:t>
            </a:r>
            <a:endParaRPr lang="en-US" sz="115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F005D4-D781-45DB-8271-EE1B1A4F90BC}"/>
              </a:ext>
            </a:extLst>
          </p:cNvPr>
          <p:cNvSpPr/>
          <p:nvPr/>
        </p:nvSpPr>
        <p:spPr>
          <a:xfrm>
            <a:off x="1073426" y="490250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Q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130154E-2B74-4D0E-B9D6-F042C0AE7DC8}"/>
              </a:ext>
            </a:extLst>
          </p:cNvPr>
          <p:cNvSpPr/>
          <p:nvPr/>
        </p:nvSpPr>
        <p:spPr>
          <a:xfrm>
            <a:off x="4408809" y="57287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O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C2C54-846A-4A22-9555-C6CD0B7C46A7}"/>
              </a:ext>
            </a:extLst>
          </p:cNvPr>
          <p:cNvSpPr/>
          <p:nvPr/>
        </p:nvSpPr>
        <p:spPr>
          <a:xfrm>
            <a:off x="2478407" y="5756309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P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5FFCA3-898F-4EF5-92C6-37A4986F63CF}"/>
              </a:ext>
            </a:extLst>
          </p:cNvPr>
          <p:cNvSpPr/>
          <p:nvPr/>
        </p:nvSpPr>
        <p:spPr>
          <a:xfrm>
            <a:off x="3468423" y="5698955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o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93998-6CCF-4420-983D-89276215464E}"/>
              </a:ext>
            </a:extLst>
          </p:cNvPr>
          <p:cNvSpPr/>
          <p:nvPr/>
        </p:nvSpPr>
        <p:spPr>
          <a:xfrm>
            <a:off x="1453813" y="5741173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o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317765A-E92C-4A43-A50C-A2C4C7473ED5}"/>
              </a:ext>
            </a:extLst>
          </p:cNvPr>
          <p:cNvSpPr/>
          <p:nvPr/>
        </p:nvSpPr>
        <p:spPr>
          <a:xfrm>
            <a:off x="1963394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o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C1E38D-E0D8-45D0-8FD1-66649C3CEB8A}"/>
              </a:ext>
            </a:extLst>
          </p:cNvPr>
          <p:cNvSpPr/>
          <p:nvPr/>
        </p:nvSpPr>
        <p:spPr>
          <a:xfrm>
            <a:off x="2977809" y="4931712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C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39D576-AD77-4CD5-B605-33683137E8C7}"/>
              </a:ext>
            </a:extLst>
          </p:cNvPr>
          <p:cNvSpPr/>
          <p:nvPr/>
        </p:nvSpPr>
        <p:spPr>
          <a:xfrm>
            <a:off x="4018717" y="4927047"/>
            <a:ext cx="652627" cy="6435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fabeto" panose="020B0502020202020204" pitchFamily="34" charset="0"/>
              </a:rPr>
              <a:t>O</a:t>
            </a:r>
            <a:endParaRPr lang="en-PH" sz="2000" b="1" dirty="0">
              <a:solidFill>
                <a:schemeClr val="tx1"/>
              </a:solidFill>
              <a:latin typeface="Alfabeto" panose="020B0502020202020204" pitchFamily="34" charset="0"/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725557" y="147245"/>
            <a:ext cx="899491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CE7622-5171-45AB-9354-A086817B9C0F}"/>
              </a:ext>
            </a:extLst>
          </p:cNvPr>
          <p:cNvSpPr/>
          <p:nvPr/>
        </p:nvSpPr>
        <p:spPr>
          <a:xfrm>
            <a:off x="1013791" y="483955"/>
            <a:ext cx="1948070" cy="14465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0" cap="none" spc="0" dirty="0" err="1">
                <a:ln w="0"/>
                <a:solidFill>
                  <a:schemeClr val="tx1"/>
                </a:solidFill>
                <a:effectLst>
                  <a:glow rad="635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fabeto" panose="020B0502020202020204" pitchFamily="34" charset="0"/>
              </a:rPr>
              <a:t>Oo</a:t>
            </a:r>
            <a:endParaRPr lang="en-US" sz="8800" b="0" cap="none" spc="0" dirty="0">
              <a:ln w="0"/>
              <a:solidFill>
                <a:schemeClr val="tx1"/>
              </a:solidFill>
              <a:effectLst>
                <a:glow rad="635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fabeto" panose="020B0502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C5600B-18F7-44EB-8270-5EFF671D3E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29619">
            <a:off x="3690518" y="1249195"/>
            <a:ext cx="1465399" cy="2155358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47571E-ADA2-4A9B-8852-175DA38955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5" t="6348" r="11188" b="11200"/>
          <a:stretch/>
        </p:blipFill>
        <p:spPr>
          <a:xfrm>
            <a:off x="5196312" y="614971"/>
            <a:ext cx="1958364" cy="1820651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7A971F-457D-4585-9D20-57E3EF7266D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13" y="2503034"/>
            <a:ext cx="2099010" cy="144189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6D1EFB-DC4C-47D6-8DC8-E7ABF0DD679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26844">
            <a:off x="7718710" y="634738"/>
            <a:ext cx="1468322" cy="185688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53F0CDE-5881-42DB-8956-AE2251E14B2E}"/>
              </a:ext>
            </a:extLst>
          </p:cNvPr>
          <p:cNvSpPr/>
          <p:nvPr/>
        </p:nvSpPr>
        <p:spPr>
          <a:xfrm>
            <a:off x="6105171" y="2806895"/>
            <a:ext cx="2099010" cy="834174"/>
          </a:xfrm>
          <a:prstGeom prst="ellipse">
            <a:avLst/>
          </a:prstGeom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72112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6" grpId="0" animBg="1"/>
      <p:bldP spid="27" grpId="0" animBg="1"/>
      <p:bldP spid="28" grpId="0" animBg="1"/>
      <p:bldP spid="30" grpId="0" animBg="1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1014</Words>
  <Application>Microsoft Office PowerPoint</Application>
  <PresentationFormat>A4 Paper (210x297 mm)</PresentationFormat>
  <Paragraphs>416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Alfabeto</vt:lpstr>
      <vt:lpstr>Arial</vt:lpstr>
      <vt:lpstr>Arial Black</vt:lpstr>
      <vt:lpstr>Arial Rounded MT Bold</vt:lpstr>
      <vt:lpstr>Calibri</vt:lpstr>
      <vt:lpstr>Calibri Light</vt:lpstr>
      <vt:lpstr>Century Gothic</vt:lpstr>
      <vt:lpstr>Eras Bold ITC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ARZYLETTE MAGSAYO</cp:lastModifiedBy>
  <cp:revision>47</cp:revision>
  <dcterms:created xsi:type="dcterms:W3CDTF">2023-05-23T13:10:36Z</dcterms:created>
  <dcterms:modified xsi:type="dcterms:W3CDTF">2023-11-26T05:58:47Z</dcterms:modified>
</cp:coreProperties>
</file>