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311" r:id="rId4"/>
    <p:sldId id="262" r:id="rId5"/>
    <p:sldId id="259" r:id="rId6"/>
    <p:sldId id="315" r:id="rId7"/>
    <p:sldId id="257" r:id="rId8"/>
    <p:sldId id="297" r:id="rId9"/>
    <p:sldId id="299" r:id="rId10"/>
    <p:sldId id="298" r:id="rId11"/>
    <p:sldId id="316" r:id="rId12"/>
    <p:sldId id="302" r:id="rId13"/>
    <p:sldId id="303" r:id="rId14"/>
    <p:sldId id="304" r:id="rId15"/>
    <p:sldId id="305" r:id="rId16"/>
    <p:sldId id="306" r:id="rId17"/>
    <p:sldId id="310" r:id="rId18"/>
    <p:sldId id="308" r:id="rId19"/>
    <p:sldId id="307" r:id="rId20"/>
    <p:sldId id="309" r:id="rId21"/>
    <p:sldId id="313" r:id="rId22"/>
    <p:sldId id="312" r:id="rId23"/>
    <p:sldId id="314" r:id="rId24"/>
    <p:sldId id="317" r:id="rId25"/>
    <p:sldId id="318" r:id="rId2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BFF"/>
    <a:srgbClr val="FFCCFF"/>
    <a:srgbClr val="FFA7FF"/>
    <a:srgbClr val="008000"/>
    <a:srgbClr val="FF66FF"/>
    <a:srgbClr val="CC0066"/>
    <a:srgbClr val="9900CC"/>
    <a:srgbClr val="33CCFF"/>
    <a:srgbClr val="6FDE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506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8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96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935" y="6356353"/>
            <a:ext cx="8635028" cy="349248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158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19751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010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893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408242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9216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29583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892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196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0439" y="6356352"/>
            <a:ext cx="8664524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713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379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111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fld id="{76311846-9E2D-4A43-A323-07B03E91AD97}" type="slidenum">
              <a:rPr lang="en-PH" smtClean="0"/>
              <a:pPr algn="ctr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4366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39416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7986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579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62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4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7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173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6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2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9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Alfonso B. Dagani Integrated School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CCFF33"/>
            </a:gs>
            <a:gs pos="27000">
              <a:srgbClr val="92EA13"/>
            </a:gs>
            <a:gs pos="44000">
              <a:srgbClr val="6FDE00"/>
            </a:gs>
            <a:gs pos="61000">
              <a:srgbClr val="FFFF00"/>
            </a:gs>
            <a:gs pos="77000">
              <a:srgbClr val="FF9933"/>
            </a:gs>
            <a:gs pos="98000">
              <a:srgbClr val="CC00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B1732C50-C4B3-4DC9-B20D-BCDE421730B7}"/>
              </a:ext>
            </a:extLst>
          </p:cNvPr>
          <p:cNvSpPr/>
          <p:nvPr/>
        </p:nvSpPr>
        <p:spPr>
          <a:xfrm>
            <a:off x="675861" y="207318"/>
            <a:ext cx="9055431" cy="6443364"/>
          </a:xfrm>
          <a:prstGeom prst="frame">
            <a:avLst>
              <a:gd name="adj1" fmla="val 139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82503-1301-4CD4-A87A-064689798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" r="5010" b="35804"/>
          <a:stretch/>
        </p:blipFill>
        <p:spPr>
          <a:xfrm>
            <a:off x="775251" y="296979"/>
            <a:ext cx="8825467" cy="2576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4E6376-B423-470B-BA50-AF07FBC42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5" r="3042" b="8164"/>
          <a:stretch/>
        </p:blipFill>
        <p:spPr>
          <a:xfrm>
            <a:off x="1054084" y="4540241"/>
            <a:ext cx="1818324" cy="18170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B2DDEB-058C-4368-A89A-B3590F8E95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 flipH="1">
            <a:off x="7140401" y="3984442"/>
            <a:ext cx="2305878" cy="240861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102D21-C84E-404B-9E17-92266ABCAC88}"/>
              </a:ext>
            </a:extLst>
          </p:cNvPr>
          <p:cNvSpPr/>
          <p:nvPr/>
        </p:nvSpPr>
        <p:spPr>
          <a:xfrm>
            <a:off x="2724419" y="4294595"/>
            <a:ext cx="445716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STEP 3: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INTRODUCING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VC AND CV WORDS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30DCE-954A-48D2-BBE1-24CCCFB76551}"/>
              </a:ext>
            </a:extLst>
          </p:cNvPr>
          <p:cNvSpPr/>
          <p:nvPr/>
        </p:nvSpPr>
        <p:spPr>
          <a:xfrm>
            <a:off x="1391975" y="2922874"/>
            <a:ext cx="7623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CONTEXTUALIZED AND LOCALIZED LEARNING MATERIALS FOR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READING INTERVENTION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394D1CE7-03BB-4024-AD0E-B5343773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1" y="6292231"/>
            <a:ext cx="2943846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8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D9CA48-D0BC-458E-A969-B9E59EC52C25}"/>
              </a:ext>
            </a:extLst>
          </p:cNvPr>
          <p:cNvSpPr/>
          <p:nvPr/>
        </p:nvSpPr>
        <p:spPr>
          <a:xfrm>
            <a:off x="665922" y="892137"/>
            <a:ext cx="9113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CV WORDS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8483B5C-9087-4243-AFA9-628C37A7D832}"/>
              </a:ext>
            </a:extLst>
          </p:cNvPr>
          <p:cNvSpPr/>
          <p:nvPr/>
        </p:nvSpPr>
        <p:spPr>
          <a:xfrm>
            <a:off x="7752521" y="147245"/>
            <a:ext cx="2026917" cy="510778"/>
          </a:xfrm>
          <a:prstGeom prst="flowChartAlternateProces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Step 3:A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076A3-9952-461A-97F4-E5CEDB61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>
            <a:off x="3001618" y="1990829"/>
            <a:ext cx="4225497" cy="441376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45162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FA13F4DD-FA38-4B83-B7D5-A17391FFED68}"/>
              </a:ext>
            </a:extLst>
          </p:cNvPr>
          <p:cNvSpPr txBox="1"/>
          <p:nvPr/>
        </p:nvSpPr>
        <p:spPr>
          <a:xfrm>
            <a:off x="8390522" y="3507882"/>
            <a:ext cx="121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pa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AAEEA2-A91A-46D1-B297-B74AC1E02E9C}"/>
              </a:ext>
            </a:extLst>
          </p:cNvPr>
          <p:cNvSpPr txBox="1"/>
          <p:nvPr/>
        </p:nvSpPr>
        <p:spPr>
          <a:xfrm>
            <a:off x="6624442" y="349794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p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FDAB43-7FDD-470C-B8C3-63BE6D32CCD7}"/>
              </a:ext>
            </a:extLst>
          </p:cNvPr>
          <p:cNvSpPr txBox="1"/>
          <p:nvPr/>
        </p:nvSpPr>
        <p:spPr>
          <a:xfrm>
            <a:off x="5301784" y="4826048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B8D77B-5F0A-4F3A-A949-D5113F676739}"/>
              </a:ext>
            </a:extLst>
          </p:cNvPr>
          <p:cNvSpPr txBox="1"/>
          <p:nvPr/>
        </p:nvSpPr>
        <p:spPr>
          <a:xfrm>
            <a:off x="3366741" y="4816109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FA59-CEFB-4532-8157-8E2FB00C1C74}"/>
              </a:ext>
            </a:extLst>
          </p:cNvPr>
          <p:cNvSpPr txBox="1"/>
          <p:nvPr/>
        </p:nvSpPr>
        <p:spPr>
          <a:xfrm>
            <a:off x="2249780" y="3414912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ma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F6034-6762-482B-B877-1E690FA27C39}"/>
              </a:ext>
            </a:extLst>
          </p:cNvPr>
          <p:cNvSpPr txBox="1"/>
          <p:nvPr/>
        </p:nvSpPr>
        <p:spPr>
          <a:xfrm>
            <a:off x="1068640" y="342485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00D03-1FE2-40A2-8549-47F5639151D8}"/>
              </a:ext>
            </a:extLst>
          </p:cNvPr>
          <p:cNvSpPr txBox="1"/>
          <p:nvPr/>
        </p:nvSpPr>
        <p:spPr>
          <a:xfrm>
            <a:off x="314737" y="340497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m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697542" y="548764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3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808849" y="1896260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A83A296-E392-491A-A59D-24BFBCAB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1548" y="916061"/>
            <a:ext cx="1384868" cy="203691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E37906A-628B-4521-99CE-C9077AAC6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8331"/>
          <a:stretch/>
        </p:blipFill>
        <p:spPr>
          <a:xfrm>
            <a:off x="4073940" y="2590172"/>
            <a:ext cx="1961877" cy="163558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AEE396-629A-4165-B1A6-6524FC0054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1" b="12703"/>
          <a:stretch/>
        </p:blipFill>
        <p:spPr>
          <a:xfrm>
            <a:off x="7395477" y="1035675"/>
            <a:ext cx="1687763" cy="193441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3874B314-9471-40FA-85CB-76DBACB58498}"/>
              </a:ext>
            </a:extLst>
          </p:cNvPr>
          <p:cNvSpPr/>
          <p:nvPr/>
        </p:nvSpPr>
        <p:spPr>
          <a:xfrm>
            <a:off x="238539" y="147245"/>
            <a:ext cx="948193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E191F-9483-4175-B5EF-B19ECC49E4D8}"/>
              </a:ext>
            </a:extLst>
          </p:cNvPr>
          <p:cNvSpPr txBox="1"/>
          <p:nvPr/>
        </p:nvSpPr>
        <p:spPr>
          <a:xfrm>
            <a:off x="2249780" y="342485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ma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6B18D-DB95-475D-AB1E-7792EEA01F57}"/>
              </a:ext>
            </a:extLst>
          </p:cNvPr>
          <p:cNvSpPr txBox="1"/>
          <p:nvPr/>
        </p:nvSpPr>
        <p:spPr>
          <a:xfrm>
            <a:off x="1068640" y="341491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355625-EFF6-4138-BE94-1B354F5E06E4}"/>
              </a:ext>
            </a:extLst>
          </p:cNvPr>
          <p:cNvSpPr txBox="1"/>
          <p:nvPr/>
        </p:nvSpPr>
        <p:spPr>
          <a:xfrm>
            <a:off x="314737" y="341491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m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9D2321-BDFD-45F3-81EE-05FEB3CE8B20}"/>
              </a:ext>
            </a:extLst>
          </p:cNvPr>
          <p:cNvSpPr txBox="1"/>
          <p:nvPr/>
        </p:nvSpPr>
        <p:spPr>
          <a:xfrm>
            <a:off x="959125" y="365432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D6FBC-6A90-4CC0-9A54-356F9353CBBB}"/>
              </a:ext>
            </a:extLst>
          </p:cNvPr>
          <p:cNvSpPr txBox="1"/>
          <p:nvPr/>
        </p:nvSpPr>
        <p:spPr>
          <a:xfrm>
            <a:off x="1821838" y="369505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EF50A-B951-485D-BCF0-D97DDC778277}"/>
              </a:ext>
            </a:extLst>
          </p:cNvPr>
          <p:cNvSpPr txBox="1"/>
          <p:nvPr/>
        </p:nvSpPr>
        <p:spPr>
          <a:xfrm>
            <a:off x="959125" y="366426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C8D272-A9E9-4A37-839A-3364A5186A63}"/>
              </a:ext>
            </a:extLst>
          </p:cNvPr>
          <p:cNvSpPr txBox="1"/>
          <p:nvPr/>
        </p:nvSpPr>
        <p:spPr>
          <a:xfrm>
            <a:off x="1821838" y="370499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FD3F0C-73CD-4471-87AB-4333254C6C33}"/>
              </a:ext>
            </a:extLst>
          </p:cNvPr>
          <p:cNvSpPr txBox="1"/>
          <p:nvPr/>
        </p:nvSpPr>
        <p:spPr>
          <a:xfrm>
            <a:off x="5301784" y="481610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ta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2DE03-7B60-4741-A56D-191136E23928}"/>
              </a:ext>
            </a:extLst>
          </p:cNvPr>
          <p:cNvSpPr txBox="1"/>
          <p:nvPr/>
        </p:nvSpPr>
        <p:spPr>
          <a:xfrm>
            <a:off x="4120644" y="4826048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B86BDC-65AD-4245-80E8-0635E2D4CB16}"/>
              </a:ext>
            </a:extLst>
          </p:cNvPr>
          <p:cNvSpPr txBox="1"/>
          <p:nvPr/>
        </p:nvSpPr>
        <p:spPr>
          <a:xfrm>
            <a:off x="3366741" y="480617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F4A929-C43D-4202-93CF-0FE2EDA384E7}"/>
              </a:ext>
            </a:extLst>
          </p:cNvPr>
          <p:cNvSpPr txBox="1"/>
          <p:nvPr/>
        </p:nvSpPr>
        <p:spPr>
          <a:xfrm>
            <a:off x="4120644" y="481610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E83069-A986-4322-8699-0A3D8A36FCBF}"/>
              </a:ext>
            </a:extLst>
          </p:cNvPr>
          <p:cNvSpPr txBox="1"/>
          <p:nvPr/>
        </p:nvSpPr>
        <p:spPr>
          <a:xfrm>
            <a:off x="4011129" y="505552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5C62F9-C317-4972-B0E5-E4B6905F8351}"/>
              </a:ext>
            </a:extLst>
          </p:cNvPr>
          <p:cNvSpPr txBox="1"/>
          <p:nvPr/>
        </p:nvSpPr>
        <p:spPr>
          <a:xfrm>
            <a:off x="4873842" y="509625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64050F-A623-4545-8546-0A1B4A551A35}"/>
              </a:ext>
            </a:extLst>
          </p:cNvPr>
          <p:cNvSpPr txBox="1"/>
          <p:nvPr/>
        </p:nvSpPr>
        <p:spPr>
          <a:xfrm>
            <a:off x="4011129" y="506546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038DF4-A8A2-4599-8AFB-6300FCCEE038}"/>
              </a:ext>
            </a:extLst>
          </p:cNvPr>
          <p:cNvSpPr txBox="1"/>
          <p:nvPr/>
        </p:nvSpPr>
        <p:spPr>
          <a:xfrm>
            <a:off x="4873842" y="510619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16AD3E-A967-4C28-87DC-04B21970A8F8}"/>
              </a:ext>
            </a:extLst>
          </p:cNvPr>
          <p:cNvSpPr txBox="1"/>
          <p:nvPr/>
        </p:nvSpPr>
        <p:spPr>
          <a:xfrm>
            <a:off x="8409494" y="351782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pa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4099B0-1C65-44B2-80D2-94897AB3EB06}"/>
              </a:ext>
            </a:extLst>
          </p:cNvPr>
          <p:cNvSpPr txBox="1"/>
          <p:nvPr/>
        </p:nvSpPr>
        <p:spPr>
          <a:xfrm>
            <a:off x="6624442" y="350788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p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AAE257-AA42-4346-A56F-D13530C3E689}"/>
              </a:ext>
            </a:extLst>
          </p:cNvPr>
          <p:cNvSpPr txBox="1"/>
          <p:nvPr/>
        </p:nvSpPr>
        <p:spPr>
          <a:xfrm>
            <a:off x="7378345" y="351782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642260-CB0F-499D-858E-ADAA3305E80B}"/>
              </a:ext>
            </a:extLst>
          </p:cNvPr>
          <p:cNvSpPr txBox="1"/>
          <p:nvPr/>
        </p:nvSpPr>
        <p:spPr>
          <a:xfrm>
            <a:off x="7378345" y="350788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2B3C42-0866-46A5-A189-FB0FFC8C99CF}"/>
              </a:ext>
            </a:extLst>
          </p:cNvPr>
          <p:cNvSpPr txBox="1"/>
          <p:nvPr/>
        </p:nvSpPr>
        <p:spPr>
          <a:xfrm>
            <a:off x="7268830" y="37472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B33F3-C262-4EBB-BC09-416B7B72B2EE}"/>
              </a:ext>
            </a:extLst>
          </p:cNvPr>
          <p:cNvSpPr txBox="1"/>
          <p:nvPr/>
        </p:nvSpPr>
        <p:spPr>
          <a:xfrm>
            <a:off x="8131543" y="378802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37360B-F46D-4D6A-92F9-935237DB54AE}"/>
              </a:ext>
            </a:extLst>
          </p:cNvPr>
          <p:cNvSpPr txBox="1"/>
          <p:nvPr/>
        </p:nvSpPr>
        <p:spPr>
          <a:xfrm>
            <a:off x="7268830" y="375723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D4367D-0CA0-4664-AB35-1D5018F3B03E}"/>
              </a:ext>
            </a:extLst>
          </p:cNvPr>
          <p:cNvSpPr txBox="1"/>
          <p:nvPr/>
        </p:nvSpPr>
        <p:spPr>
          <a:xfrm>
            <a:off x="8131543" y="379796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251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60" grpId="0"/>
      <p:bldP spid="60" grpId="1"/>
      <p:bldP spid="38" grpId="0"/>
      <p:bldP spid="40" grpId="0"/>
      <p:bldP spid="24" grpId="0"/>
      <p:bldP spid="24" grpId="1"/>
      <p:bldP spid="25" grpId="0"/>
      <p:bldP spid="26" grpId="0"/>
      <p:bldP spid="26" grpId="1"/>
      <p:bldP spid="21" grpId="0"/>
      <p:bldP spid="22" grpId="0"/>
      <p:bldP spid="22" grpId="1"/>
      <p:bldP spid="23" grpId="0"/>
      <p:bldP spid="27" grpId="0"/>
      <p:bldP spid="27" grpId="1"/>
      <p:bldP spid="28" grpId="0"/>
      <p:bldP spid="28" grpId="1"/>
      <p:bldP spid="29" grpId="0"/>
      <p:bldP spid="30" grpId="0"/>
      <p:bldP spid="31" grpId="0"/>
      <p:bldP spid="31" grpId="1"/>
      <p:bldP spid="32" grpId="0"/>
      <p:bldP spid="37" grpId="0"/>
      <p:bldP spid="37" grpId="1"/>
      <p:bldP spid="39" grpId="0"/>
      <p:bldP spid="39" grpId="1"/>
      <p:bldP spid="41" grpId="0"/>
      <p:bldP spid="41" grpId="1"/>
      <p:bldP spid="44" grpId="0"/>
      <p:bldP spid="44" grpId="1"/>
      <p:bldP spid="50" grpId="0"/>
      <p:bldP spid="52" grpId="0"/>
      <p:bldP spid="53" grpId="0"/>
      <p:bldP spid="57" grpId="0"/>
      <p:bldP spid="59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37EF769-DCDC-48F2-A6B2-EFD7B3E70C56}"/>
              </a:ext>
            </a:extLst>
          </p:cNvPr>
          <p:cNvSpPr txBox="1"/>
          <p:nvPr/>
        </p:nvSpPr>
        <p:spPr>
          <a:xfrm>
            <a:off x="8315468" y="350325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sa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D241A2-9CD8-4B2E-93C4-E154D13B0EB6}"/>
              </a:ext>
            </a:extLst>
          </p:cNvPr>
          <p:cNvSpPr txBox="1"/>
          <p:nvPr/>
        </p:nvSpPr>
        <p:spPr>
          <a:xfrm>
            <a:off x="6380425" y="349331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6359C2-E473-4491-B76D-9A5633289ECF}"/>
              </a:ext>
            </a:extLst>
          </p:cNvPr>
          <p:cNvSpPr txBox="1"/>
          <p:nvPr/>
        </p:nvSpPr>
        <p:spPr>
          <a:xfrm>
            <a:off x="5301784" y="481610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da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4DA106-F66F-42AD-BAF7-4E9FBAC0F461}"/>
              </a:ext>
            </a:extLst>
          </p:cNvPr>
          <p:cNvSpPr txBox="1"/>
          <p:nvPr/>
        </p:nvSpPr>
        <p:spPr>
          <a:xfrm>
            <a:off x="3366741" y="480617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8A4AE2-9B0E-44D9-93FB-2FED695B06CE}"/>
              </a:ext>
            </a:extLst>
          </p:cNvPr>
          <p:cNvSpPr txBox="1"/>
          <p:nvPr/>
        </p:nvSpPr>
        <p:spPr>
          <a:xfrm>
            <a:off x="2121806" y="346757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na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0C2EB-5FE8-4285-8E22-6D2378C546BC}"/>
              </a:ext>
            </a:extLst>
          </p:cNvPr>
          <p:cNvSpPr txBox="1"/>
          <p:nvPr/>
        </p:nvSpPr>
        <p:spPr>
          <a:xfrm>
            <a:off x="186763" y="345763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634602" y="504560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777379" y="1705015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92C3395-7EB3-4D5D-ADF0-66325884FE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1" y="969263"/>
            <a:ext cx="1763739" cy="182718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E60077-22E0-40B8-BBF6-FEA912F2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56349" y="2137961"/>
            <a:ext cx="1230553" cy="216469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289876" y="2137961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12625" y="2244543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A02501-63CC-40DD-A43D-9951AE5A60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31"/>
          <a:stretch/>
        </p:blipFill>
        <p:spPr>
          <a:xfrm>
            <a:off x="7301271" y="1167356"/>
            <a:ext cx="1878652" cy="159758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8C940326-0150-4055-AEE7-6B1A7E24B4A5}"/>
              </a:ext>
            </a:extLst>
          </p:cNvPr>
          <p:cNvSpPr/>
          <p:nvPr/>
        </p:nvSpPr>
        <p:spPr>
          <a:xfrm>
            <a:off x="178905" y="147245"/>
            <a:ext cx="9541566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AC183A-287A-4B41-936F-1E438283F698}"/>
              </a:ext>
            </a:extLst>
          </p:cNvPr>
          <p:cNvSpPr txBox="1"/>
          <p:nvPr/>
        </p:nvSpPr>
        <p:spPr>
          <a:xfrm>
            <a:off x="2121806" y="347751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n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B7CDE-DB3A-49C8-BD39-CFBD70C2A1EB}"/>
              </a:ext>
            </a:extLst>
          </p:cNvPr>
          <p:cNvSpPr txBox="1"/>
          <p:nvPr/>
        </p:nvSpPr>
        <p:spPr>
          <a:xfrm>
            <a:off x="186763" y="346757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EFC1D-E452-4575-81F8-55CD4338B0CB}"/>
              </a:ext>
            </a:extLst>
          </p:cNvPr>
          <p:cNvSpPr txBox="1"/>
          <p:nvPr/>
        </p:nvSpPr>
        <p:spPr>
          <a:xfrm>
            <a:off x="940666" y="347751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31B2B-8EE0-4FE7-996C-CB9FF7F74261}"/>
              </a:ext>
            </a:extLst>
          </p:cNvPr>
          <p:cNvSpPr txBox="1"/>
          <p:nvPr/>
        </p:nvSpPr>
        <p:spPr>
          <a:xfrm>
            <a:off x="940666" y="346757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985F3-F3A0-4A05-B193-4EE8C4A5C0D1}"/>
              </a:ext>
            </a:extLst>
          </p:cNvPr>
          <p:cNvSpPr txBox="1"/>
          <p:nvPr/>
        </p:nvSpPr>
        <p:spPr>
          <a:xfrm>
            <a:off x="831151" y="370698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54CCF-F636-41C7-AB64-9DA4B8D2579E}"/>
              </a:ext>
            </a:extLst>
          </p:cNvPr>
          <p:cNvSpPr txBox="1"/>
          <p:nvPr/>
        </p:nvSpPr>
        <p:spPr>
          <a:xfrm>
            <a:off x="1693864" y="374771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94E76-2059-4D9E-8B36-036F4D5EF0A1}"/>
              </a:ext>
            </a:extLst>
          </p:cNvPr>
          <p:cNvSpPr txBox="1"/>
          <p:nvPr/>
        </p:nvSpPr>
        <p:spPr>
          <a:xfrm>
            <a:off x="831151" y="371692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68997D-D435-405C-BF03-D18F05F7E229}"/>
              </a:ext>
            </a:extLst>
          </p:cNvPr>
          <p:cNvSpPr txBox="1"/>
          <p:nvPr/>
        </p:nvSpPr>
        <p:spPr>
          <a:xfrm>
            <a:off x="1693864" y="375765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1FAB2D-1BC0-4D8C-AF03-556C767AEBC8}"/>
              </a:ext>
            </a:extLst>
          </p:cNvPr>
          <p:cNvSpPr txBox="1"/>
          <p:nvPr/>
        </p:nvSpPr>
        <p:spPr>
          <a:xfrm>
            <a:off x="5301784" y="4826048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d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9928C9-D428-4578-94DA-7AF6469EE27A}"/>
              </a:ext>
            </a:extLst>
          </p:cNvPr>
          <p:cNvSpPr txBox="1"/>
          <p:nvPr/>
        </p:nvSpPr>
        <p:spPr>
          <a:xfrm>
            <a:off x="3366741" y="4816109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F5DAE1-14E1-43FD-BA32-E1948A88E7A7}"/>
              </a:ext>
            </a:extLst>
          </p:cNvPr>
          <p:cNvSpPr txBox="1"/>
          <p:nvPr/>
        </p:nvSpPr>
        <p:spPr>
          <a:xfrm>
            <a:off x="4120644" y="4826048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8D25AA-E190-445B-8FEC-E2CD619ED293}"/>
              </a:ext>
            </a:extLst>
          </p:cNvPr>
          <p:cNvSpPr txBox="1"/>
          <p:nvPr/>
        </p:nvSpPr>
        <p:spPr>
          <a:xfrm>
            <a:off x="4120644" y="481610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9A5D4B-C521-4128-B8AA-016E7EB9ACFD}"/>
              </a:ext>
            </a:extLst>
          </p:cNvPr>
          <p:cNvSpPr txBox="1"/>
          <p:nvPr/>
        </p:nvSpPr>
        <p:spPr>
          <a:xfrm>
            <a:off x="4011129" y="505552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20561E-07E8-4861-B4F3-66ACBE37B28A}"/>
              </a:ext>
            </a:extLst>
          </p:cNvPr>
          <p:cNvSpPr txBox="1"/>
          <p:nvPr/>
        </p:nvSpPr>
        <p:spPr>
          <a:xfrm>
            <a:off x="4873842" y="509625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46208B-DCFE-4A1A-BC0F-B4721C220930}"/>
              </a:ext>
            </a:extLst>
          </p:cNvPr>
          <p:cNvSpPr txBox="1"/>
          <p:nvPr/>
        </p:nvSpPr>
        <p:spPr>
          <a:xfrm>
            <a:off x="4011129" y="506546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1A3967-5D63-464F-8E4E-15534FB8B6FC}"/>
              </a:ext>
            </a:extLst>
          </p:cNvPr>
          <p:cNvSpPr txBox="1"/>
          <p:nvPr/>
        </p:nvSpPr>
        <p:spPr>
          <a:xfrm>
            <a:off x="4873842" y="510619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38A5D-5053-4537-9C82-3D7CF75BABDE}"/>
              </a:ext>
            </a:extLst>
          </p:cNvPr>
          <p:cNvSpPr txBox="1"/>
          <p:nvPr/>
        </p:nvSpPr>
        <p:spPr>
          <a:xfrm>
            <a:off x="8315468" y="351318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s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01FF8A-1895-470C-BBB8-97D06C4C17D2}"/>
              </a:ext>
            </a:extLst>
          </p:cNvPr>
          <p:cNvSpPr txBox="1"/>
          <p:nvPr/>
        </p:nvSpPr>
        <p:spPr>
          <a:xfrm>
            <a:off x="6380425" y="350325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520AFA-0C89-4059-9B72-D9BFB5B04968}"/>
              </a:ext>
            </a:extLst>
          </p:cNvPr>
          <p:cNvSpPr txBox="1"/>
          <p:nvPr/>
        </p:nvSpPr>
        <p:spPr>
          <a:xfrm>
            <a:off x="7134328" y="351318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A3281E-73E7-457C-ADD7-95E68C719856}"/>
              </a:ext>
            </a:extLst>
          </p:cNvPr>
          <p:cNvSpPr txBox="1"/>
          <p:nvPr/>
        </p:nvSpPr>
        <p:spPr>
          <a:xfrm>
            <a:off x="7134328" y="350325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EE664F-03BC-4173-844F-5B20447B7333}"/>
              </a:ext>
            </a:extLst>
          </p:cNvPr>
          <p:cNvSpPr txBox="1"/>
          <p:nvPr/>
        </p:nvSpPr>
        <p:spPr>
          <a:xfrm>
            <a:off x="7024813" y="374266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723D5B-87DA-46C0-95A7-D294BC7F0A17}"/>
              </a:ext>
            </a:extLst>
          </p:cNvPr>
          <p:cNvSpPr txBox="1"/>
          <p:nvPr/>
        </p:nvSpPr>
        <p:spPr>
          <a:xfrm>
            <a:off x="7887526" y="378339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1D26EC-DCD5-4E8C-A26A-54E534CA2068}"/>
              </a:ext>
            </a:extLst>
          </p:cNvPr>
          <p:cNvSpPr txBox="1"/>
          <p:nvPr/>
        </p:nvSpPr>
        <p:spPr>
          <a:xfrm>
            <a:off x="7024813" y="375260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C7ABF9-3C2C-4787-A89B-3C028D6BD056}"/>
              </a:ext>
            </a:extLst>
          </p:cNvPr>
          <p:cNvSpPr txBox="1"/>
          <p:nvPr/>
        </p:nvSpPr>
        <p:spPr>
          <a:xfrm>
            <a:off x="7887526" y="379333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66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50" grpId="0"/>
      <p:bldP spid="50" grpId="1"/>
      <p:bldP spid="53" grpId="0"/>
      <p:bldP spid="53" grpId="1"/>
      <p:bldP spid="25" grpId="0"/>
      <p:bldP spid="25" grpId="1"/>
      <p:bldP spid="27" grpId="0"/>
      <p:bldP spid="27" grpId="1"/>
      <p:bldP spid="23" grpId="0"/>
      <p:bldP spid="24" grpId="0"/>
      <p:bldP spid="26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7" grpId="0"/>
      <p:bldP spid="44" grpId="0"/>
      <p:bldP spid="52" grpId="0"/>
      <p:bldP spid="54" grpId="0"/>
      <p:bldP spid="54" grpId="1"/>
      <p:bldP spid="55" grpId="0"/>
      <p:bldP spid="55" grpId="1"/>
      <p:bldP spid="56" grpId="0"/>
      <p:bldP spid="56" grpId="1"/>
      <p:bldP spid="57" grpId="0"/>
      <p:bldP spid="58" grpId="0"/>
      <p:bldP spid="59" grpId="0"/>
      <p:bldP spid="60" grpId="0"/>
      <p:bldP spid="62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79089096-A851-4A60-A626-87FFD2EA20C7}"/>
              </a:ext>
            </a:extLst>
          </p:cNvPr>
          <p:cNvSpPr txBox="1"/>
          <p:nvPr/>
        </p:nvSpPr>
        <p:spPr>
          <a:xfrm>
            <a:off x="8251159" y="3507883"/>
            <a:ext cx="118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ba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EDCF4C-FF09-4D9F-B5D3-719A44BD6C87}"/>
              </a:ext>
            </a:extLst>
          </p:cNvPr>
          <p:cNvSpPr txBox="1"/>
          <p:nvPr/>
        </p:nvSpPr>
        <p:spPr>
          <a:xfrm>
            <a:off x="6435384" y="349794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2293DC-66F2-416E-879B-B1CF943334D4}"/>
              </a:ext>
            </a:extLst>
          </p:cNvPr>
          <p:cNvSpPr txBox="1"/>
          <p:nvPr/>
        </p:nvSpPr>
        <p:spPr>
          <a:xfrm>
            <a:off x="5301784" y="481610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ha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738888-C5A6-46BA-9A59-4A645C3398FA}"/>
              </a:ext>
            </a:extLst>
          </p:cNvPr>
          <p:cNvSpPr txBox="1"/>
          <p:nvPr/>
        </p:nvSpPr>
        <p:spPr>
          <a:xfrm>
            <a:off x="3366741" y="480617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h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C2547-FF77-490B-8736-C312B5DA56F6}"/>
              </a:ext>
            </a:extLst>
          </p:cNvPr>
          <p:cNvSpPr txBox="1"/>
          <p:nvPr/>
        </p:nvSpPr>
        <p:spPr>
          <a:xfrm>
            <a:off x="2207992" y="355777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ga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885B66-1CB0-49BE-9BD3-98E9F81C4ADF}"/>
              </a:ext>
            </a:extLst>
          </p:cNvPr>
          <p:cNvSpPr txBox="1"/>
          <p:nvPr/>
        </p:nvSpPr>
        <p:spPr>
          <a:xfrm>
            <a:off x="272949" y="354783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g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685675" y="521690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806253" y="1754712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318750" y="2187658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41499" y="2294240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19C74C7-BF82-4F97-A385-62F97F8A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47" y="876777"/>
            <a:ext cx="1331928" cy="204912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192E0D7-9A1B-4740-AAC2-15642679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93" y="2280756"/>
            <a:ext cx="1608553" cy="1899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EF131-09DB-47C0-AB12-8399113E8A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54" y="894031"/>
            <a:ext cx="1736419" cy="221770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E147C908-5257-4041-8049-DC55E5639050}"/>
              </a:ext>
            </a:extLst>
          </p:cNvPr>
          <p:cNvSpPr/>
          <p:nvPr/>
        </p:nvSpPr>
        <p:spPr>
          <a:xfrm>
            <a:off x="198783" y="147245"/>
            <a:ext cx="952168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67762-DD64-4CF9-9301-FA44C6EAEECE}"/>
              </a:ext>
            </a:extLst>
          </p:cNvPr>
          <p:cNvSpPr txBox="1"/>
          <p:nvPr/>
        </p:nvSpPr>
        <p:spPr>
          <a:xfrm>
            <a:off x="2207992" y="356771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g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CDD70-E5D5-4797-80A9-FADC60372BED}"/>
              </a:ext>
            </a:extLst>
          </p:cNvPr>
          <p:cNvSpPr txBox="1"/>
          <p:nvPr/>
        </p:nvSpPr>
        <p:spPr>
          <a:xfrm>
            <a:off x="272949" y="355777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g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CF90B-85AD-4F3C-A14C-71D7F6D042B8}"/>
              </a:ext>
            </a:extLst>
          </p:cNvPr>
          <p:cNvSpPr txBox="1"/>
          <p:nvPr/>
        </p:nvSpPr>
        <p:spPr>
          <a:xfrm>
            <a:off x="1026852" y="356771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2C2D99-6995-4C80-81B4-1A78D0A0C182}"/>
              </a:ext>
            </a:extLst>
          </p:cNvPr>
          <p:cNvSpPr txBox="1"/>
          <p:nvPr/>
        </p:nvSpPr>
        <p:spPr>
          <a:xfrm>
            <a:off x="1026852" y="355777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38E04D-792D-4C9B-9F06-34EE53BBDEA3}"/>
              </a:ext>
            </a:extLst>
          </p:cNvPr>
          <p:cNvSpPr txBox="1"/>
          <p:nvPr/>
        </p:nvSpPr>
        <p:spPr>
          <a:xfrm>
            <a:off x="917337" y="379718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1BBA0-1996-41C1-A15E-AE0CD13CB7CD}"/>
              </a:ext>
            </a:extLst>
          </p:cNvPr>
          <p:cNvSpPr txBox="1"/>
          <p:nvPr/>
        </p:nvSpPr>
        <p:spPr>
          <a:xfrm>
            <a:off x="1780050" y="383791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C4B363-0BD1-4C19-86FE-728B10AFD7F1}"/>
              </a:ext>
            </a:extLst>
          </p:cNvPr>
          <p:cNvSpPr txBox="1"/>
          <p:nvPr/>
        </p:nvSpPr>
        <p:spPr>
          <a:xfrm>
            <a:off x="917337" y="380712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81602-2FFF-4886-9271-DA82E784E1A1}"/>
              </a:ext>
            </a:extLst>
          </p:cNvPr>
          <p:cNvSpPr txBox="1"/>
          <p:nvPr/>
        </p:nvSpPr>
        <p:spPr>
          <a:xfrm>
            <a:off x="1780050" y="384785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338E72-BD15-4134-A5E5-2B33771FBB65}"/>
              </a:ext>
            </a:extLst>
          </p:cNvPr>
          <p:cNvSpPr txBox="1"/>
          <p:nvPr/>
        </p:nvSpPr>
        <p:spPr>
          <a:xfrm>
            <a:off x="5301784" y="4826048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h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73D91-7A8B-4D28-825D-61E0EF43AAE6}"/>
              </a:ext>
            </a:extLst>
          </p:cNvPr>
          <p:cNvSpPr txBox="1"/>
          <p:nvPr/>
        </p:nvSpPr>
        <p:spPr>
          <a:xfrm>
            <a:off x="3366741" y="4816109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h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0ED890-4952-4565-B4BD-6E33A40B291E}"/>
              </a:ext>
            </a:extLst>
          </p:cNvPr>
          <p:cNvSpPr txBox="1"/>
          <p:nvPr/>
        </p:nvSpPr>
        <p:spPr>
          <a:xfrm>
            <a:off x="4120644" y="4826048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1F922C-48F5-4908-B653-A5FE0D08DC83}"/>
              </a:ext>
            </a:extLst>
          </p:cNvPr>
          <p:cNvSpPr txBox="1"/>
          <p:nvPr/>
        </p:nvSpPr>
        <p:spPr>
          <a:xfrm>
            <a:off x="4120644" y="481610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067176-DBC4-441B-AD44-398BD6D989B6}"/>
              </a:ext>
            </a:extLst>
          </p:cNvPr>
          <p:cNvSpPr txBox="1"/>
          <p:nvPr/>
        </p:nvSpPr>
        <p:spPr>
          <a:xfrm>
            <a:off x="4011129" y="505552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6DE11C-CC30-42C3-BC9B-DC8DA08A0B46}"/>
              </a:ext>
            </a:extLst>
          </p:cNvPr>
          <p:cNvSpPr txBox="1"/>
          <p:nvPr/>
        </p:nvSpPr>
        <p:spPr>
          <a:xfrm>
            <a:off x="4873842" y="509625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369644-AD4E-417E-8E08-2EA238917E62}"/>
              </a:ext>
            </a:extLst>
          </p:cNvPr>
          <p:cNvSpPr txBox="1"/>
          <p:nvPr/>
        </p:nvSpPr>
        <p:spPr>
          <a:xfrm>
            <a:off x="4011129" y="506546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58A444-C6A2-4BFD-A0A2-08A15139BD94}"/>
              </a:ext>
            </a:extLst>
          </p:cNvPr>
          <p:cNvSpPr txBox="1"/>
          <p:nvPr/>
        </p:nvSpPr>
        <p:spPr>
          <a:xfrm>
            <a:off x="4873842" y="510619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9D88C-C4E2-48CA-AA32-CCF2CF7BDD98}"/>
              </a:ext>
            </a:extLst>
          </p:cNvPr>
          <p:cNvSpPr txBox="1"/>
          <p:nvPr/>
        </p:nvSpPr>
        <p:spPr>
          <a:xfrm>
            <a:off x="8251159" y="3517822"/>
            <a:ext cx="118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b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EBDDAB-EF35-4EF3-96A8-6EC7D7ADB2AB}"/>
              </a:ext>
            </a:extLst>
          </p:cNvPr>
          <p:cNvSpPr txBox="1"/>
          <p:nvPr/>
        </p:nvSpPr>
        <p:spPr>
          <a:xfrm>
            <a:off x="6435384" y="350788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21FC79-6009-4B0F-8A24-261AA9C81B91}"/>
              </a:ext>
            </a:extLst>
          </p:cNvPr>
          <p:cNvSpPr txBox="1"/>
          <p:nvPr/>
        </p:nvSpPr>
        <p:spPr>
          <a:xfrm>
            <a:off x="7189287" y="351782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F0AEF2-457D-4393-80B1-3EC0B784736A}"/>
              </a:ext>
            </a:extLst>
          </p:cNvPr>
          <p:cNvSpPr txBox="1"/>
          <p:nvPr/>
        </p:nvSpPr>
        <p:spPr>
          <a:xfrm>
            <a:off x="7189287" y="350788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6F3AEA-061E-4A30-A535-BD23CA450491}"/>
              </a:ext>
            </a:extLst>
          </p:cNvPr>
          <p:cNvSpPr txBox="1"/>
          <p:nvPr/>
        </p:nvSpPr>
        <p:spPr>
          <a:xfrm>
            <a:off x="7079772" y="374729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EC9029-8C93-4EF6-A4E5-7F08BCC5834C}"/>
              </a:ext>
            </a:extLst>
          </p:cNvPr>
          <p:cNvSpPr txBox="1"/>
          <p:nvPr/>
        </p:nvSpPr>
        <p:spPr>
          <a:xfrm>
            <a:off x="7942485" y="378802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2E473A-1217-4BCC-A17E-1E54D79E69A4}"/>
              </a:ext>
            </a:extLst>
          </p:cNvPr>
          <p:cNvSpPr txBox="1"/>
          <p:nvPr/>
        </p:nvSpPr>
        <p:spPr>
          <a:xfrm>
            <a:off x="7079772" y="375723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2BF549-0777-4663-BBB0-FD7856B12151}"/>
              </a:ext>
            </a:extLst>
          </p:cNvPr>
          <p:cNvSpPr txBox="1"/>
          <p:nvPr/>
        </p:nvSpPr>
        <p:spPr>
          <a:xfrm>
            <a:off x="7942485" y="379796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642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2" grpId="0"/>
      <p:bldP spid="62" grpId="1"/>
      <p:bldP spid="44" grpId="0"/>
      <p:bldP spid="44" grpId="1"/>
      <p:bldP spid="52" grpId="0"/>
      <p:bldP spid="52" grpId="1"/>
      <p:bldP spid="25" grpId="0"/>
      <p:bldP spid="25" grpId="1"/>
      <p:bldP spid="27" grpId="0"/>
      <p:bldP spid="27" grpId="1"/>
      <p:bldP spid="23" grpId="0"/>
      <p:bldP spid="24" grpId="0"/>
      <p:bldP spid="26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8" grpId="0"/>
      <p:bldP spid="39" grpId="0"/>
      <p:bldP spid="50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7" grpId="0"/>
      <p:bldP spid="58" grpId="0"/>
      <p:bldP spid="59" grpId="0"/>
      <p:bldP spid="61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DBD7E51A-9648-4E73-B1B4-D5A3935C3FF9}"/>
              </a:ext>
            </a:extLst>
          </p:cNvPr>
          <p:cNvSpPr txBox="1"/>
          <p:nvPr/>
        </p:nvSpPr>
        <p:spPr>
          <a:xfrm>
            <a:off x="8163139" y="3555087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wa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A684D3-9CF3-49D5-9687-431D77BBCF24}"/>
              </a:ext>
            </a:extLst>
          </p:cNvPr>
          <p:cNvSpPr txBox="1"/>
          <p:nvPr/>
        </p:nvSpPr>
        <p:spPr>
          <a:xfrm>
            <a:off x="6426876" y="3545148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w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DCDF0A-0A67-46FD-8CE4-69DA757EA96B}"/>
              </a:ext>
            </a:extLst>
          </p:cNvPr>
          <p:cNvSpPr txBox="1"/>
          <p:nvPr/>
        </p:nvSpPr>
        <p:spPr>
          <a:xfrm>
            <a:off x="5301784" y="481610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ra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18E9DD-B71B-4628-8664-22C0A41DEC97}"/>
              </a:ext>
            </a:extLst>
          </p:cNvPr>
          <p:cNvSpPr txBox="1"/>
          <p:nvPr/>
        </p:nvSpPr>
        <p:spPr>
          <a:xfrm>
            <a:off x="3366741" y="480617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59425B-D958-48EB-9367-27F6ACC32B66}"/>
              </a:ext>
            </a:extLst>
          </p:cNvPr>
          <p:cNvSpPr txBox="1"/>
          <p:nvPr/>
        </p:nvSpPr>
        <p:spPr>
          <a:xfrm>
            <a:off x="2171304" y="353215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la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B15ABC-E8B8-4744-818B-24F20585765D}"/>
              </a:ext>
            </a:extLst>
          </p:cNvPr>
          <p:cNvSpPr txBox="1"/>
          <p:nvPr/>
        </p:nvSpPr>
        <p:spPr>
          <a:xfrm>
            <a:off x="236261" y="352221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l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04561" y="548764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703824" y="1625503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216321" y="2058449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539070" y="2165031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D9AB63C-AF47-42B6-859E-D7E05003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4" y="1111844"/>
            <a:ext cx="1895706" cy="169833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D9B4C2-1094-47AC-BD05-09AC242C32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36" y="2242834"/>
            <a:ext cx="1964662" cy="163652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047223-A972-4A89-B858-7728C9298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3" b="15179"/>
          <a:stretch/>
        </p:blipFill>
        <p:spPr>
          <a:xfrm>
            <a:off x="7328220" y="882925"/>
            <a:ext cx="1585097" cy="2132828"/>
          </a:xfrm>
          <a:prstGeom prst="rect">
            <a:avLst/>
          </a:prstGeom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E44B4D80-9FA5-4097-B00E-5248D805C687}"/>
              </a:ext>
            </a:extLst>
          </p:cNvPr>
          <p:cNvSpPr/>
          <p:nvPr/>
        </p:nvSpPr>
        <p:spPr>
          <a:xfrm>
            <a:off x="188843" y="147245"/>
            <a:ext cx="95316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307E7A-86B9-4B4A-A4BC-C5EA2C9B7F9A}"/>
              </a:ext>
            </a:extLst>
          </p:cNvPr>
          <p:cNvSpPr txBox="1"/>
          <p:nvPr/>
        </p:nvSpPr>
        <p:spPr>
          <a:xfrm>
            <a:off x="2171304" y="354208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l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611566-CAA9-4552-8D3A-505BEFC7F82E}"/>
              </a:ext>
            </a:extLst>
          </p:cNvPr>
          <p:cNvSpPr txBox="1"/>
          <p:nvPr/>
        </p:nvSpPr>
        <p:spPr>
          <a:xfrm>
            <a:off x="236261" y="353215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l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652EE-7D6E-4312-8286-BB6E1203D414}"/>
              </a:ext>
            </a:extLst>
          </p:cNvPr>
          <p:cNvSpPr txBox="1"/>
          <p:nvPr/>
        </p:nvSpPr>
        <p:spPr>
          <a:xfrm>
            <a:off x="990164" y="354208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BD5E1A-77B4-43E3-A7D6-D5064E8D573F}"/>
              </a:ext>
            </a:extLst>
          </p:cNvPr>
          <p:cNvSpPr txBox="1"/>
          <p:nvPr/>
        </p:nvSpPr>
        <p:spPr>
          <a:xfrm>
            <a:off x="990164" y="353215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29C5E8-9A33-48D4-B84F-81CBBE4A2AC8}"/>
              </a:ext>
            </a:extLst>
          </p:cNvPr>
          <p:cNvSpPr txBox="1"/>
          <p:nvPr/>
        </p:nvSpPr>
        <p:spPr>
          <a:xfrm>
            <a:off x="880649" y="377156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C14596-ECC2-4005-AF33-DD3A2AF17269}"/>
              </a:ext>
            </a:extLst>
          </p:cNvPr>
          <p:cNvSpPr txBox="1"/>
          <p:nvPr/>
        </p:nvSpPr>
        <p:spPr>
          <a:xfrm>
            <a:off x="1743362" y="381229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A671D9-9D38-4667-9FA2-C047F9F93F8C}"/>
              </a:ext>
            </a:extLst>
          </p:cNvPr>
          <p:cNvSpPr txBox="1"/>
          <p:nvPr/>
        </p:nvSpPr>
        <p:spPr>
          <a:xfrm>
            <a:off x="880649" y="378150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6E631B-4DE1-456F-9947-E737CD883461}"/>
              </a:ext>
            </a:extLst>
          </p:cNvPr>
          <p:cNvSpPr txBox="1"/>
          <p:nvPr/>
        </p:nvSpPr>
        <p:spPr>
          <a:xfrm>
            <a:off x="1743362" y="382223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42903-DB89-4438-B9B9-870F9B5FE872}"/>
              </a:ext>
            </a:extLst>
          </p:cNvPr>
          <p:cNvSpPr txBox="1"/>
          <p:nvPr/>
        </p:nvSpPr>
        <p:spPr>
          <a:xfrm>
            <a:off x="5301784" y="4826048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r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AAA0D-08DE-4BEA-BDB4-545DB7D425F5}"/>
              </a:ext>
            </a:extLst>
          </p:cNvPr>
          <p:cNvSpPr txBox="1"/>
          <p:nvPr/>
        </p:nvSpPr>
        <p:spPr>
          <a:xfrm>
            <a:off x="3366741" y="4816109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9E3AA6-7C36-4874-ABCA-A321B25234C0}"/>
              </a:ext>
            </a:extLst>
          </p:cNvPr>
          <p:cNvSpPr txBox="1"/>
          <p:nvPr/>
        </p:nvSpPr>
        <p:spPr>
          <a:xfrm>
            <a:off x="4120644" y="4826048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53DD6E-56A1-4A94-8C3B-A65FC9E8AD57}"/>
              </a:ext>
            </a:extLst>
          </p:cNvPr>
          <p:cNvSpPr txBox="1"/>
          <p:nvPr/>
        </p:nvSpPr>
        <p:spPr>
          <a:xfrm>
            <a:off x="4120644" y="481610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47C232-2D4D-4769-8D4D-7525C83A3C4D}"/>
              </a:ext>
            </a:extLst>
          </p:cNvPr>
          <p:cNvSpPr txBox="1"/>
          <p:nvPr/>
        </p:nvSpPr>
        <p:spPr>
          <a:xfrm>
            <a:off x="4011129" y="505552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5A422F-D1E4-4371-A262-73FAFF380A1B}"/>
              </a:ext>
            </a:extLst>
          </p:cNvPr>
          <p:cNvSpPr txBox="1"/>
          <p:nvPr/>
        </p:nvSpPr>
        <p:spPr>
          <a:xfrm>
            <a:off x="4873842" y="509625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CF7662-EDFE-4176-86F3-C3D4CBA4B8DF}"/>
              </a:ext>
            </a:extLst>
          </p:cNvPr>
          <p:cNvSpPr txBox="1"/>
          <p:nvPr/>
        </p:nvSpPr>
        <p:spPr>
          <a:xfrm>
            <a:off x="4011129" y="506546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E5F7B8-9D66-4F47-846F-F4A3D008BEF4}"/>
              </a:ext>
            </a:extLst>
          </p:cNvPr>
          <p:cNvSpPr txBox="1"/>
          <p:nvPr/>
        </p:nvSpPr>
        <p:spPr>
          <a:xfrm>
            <a:off x="4873842" y="510619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A59CA4-F2F6-4570-8926-776D90463804}"/>
              </a:ext>
            </a:extLst>
          </p:cNvPr>
          <p:cNvSpPr txBox="1"/>
          <p:nvPr/>
        </p:nvSpPr>
        <p:spPr>
          <a:xfrm>
            <a:off x="8163139" y="356502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w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530196-CEB4-4D94-B3EB-2B9638E8CDE4}"/>
              </a:ext>
            </a:extLst>
          </p:cNvPr>
          <p:cNvSpPr txBox="1"/>
          <p:nvPr/>
        </p:nvSpPr>
        <p:spPr>
          <a:xfrm>
            <a:off x="6426876" y="355508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w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826D5A-11CB-4F15-95B4-983A462E2301}"/>
              </a:ext>
            </a:extLst>
          </p:cNvPr>
          <p:cNvSpPr txBox="1"/>
          <p:nvPr/>
        </p:nvSpPr>
        <p:spPr>
          <a:xfrm>
            <a:off x="7180779" y="356502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8ED711-26CE-42C5-8ECD-DAED3C5F6E23}"/>
              </a:ext>
            </a:extLst>
          </p:cNvPr>
          <p:cNvSpPr txBox="1"/>
          <p:nvPr/>
        </p:nvSpPr>
        <p:spPr>
          <a:xfrm>
            <a:off x="7180779" y="3555087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9CADC6-89D8-48FE-8D5B-69F71C889446}"/>
              </a:ext>
            </a:extLst>
          </p:cNvPr>
          <p:cNvSpPr txBox="1"/>
          <p:nvPr/>
        </p:nvSpPr>
        <p:spPr>
          <a:xfrm>
            <a:off x="7071264" y="379450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FF86F1-0845-4791-A061-6B17E5B9A9D1}"/>
              </a:ext>
            </a:extLst>
          </p:cNvPr>
          <p:cNvSpPr txBox="1"/>
          <p:nvPr/>
        </p:nvSpPr>
        <p:spPr>
          <a:xfrm>
            <a:off x="7933977" y="383522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E744D3-C0E2-4FB1-A917-88F87E2424AD}"/>
              </a:ext>
            </a:extLst>
          </p:cNvPr>
          <p:cNvSpPr txBox="1"/>
          <p:nvPr/>
        </p:nvSpPr>
        <p:spPr>
          <a:xfrm>
            <a:off x="7071264" y="380444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B415FE-274D-4EB3-B1DD-38A6890A3004}"/>
              </a:ext>
            </a:extLst>
          </p:cNvPr>
          <p:cNvSpPr txBox="1"/>
          <p:nvPr/>
        </p:nvSpPr>
        <p:spPr>
          <a:xfrm>
            <a:off x="7933977" y="384516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527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2" grpId="0"/>
      <p:bldP spid="62" grpId="1"/>
      <p:bldP spid="44" grpId="0"/>
      <p:bldP spid="44" grpId="1"/>
      <p:bldP spid="52" grpId="0"/>
      <p:bldP spid="52" grpId="1"/>
      <p:bldP spid="25" grpId="0"/>
      <p:bldP spid="25" grpId="1"/>
      <p:bldP spid="27" grpId="0"/>
      <p:bldP spid="27" grpId="1"/>
      <p:bldP spid="23" grpId="0"/>
      <p:bldP spid="24" grpId="0"/>
      <p:bldP spid="26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9" grpId="0"/>
      <p:bldP spid="41" grpId="0"/>
      <p:bldP spid="50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7" grpId="0"/>
      <p:bldP spid="58" grpId="0"/>
      <p:bldP spid="59" grpId="0"/>
      <p:bldP spid="61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E8C46FD-409A-4CDE-8715-AC035A9A623E}"/>
              </a:ext>
            </a:extLst>
          </p:cNvPr>
          <p:cNvSpPr txBox="1"/>
          <p:nvPr/>
        </p:nvSpPr>
        <p:spPr>
          <a:xfrm>
            <a:off x="8163139" y="356502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noProof="0" dirty="0" err="1">
                <a:solidFill>
                  <a:prstClr val="black"/>
                </a:solidFill>
                <a:latin typeface="Alfabeto" panose="020B0502020202020204" pitchFamily="34" charset="0"/>
              </a:rPr>
              <a:t>b</a:t>
            </a:r>
            <a:r>
              <a:rPr kumimoji="0" lang="en-US" sz="5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CA3CED-95E0-4870-8D4E-C01E47ABE7C7}"/>
              </a:ext>
            </a:extLst>
          </p:cNvPr>
          <p:cNvSpPr txBox="1"/>
          <p:nvPr/>
        </p:nvSpPr>
        <p:spPr>
          <a:xfrm>
            <a:off x="6426876" y="355508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DAFF3F-4C56-4721-A6B4-EFEA93F95C67}"/>
              </a:ext>
            </a:extLst>
          </p:cNvPr>
          <p:cNvSpPr txBox="1"/>
          <p:nvPr/>
        </p:nvSpPr>
        <p:spPr>
          <a:xfrm>
            <a:off x="5209145" y="472113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noProof="0" dirty="0">
                <a:solidFill>
                  <a:prstClr val="black"/>
                </a:solidFill>
                <a:latin typeface="Alfabeto" panose="020B0502020202020204" pitchFamily="34" charset="0"/>
              </a:rPr>
              <a:t>k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078124-8906-4088-8514-50FB70C0D6B6}"/>
              </a:ext>
            </a:extLst>
          </p:cNvPr>
          <p:cNvSpPr txBox="1"/>
          <p:nvPr/>
        </p:nvSpPr>
        <p:spPr>
          <a:xfrm>
            <a:off x="3472882" y="471119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k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01AF88-3C0C-4CB7-9EAA-0E737958228C}"/>
              </a:ext>
            </a:extLst>
          </p:cNvPr>
          <p:cNvSpPr txBox="1"/>
          <p:nvPr/>
        </p:nvSpPr>
        <p:spPr>
          <a:xfrm>
            <a:off x="2105397" y="347751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noProof="0" dirty="0" err="1">
                <a:solidFill>
                  <a:prstClr val="black"/>
                </a:solidFill>
                <a:latin typeface="Alfabeto" panose="020B0502020202020204" pitchFamily="34" charset="0"/>
              </a:rPr>
              <a:t>y</a:t>
            </a:r>
            <a:r>
              <a:rPr kumimoji="0" lang="en-US" sz="5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907E91-6916-45DC-A1EC-08B50D6C4DD7}"/>
              </a:ext>
            </a:extLst>
          </p:cNvPr>
          <p:cNvSpPr txBox="1"/>
          <p:nvPr/>
        </p:nvSpPr>
        <p:spPr>
          <a:xfrm>
            <a:off x="369134" y="346757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16458" y="502230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814599" y="1685139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327096" y="2118085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49845" y="2224667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D70AFC1-BCF6-4C50-9A07-CA83DA1C8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0" b="23159"/>
          <a:stretch/>
        </p:blipFill>
        <p:spPr>
          <a:xfrm rot="17853536">
            <a:off x="833936" y="1364868"/>
            <a:ext cx="2163417" cy="94960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17453A-786B-4213-908F-8D6614A0C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15" y="1930083"/>
            <a:ext cx="1386971" cy="22386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B1620FC-B0D9-4E78-832E-E6D74580E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r="5657"/>
          <a:stretch/>
        </p:blipFill>
        <p:spPr>
          <a:xfrm>
            <a:off x="7225748" y="1183233"/>
            <a:ext cx="1978303" cy="159294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84FD6FCC-ADCE-47F2-817D-C532FC08C51D}"/>
              </a:ext>
            </a:extLst>
          </p:cNvPr>
          <p:cNvSpPr/>
          <p:nvPr/>
        </p:nvSpPr>
        <p:spPr>
          <a:xfrm>
            <a:off x="258417" y="147245"/>
            <a:ext cx="946205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D9925-47BE-4740-BB23-F19DE5625DE0}"/>
              </a:ext>
            </a:extLst>
          </p:cNvPr>
          <p:cNvSpPr txBox="1"/>
          <p:nvPr/>
        </p:nvSpPr>
        <p:spPr>
          <a:xfrm>
            <a:off x="2105397" y="346757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ya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BAAE8-640C-4B8A-B450-0DAE26575038}"/>
              </a:ext>
            </a:extLst>
          </p:cNvPr>
          <p:cNvSpPr txBox="1"/>
          <p:nvPr/>
        </p:nvSpPr>
        <p:spPr>
          <a:xfrm>
            <a:off x="369134" y="345763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5A36F-5268-4161-89CF-CFE69D962567}"/>
              </a:ext>
            </a:extLst>
          </p:cNvPr>
          <p:cNvSpPr txBox="1"/>
          <p:nvPr/>
        </p:nvSpPr>
        <p:spPr>
          <a:xfrm>
            <a:off x="1123037" y="347751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7C76ED-C978-4E94-B5E4-46BB03CC8C04}"/>
              </a:ext>
            </a:extLst>
          </p:cNvPr>
          <p:cNvSpPr txBox="1"/>
          <p:nvPr/>
        </p:nvSpPr>
        <p:spPr>
          <a:xfrm>
            <a:off x="1123037" y="346757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D1BE1-7045-45BE-B64A-690DD3AB22EA}"/>
              </a:ext>
            </a:extLst>
          </p:cNvPr>
          <p:cNvSpPr txBox="1"/>
          <p:nvPr/>
        </p:nvSpPr>
        <p:spPr>
          <a:xfrm>
            <a:off x="1013522" y="370698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16F6C-5A02-411C-974E-F05B71E7B198}"/>
              </a:ext>
            </a:extLst>
          </p:cNvPr>
          <p:cNvSpPr txBox="1"/>
          <p:nvPr/>
        </p:nvSpPr>
        <p:spPr>
          <a:xfrm>
            <a:off x="1876235" y="374771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3FA8A-6447-483D-BAD6-44846CA2238E}"/>
              </a:ext>
            </a:extLst>
          </p:cNvPr>
          <p:cNvSpPr txBox="1"/>
          <p:nvPr/>
        </p:nvSpPr>
        <p:spPr>
          <a:xfrm>
            <a:off x="1013522" y="371692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4BC697-2DA3-4A88-B794-835E8C35DB5E}"/>
              </a:ext>
            </a:extLst>
          </p:cNvPr>
          <p:cNvSpPr txBox="1"/>
          <p:nvPr/>
        </p:nvSpPr>
        <p:spPr>
          <a:xfrm>
            <a:off x="1876235" y="375765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0DF677-E5BE-4491-9895-BF7998883239}"/>
              </a:ext>
            </a:extLst>
          </p:cNvPr>
          <p:cNvSpPr txBox="1"/>
          <p:nvPr/>
        </p:nvSpPr>
        <p:spPr>
          <a:xfrm>
            <a:off x="5209145" y="4711197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ka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1EB8A-760E-46DC-B892-E0505A3C6F3B}"/>
              </a:ext>
            </a:extLst>
          </p:cNvPr>
          <p:cNvSpPr txBox="1"/>
          <p:nvPr/>
        </p:nvSpPr>
        <p:spPr>
          <a:xfrm>
            <a:off x="3472882" y="4701258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k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D6873A-D868-4408-85AC-1B8EC78A5F7F}"/>
              </a:ext>
            </a:extLst>
          </p:cNvPr>
          <p:cNvSpPr txBox="1"/>
          <p:nvPr/>
        </p:nvSpPr>
        <p:spPr>
          <a:xfrm>
            <a:off x="4226785" y="472113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AFFCF3-3C8D-4547-BEBD-E87C6B5E40D7}"/>
              </a:ext>
            </a:extLst>
          </p:cNvPr>
          <p:cNvSpPr txBox="1"/>
          <p:nvPr/>
        </p:nvSpPr>
        <p:spPr>
          <a:xfrm>
            <a:off x="4226785" y="4711197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B1B6F8-425A-4282-B1F0-8068EA80BC1C}"/>
              </a:ext>
            </a:extLst>
          </p:cNvPr>
          <p:cNvSpPr txBox="1"/>
          <p:nvPr/>
        </p:nvSpPr>
        <p:spPr>
          <a:xfrm>
            <a:off x="4117270" y="495061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85E3B-F3D6-4007-BE92-B7BF52EEBDCA}"/>
              </a:ext>
            </a:extLst>
          </p:cNvPr>
          <p:cNvSpPr txBox="1"/>
          <p:nvPr/>
        </p:nvSpPr>
        <p:spPr>
          <a:xfrm>
            <a:off x="4979983" y="499133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B3B01F-AD7F-4A74-90CC-4AEEE233A32E}"/>
              </a:ext>
            </a:extLst>
          </p:cNvPr>
          <p:cNvSpPr txBox="1"/>
          <p:nvPr/>
        </p:nvSpPr>
        <p:spPr>
          <a:xfrm>
            <a:off x="4117270" y="496055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A4DFC3-FC2D-42A4-B1BA-FBBD5E688ABD}"/>
              </a:ext>
            </a:extLst>
          </p:cNvPr>
          <p:cNvSpPr txBox="1"/>
          <p:nvPr/>
        </p:nvSpPr>
        <p:spPr>
          <a:xfrm>
            <a:off x="4979983" y="500127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00C294-6295-4F26-AE38-158BD5773EC8}"/>
              </a:ext>
            </a:extLst>
          </p:cNvPr>
          <p:cNvSpPr txBox="1"/>
          <p:nvPr/>
        </p:nvSpPr>
        <p:spPr>
          <a:xfrm>
            <a:off x="8163139" y="3555087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ba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100B08-3D64-4E93-89B3-11229C0B1996}"/>
              </a:ext>
            </a:extLst>
          </p:cNvPr>
          <p:cNvSpPr txBox="1"/>
          <p:nvPr/>
        </p:nvSpPr>
        <p:spPr>
          <a:xfrm>
            <a:off x="6426876" y="3545148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A4DC0C-B42D-48A5-8019-D2C3968B7660}"/>
              </a:ext>
            </a:extLst>
          </p:cNvPr>
          <p:cNvSpPr txBox="1"/>
          <p:nvPr/>
        </p:nvSpPr>
        <p:spPr>
          <a:xfrm>
            <a:off x="7180779" y="356502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7A51E4-E0AF-49DF-ACC7-4DF79D5D6481}"/>
              </a:ext>
            </a:extLst>
          </p:cNvPr>
          <p:cNvSpPr txBox="1"/>
          <p:nvPr/>
        </p:nvSpPr>
        <p:spPr>
          <a:xfrm>
            <a:off x="7180779" y="3555087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D83667-0EC8-4A1E-B1AF-7952F8109B55}"/>
              </a:ext>
            </a:extLst>
          </p:cNvPr>
          <p:cNvSpPr txBox="1"/>
          <p:nvPr/>
        </p:nvSpPr>
        <p:spPr>
          <a:xfrm>
            <a:off x="7071264" y="379450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C69D8B-4B1A-4D9F-889A-75330FD9B11E}"/>
              </a:ext>
            </a:extLst>
          </p:cNvPr>
          <p:cNvSpPr txBox="1"/>
          <p:nvPr/>
        </p:nvSpPr>
        <p:spPr>
          <a:xfrm>
            <a:off x="7933977" y="383522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33C9F0-4987-4610-83ED-716A8047A91F}"/>
              </a:ext>
            </a:extLst>
          </p:cNvPr>
          <p:cNvSpPr txBox="1"/>
          <p:nvPr/>
        </p:nvSpPr>
        <p:spPr>
          <a:xfrm>
            <a:off x="7071264" y="380444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4848DD-36B6-4733-93D8-338FF1B1557D}"/>
              </a:ext>
            </a:extLst>
          </p:cNvPr>
          <p:cNvSpPr txBox="1"/>
          <p:nvPr/>
        </p:nvSpPr>
        <p:spPr>
          <a:xfrm>
            <a:off x="7933977" y="384516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77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50" grpId="0"/>
      <p:bldP spid="52" grpId="0"/>
      <p:bldP spid="25" grpId="0"/>
      <p:bldP spid="26" grpId="0"/>
      <p:bldP spid="23" grpId="0"/>
      <p:bldP spid="23" grpId="1"/>
      <p:bldP spid="24" grpId="0"/>
      <p:bldP spid="24" grpId="1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7" grpId="0"/>
      <p:bldP spid="37" grpId="1"/>
      <p:bldP spid="39" grpId="0"/>
      <p:bldP spid="39" grpId="1"/>
      <p:bldP spid="53" grpId="0"/>
      <p:bldP spid="54" grpId="0"/>
      <p:bldP spid="54" grpId="1"/>
      <p:bldP spid="55" grpId="0"/>
      <p:bldP spid="55" grpId="1"/>
      <p:bldP spid="56" grpId="0"/>
      <p:bldP spid="56" grpId="1"/>
      <p:bldP spid="57" grpId="0"/>
      <p:bldP spid="58" grpId="0"/>
      <p:bldP spid="59" grpId="0"/>
      <p:bldP spid="59" grpId="1"/>
      <p:bldP spid="60" grpId="0"/>
      <p:bldP spid="60" grpId="1"/>
      <p:bldP spid="63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40D8C40-C319-43D3-BF6E-63D1860F6F7E}"/>
              </a:ext>
            </a:extLst>
          </p:cNvPr>
          <p:cNvSpPr txBox="1"/>
          <p:nvPr/>
        </p:nvSpPr>
        <p:spPr>
          <a:xfrm>
            <a:off x="8330160" y="350382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he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6A04AE-F450-478B-BD99-A0FFD8D66648}"/>
              </a:ext>
            </a:extLst>
          </p:cNvPr>
          <p:cNvSpPr txBox="1"/>
          <p:nvPr/>
        </p:nvSpPr>
        <p:spPr>
          <a:xfrm>
            <a:off x="6593897" y="349388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h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B73D5C-BD77-4A24-B7A9-412E6A451F66}"/>
              </a:ext>
            </a:extLst>
          </p:cNvPr>
          <p:cNvSpPr txBox="1"/>
          <p:nvPr/>
        </p:nvSpPr>
        <p:spPr>
          <a:xfrm>
            <a:off x="5216321" y="442715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ye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6F612F-DEE4-498F-A5B4-E7225360BB08}"/>
              </a:ext>
            </a:extLst>
          </p:cNvPr>
          <p:cNvSpPr txBox="1"/>
          <p:nvPr/>
        </p:nvSpPr>
        <p:spPr>
          <a:xfrm>
            <a:off x="3480058" y="441721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935102-1A8A-4CBF-8981-57B8A7A81E71}"/>
              </a:ext>
            </a:extLst>
          </p:cNvPr>
          <p:cNvSpPr txBox="1"/>
          <p:nvPr/>
        </p:nvSpPr>
        <p:spPr>
          <a:xfrm>
            <a:off x="2005180" y="348827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re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37E27-B97A-400C-87CA-B3F0E872AEA9}"/>
              </a:ext>
            </a:extLst>
          </p:cNvPr>
          <p:cNvSpPr txBox="1"/>
          <p:nvPr/>
        </p:nvSpPr>
        <p:spPr>
          <a:xfrm>
            <a:off x="1022820" y="347833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1C5B6-2886-4F37-AA05-9A57157EA74E}"/>
              </a:ext>
            </a:extLst>
          </p:cNvPr>
          <p:cNvSpPr txBox="1"/>
          <p:nvPr/>
        </p:nvSpPr>
        <p:spPr>
          <a:xfrm>
            <a:off x="268917" y="347833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610634" y="482352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703824" y="1434056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216321" y="1867002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539070" y="1973584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5E6854-F8BD-4DE5-86F6-C4DBB196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10" y="1590240"/>
            <a:ext cx="1570313" cy="230966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D6AD5C-7C69-4F78-9397-E5BBE51A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14507">
            <a:off x="1156175" y="1005260"/>
            <a:ext cx="1469007" cy="186242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293257-D877-48F7-9A43-E6C5B51CF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42" y="1293168"/>
            <a:ext cx="1771488" cy="1226856"/>
          </a:xfrm>
          <a:prstGeom prst="rect">
            <a:avLst/>
          </a:prstGeom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DED0F982-D00C-4956-ABD7-AEE537CCDD15}"/>
              </a:ext>
            </a:extLst>
          </p:cNvPr>
          <p:cNvSpPr/>
          <p:nvPr/>
        </p:nvSpPr>
        <p:spPr>
          <a:xfrm>
            <a:off x="188843" y="147245"/>
            <a:ext cx="95316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EF15F-6597-4380-909C-118949AF94E7}"/>
              </a:ext>
            </a:extLst>
          </p:cNvPr>
          <p:cNvSpPr txBox="1"/>
          <p:nvPr/>
        </p:nvSpPr>
        <p:spPr>
          <a:xfrm>
            <a:off x="2005180" y="347833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re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3A566-9E81-4DFC-BA9F-5CE412CA89C8}"/>
              </a:ext>
            </a:extLst>
          </p:cNvPr>
          <p:cNvSpPr txBox="1"/>
          <p:nvPr/>
        </p:nvSpPr>
        <p:spPr>
          <a:xfrm>
            <a:off x="268917" y="346839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FC19C5-C1CF-4AA4-90EB-50A49AA94306}"/>
              </a:ext>
            </a:extLst>
          </p:cNvPr>
          <p:cNvSpPr txBox="1"/>
          <p:nvPr/>
        </p:nvSpPr>
        <p:spPr>
          <a:xfrm>
            <a:off x="1022820" y="348827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1E2F5-A0C4-4952-AAC5-10DE80D15A0F}"/>
              </a:ext>
            </a:extLst>
          </p:cNvPr>
          <p:cNvSpPr txBox="1"/>
          <p:nvPr/>
        </p:nvSpPr>
        <p:spPr>
          <a:xfrm>
            <a:off x="913305" y="371775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E84B5-2209-4C3E-A35F-1B4E7E1ADF2A}"/>
              </a:ext>
            </a:extLst>
          </p:cNvPr>
          <p:cNvSpPr txBox="1"/>
          <p:nvPr/>
        </p:nvSpPr>
        <p:spPr>
          <a:xfrm>
            <a:off x="1776018" y="375847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B2554-BC4D-4283-8C00-CFE5BCADE080}"/>
              </a:ext>
            </a:extLst>
          </p:cNvPr>
          <p:cNvSpPr txBox="1"/>
          <p:nvPr/>
        </p:nvSpPr>
        <p:spPr>
          <a:xfrm>
            <a:off x="913305" y="372768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EDC6F8-DFDB-49CA-8C73-F68B15E38422}"/>
              </a:ext>
            </a:extLst>
          </p:cNvPr>
          <p:cNvSpPr txBox="1"/>
          <p:nvPr/>
        </p:nvSpPr>
        <p:spPr>
          <a:xfrm>
            <a:off x="1776018" y="376841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B08B10-179F-43D7-815A-C77A0880A987}"/>
              </a:ext>
            </a:extLst>
          </p:cNvPr>
          <p:cNvSpPr txBox="1"/>
          <p:nvPr/>
        </p:nvSpPr>
        <p:spPr>
          <a:xfrm>
            <a:off x="5216321" y="443708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ye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589574-089C-4653-9612-4F6A9A3B72F6}"/>
              </a:ext>
            </a:extLst>
          </p:cNvPr>
          <p:cNvSpPr txBox="1"/>
          <p:nvPr/>
        </p:nvSpPr>
        <p:spPr>
          <a:xfrm>
            <a:off x="4233961" y="442715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437BCD-C9AF-4B19-BD95-862AEF1A0601}"/>
              </a:ext>
            </a:extLst>
          </p:cNvPr>
          <p:cNvSpPr txBox="1"/>
          <p:nvPr/>
        </p:nvSpPr>
        <p:spPr>
          <a:xfrm>
            <a:off x="3480058" y="442715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97F30E-FDE3-430A-93F8-49CDDC5CB5A1}"/>
              </a:ext>
            </a:extLst>
          </p:cNvPr>
          <p:cNvSpPr txBox="1"/>
          <p:nvPr/>
        </p:nvSpPr>
        <p:spPr>
          <a:xfrm>
            <a:off x="4233961" y="443708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87875D-3307-48F4-93B7-A6AAF3E0F107}"/>
              </a:ext>
            </a:extLst>
          </p:cNvPr>
          <p:cNvSpPr txBox="1"/>
          <p:nvPr/>
        </p:nvSpPr>
        <p:spPr>
          <a:xfrm>
            <a:off x="4124446" y="466656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70029D-391A-4747-A824-795264FA13CB}"/>
              </a:ext>
            </a:extLst>
          </p:cNvPr>
          <p:cNvSpPr txBox="1"/>
          <p:nvPr/>
        </p:nvSpPr>
        <p:spPr>
          <a:xfrm>
            <a:off x="4987159" y="470729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6346BD-2FBD-47B7-9774-21DCDAED7C39}"/>
              </a:ext>
            </a:extLst>
          </p:cNvPr>
          <p:cNvSpPr txBox="1"/>
          <p:nvPr/>
        </p:nvSpPr>
        <p:spPr>
          <a:xfrm>
            <a:off x="4124446" y="467650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E1AAAC-78C9-48E8-9EA6-8AA0A8C2E7C1}"/>
              </a:ext>
            </a:extLst>
          </p:cNvPr>
          <p:cNvSpPr txBox="1"/>
          <p:nvPr/>
        </p:nvSpPr>
        <p:spPr>
          <a:xfrm>
            <a:off x="4987159" y="471723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E8825-E267-4768-B019-1DAD797B5CC6}"/>
              </a:ext>
            </a:extLst>
          </p:cNvPr>
          <p:cNvSpPr txBox="1"/>
          <p:nvPr/>
        </p:nvSpPr>
        <p:spPr>
          <a:xfrm>
            <a:off x="8330160" y="351375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he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A0EAE-61F2-49F0-8CAF-E9CDFD6C77D6}"/>
              </a:ext>
            </a:extLst>
          </p:cNvPr>
          <p:cNvSpPr txBox="1"/>
          <p:nvPr/>
        </p:nvSpPr>
        <p:spPr>
          <a:xfrm>
            <a:off x="7347800" y="350382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BB7CF-09C2-4C9A-93E0-4A2A8926DF52}"/>
              </a:ext>
            </a:extLst>
          </p:cNvPr>
          <p:cNvSpPr txBox="1"/>
          <p:nvPr/>
        </p:nvSpPr>
        <p:spPr>
          <a:xfrm>
            <a:off x="6593897" y="350382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h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4B3B24-D1CE-4A29-A8BA-369D2B6DB5A8}"/>
              </a:ext>
            </a:extLst>
          </p:cNvPr>
          <p:cNvSpPr txBox="1"/>
          <p:nvPr/>
        </p:nvSpPr>
        <p:spPr>
          <a:xfrm>
            <a:off x="7347800" y="351375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C14FF4-B3BC-4C64-9138-A2BD81B180D4}"/>
              </a:ext>
            </a:extLst>
          </p:cNvPr>
          <p:cNvSpPr txBox="1"/>
          <p:nvPr/>
        </p:nvSpPr>
        <p:spPr>
          <a:xfrm>
            <a:off x="7238285" y="374323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63E443-CCAA-449C-A06C-13E65FE9F31A}"/>
              </a:ext>
            </a:extLst>
          </p:cNvPr>
          <p:cNvSpPr txBox="1"/>
          <p:nvPr/>
        </p:nvSpPr>
        <p:spPr>
          <a:xfrm>
            <a:off x="8100998" y="378396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2085D3-EF66-4107-BDDF-7FA4886479DA}"/>
              </a:ext>
            </a:extLst>
          </p:cNvPr>
          <p:cNvSpPr txBox="1"/>
          <p:nvPr/>
        </p:nvSpPr>
        <p:spPr>
          <a:xfrm>
            <a:off x="7238285" y="375317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556946-144C-4EF1-BD17-56196D186116}"/>
              </a:ext>
            </a:extLst>
          </p:cNvPr>
          <p:cNvSpPr txBox="1"/>
          <p:nvPr/>
        </p:nvSpPr>
        <p:spPr>
          <a:xfrm>
            <a:off x="8100998" y="379390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532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  <p:bldP spid="63" grpId="1"/>
      <p:bldP spid="52" grpId="0"/>
      <p:bldP spid="52" grpId="1"/>
      <p:bldP spid="53" grpId="0"/>
      <p:bldP spid="53" grpId="1"/>
      <p:bldP spid="25" grpId="0"/>
      <p:bldP spid="28" grpId="0"/>
      <p:bldP spid="28" grpId="1"/>
      <p:bldP spid="26" grpId="0"/>
      <p:bldP spid="23" grpId="0"/>
      <p:bldP spid="23" grpId="1"/>
      <p:bldP spid="24" grpId="0"/>
      <p:bldP spid="24" grpId="1"/>
      <p:bldP spid="27" grpId="0"/>
      <p:bldP spid="29" grpId="0"/>
      <p:bldP spid="29" grpId="1"/>
      <p:bldP spid="30" grpId="0"/>
      <p:bldP spid="30" grpId="1"/>
      <p:bldP spid="31" grpId="0"/>
      <p:bldP spid="32" grpId="0"/>
      <p:bldP spid="39" grpId="0"/>
      <p:bldP spid="44" grpId="0"/>
      <p:bldP spid="44" grpId="1"/>
      <p:bldP spid="50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9" grpId="0"/>
      <p:bldP spid="60" grpId="0"/>
      <p:bldP spid="60" grpId="1"/>
      <p:bldP spid="61" grpId="0"/>
      <p:bldP spid="64" grpId="0"/>
      <p:bldP spid="65" grpId="0"/>
      <p:bldP spid="65" grpId="1"/>
      <p:bldP spid="66" grpId="0"/>
      <p:bldP spid="66" grpId="1"/>
      <p:bldP spid="67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7CE0DF7-F142-490F-A1A5-909294243D3D}"/>
              </a:ext>
            </a:extLst>
          </p:cNvPr>
          <p:cNvSpPr txBox="1"/>
          <p:nvPr/>
        </p:nvSpPr>
        <p:spPr>
          <a:xfrm>
            <a:off x="8359411" y="3645637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ni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1771D3-F58E-4305-8102-72EFB9AB7C53}"/>
              </a:ext>
            </a:extLst>
          </p:cNvPr>
          <p:cNvSpPr txBox="1"/>
          <p:nvPr/>
        </p:nvSpPr>
        <p:spPr>
          <a:xfrm>
            <a:off x="6623148" y="3635698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834FBC-CDCC-425D-B897-0CA8F6B6F2DB}"/>
              </a:ext>
            </a:extLst>
          </p:cNvPr>
          <p:cNvSpPr txBox="1"/>
          <p:nvPr/>
        </p:nvSpPr>
        <p:spPr>
          <a:xfrm>
            <a:off x="5309132" y="4685782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wi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7290B1-8354-494B-AA7D-AA48153C377D}"/>
              </a:ext>
            </a:extLst>
          </p:cNvPr>
          <p:cNvSpPr txBox="1"/>
          <p:nvPr/>
        </p:nvSpPr>
        <p:spPr>
          <a:xfrm>
            <a:off x="4326772" y="469572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A275DE-E0B3-4CE8-A405-DD31E885D78E}"/>
              </a:ext>
            </a:extLst>
          </p:cNvPr>
          <p:cNvSpPr txBox="1"/>
          <p:nvPr/>
        </p:nvSpPr>
        <p:spPr>
          <a:xfrm>
            <a:off x="3572869" y="467584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w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13352" y="527703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796635" y="1655321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309132" y="2088267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31881" y="2194849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B60F7D-1091-4352-8517-EDF2E4EF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9" y="1474032"/>
            <a:ext cx="2240448" cy="11304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6CEBE7-4303-4F01-B5E8-BB25A704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92115">
            <a:off x="3956744" y="2237108"/>
            <a:ext cx="1991511" cy="171928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D9DD22-7C6F-4E27-80E2-0ACD7C04D0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9" r="10144"/>
          <a:stretch/>
        </p:blipFill>
        <p:spPr>
          <a:xfrm>
            <a:off x="930438" y="957540"/>
            <a:ext cx="2057887" cy="181008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DBF3A748-2E3A-4E3B-8DAB-798F6452F1BE}"/>
              </a:ext>
            </a:extLst>
          </p:cNvPr>
          <p:cNvSpPr/>
          <p:nvPr/>
        </p:nvSpPr>
        <p:spPr>
          <a:xfrm>
            <a:off x="265043" y="147245"/>
            <a:ext cx="94554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364699-A808-4813-AAC5-99FFFA69349D}"/>
              </a:ext>
            </a:extLst>
          </p:cNvPr>
          <p:cNvSpPr txBox="1"/>
          <p:nvPr/>
        </p:nvSpPr>
        <p:spPr>
          <a:xfrm>
            <a:off x="2005180" y="348827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re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E7DC7-FE5A-425A-94D7-6ABB8E3EB413}"/>
              </a:ext>
            </a:extLst>
          </p:cNvPr>
          <p:cNvSpPr txBox="1"/>
          <p:nvPr/>
        </p:nvSpPr>
        <p:spPr>
          <a:xfrm>
            <a:off x="1022820" y="347833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EC055-9A9C-4323-83D6-FEB69C6178C0}"/>
              </a:ext>
            </a:extLst>
          </p:cNvPr>
          <p:cNvSpPr txBox="1"/>
          <p:nvPr/>
        </p:nvSpPr>
        <p:spPr>
          <a:xfrm>
            <a:off x="268917" y="347833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DCF91-954E-4220-B204-4E1830E15467}"/>
              </a:ext>
            </a:extLst>
          </p:cNvPr>
          <p:cNvSpPr txBox="1"/>
          <p:nvPr/>
        </p:nvSpPr>
        <p:spPr>
          <a:xfrm>
            <a:off x="2005180" y="347833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re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2DE29-67E0-454E-9D2A-DFB367AF7B0B}"/>
              </a:ext>
            </a:extLst>
          </p:cNvPr>
          <p:cNvSpPr txBox="1"/>
          <p:nvPr/>
        </p:nvSpPr>
        <p:spPr>
          <a:xfrm>
            <a:off x="268917" y="346839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1D5F16-E681-43F8-81E2-546032D012A3}"/>
              </a:ext>
            </a:extLst>
          </p:cNvPr>
          <p:cNvSpPr txBox="1"/>
          <p:nvPr/>
        </p:nvSpPr>
        <p:spPr>
          <a:xfrm>
            <a:off x="1022820" y="348827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AAE5D-1E12-4E04-9D4F-B55A00833241}"/>
              </a:ext>
            </a:extLst>
          </p:cNvPr>
          <p:cNvSpPr txBox="1"/>
          <p:nvPr/>
        </p:nvSpPr>
        <p:spPr>
          <a:xfrm>
            <a:off x="913305" y="371775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1E99E-F7FF-474F-A24B-89A935110A3F}"/>
              </a:ext>
            </a:extLst>
          </p:cNvPr>
          <p:cNvSpPr txBox="1"/>
          <p:nvPr/>
        </p:nvSpPr>
        <p:spPr>
          <a:xfrm>
            <a:off x="1776018" y="375847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8301C-1A80-4DDE-A63A-978D3F137485}"/>
              </a:ext>
            </a:extLst>
          </p:cNvPr>
          <p:cNvSpPr txBox="1"/>
          <p:nvPr/>
        </p:nvSpPr>
        <p:spPr>
          <a:xfrm>
            <a:off x="913305" y="372768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77DDBA-E64F-4331-9223-B3EF9838C1EF}"/>
              </a:ext>
            </a:extLst>
          </p:cNvPr>
          <p:cNvSpPr txBox="1"/>
          <p:nvPr/>
        </p:nvSpPr>
        <p:spPr>
          <a:xfrm>
            <a:off x="1776018" y="376841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CED142-E87D-4118-83C0-A02A32CD67D3}"/>
              </a:ext>
            </a:extLst>
          </p:cNvPr>
          <p:cNvSpPr txBox="1"/>
          <p:nvPr/>
        </p:nvSpPr>
        <p:spPr>
          <a:xfrm>
            <a:off x="5309132" y="469572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wi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A60924-1A8B-421A-AD0E-EA80D7501686}"/>
              </a:ext>
            </a:extLst>
          </p:cNvPr>
          <p:cNvSpPr txBox="1"/>
          <p:nvPr/>
        </p:nvSpPr>
        <p:spPr>
          <a:xfrm>
            <a:off x="4326772" y="468578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A5D052-6988-4BD0-A45D-B3CF2C3C9199}"/>
              </a:ext>
            </a:extLst>
          </p:cNvPr>
          <p:cNvSpPr txBox="1"/>
          <p:nvPr/>
        </p:nvSpPr>
        <p:spPr>
          <a:xfrm>
            <a:off x="3572869" y="468578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w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ACD796-9AE1-4A23-88A9-D329C15DDA33}"/>
              </a:ext>
            </a:extLst>
          </p:cNvPr>
          <p:cNvSpPr txBox="1"/>
          <p:nvPr/>
        </p:nvSpPr>
        <p:spPr>
          <a:xfrm>
            <a:off x="4217257" y="49251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CC8EB8-71C8-48B7-B5BC-190EE745E25E}"/>
              </a:ext>
            </a:extLst>
          </p:cNvPr>
          <p:cNvSpPr txBox="1"/>
          <p:nvPr/>
        </p:nvSpPr>
        <p:spPr>
          <a:xfrm>
            <a:off x="5079970" y="496592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B3BE0-A549-4C81-AD2A-E6D9FAF9E599}"/>
              </a:ext>
            </a:extLst>
          </p:cNvPr>
          <p:cNvSpPr txBox="1"/>
          <p:nvPr/>
        </p:nvSpPr>
        <p:spPr>
          <a:xfrm>
            <a:off x="4217257" y="493513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0714B4-BD36-4E62-953E-802D4B13B168}"/>
              </a:ext>
            </a:extLst>
          </p:cNvPr>
          <p:cNvSpPr txBox="1"/>
          <p:nvPr/>
        </p:nvSpPr>
        <p:spPr>
          <a:xfrm>
            <a:off x="5079970" y="497586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50E5EE-21F6-425D-904A-203DDC540447}"/>
              </a:ext>
            </a:extLst>
          </p:cNvPr>
          <p:cNvSpPr txBox="1"/>
          <p:nvPr/>
        </p:nvSpPr>
        <p:spPr>
          <a:xfrm>
            <a:off x="8359411" y="3635698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ni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A0FD4E-AA81-4E7D-A042-EFEC0D41067C}"/>
              </a:ext>
            </a:extLst>
          </p:cNvPr>
          <p:cNvSpPr txBox="1"/>
          <p:nvPr/>
        </p:nvSpPr>
        <p:spPr>
          <a:xfrm>
            <a:off x="7377051" y="3645637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BC371C-476F-45EE-8524-9662834C5CE2}"/>
              </a:ext>
            </a:extLst>
          </p:cNvPr>
          <p:cNvSpPr txBox="1"/>
          <p:nvPr/>
        </p:nvSpPr>
        <p:spPr>
          <a:xfrm>
            <a:off x="6623148" y="3625759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E9DF23-BBE8-40B3-81C0-0D2E241B8DFD}"/>
              </a:ext>
            </a:extLst>
          </p:cNvPr>
          <p:cNvSpPr txBox="1"/>
          <p:nvPr/>
        </p:nvSpPr>
        <p:spPr>
          <a:xfrm>
            <a:off x="7377051" y="3635698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A36556-4CB2-43C1-A421-0FC94FE0A96F}"/>
              </a:ext>
            </a:extLst>
          </p:cNvPr>
          <p:cNvSpPr txBox="1"/>
          <p:nvPr/>
        </p:nvSpPr>
        <p:spPr>
          <a:xfrm>
            <a:off x="7267536" y="387511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010FF4-B255-4425-B041-101CF0934B9A}"/>
              </a:ext>
            </a:extLst>
          </p:cNvPr>
          <p:cNvSpPr txBox="1"/>
          <p:nvPr/>
        </p:nvSpPr>
        <p:spPr>
          <a:xfrm>
            <a:off x="8130249" y="391584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4BA1D1-7760-48B1-85C6-FC9C78475513}"/>
              </a:ext>
            </a:extLst>
          </p:cNvPr>
          <p:cNvSpPr txBox="1"/>
          <p:nvPr/>
        </p:nvSpPr>
        <p:spPr>
          <a:xfrm>
            <a:off x="7267536" y="388505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D982D-9E1E-4A1F-B6D3-EC68592C925A}"/>
              </a:ext>
            </a:extLst>
          </p:cNvPr>
          <p:cNvSpPr txBox="1"/>
          <p:nvPr/>
        </p:nvSpPr>
        <p:spPr>
          <a:xfrm>
            <a:off x="8130249" y="392577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039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52" grpId="0"/>
      <p:bldP spid="52" grpId="1"/>
      <p:bldP spid="54" grpId="0"/>
      <p:bldP spid="53" grpId="0"/>
      <p:bldP spid="53" grpId="1"/>
      <p:bldP spid="24" grpId="0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0" grpId="1"/>
      <p:bldP spid="31" grpId="0"/>
      <p:bldP spid="31" grpId="1"/>
      <p:bldP spid="32" grpId="0"/>
      <p:bldP spid="37" grpId="0"/>
      <p:bldP spid="39" grpId="0"/>
      <p:bldP spid="41" grpId="0"/>
      <p:bldP spid="41" grpId="1"/>
      <p:bldP spid="50" grpId="0"/>
      <p:bldP spid="55" grpId="0"/>
      <p:bldP spid="55" grpId="1"/>
      <p:bldP spid="56" grpId="0"/>
      <p:bldP spid="56" grpId="1"/>
      <p:bldP spid="57" grpId="0"/>
      <p:bldP spid="58" grpId="0"/>
      <p:bldP spid="59" grpId="0"/>
      <p:bldP spid="59" grpId="1"/>
      <p:bldP spid="60" grpId="0"/>
      <p:bldP spid="61" grpId="0"/>
      <p:bldP spid="61" grpId="1"/>
      <p:bldP spid="63" grpId="0"/>
      <p:bldP spid="63" grpId="1"/>
      <p:bldP spid="65" grpId="0"/>
      <p:bldP spid="65" grpId="1"/>
      <p:bldP spid="66" grpId="0"/>
      <p:bldP spid="66" grpId="1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2C1E43C-328E-4211-A756-80CE042304E8}"/>
              </a:ext>
            </a:extLst>
          </p:cNvPr>
          <p:cNvSpPr txBox="1"/>
          <p:nvPr/>
        </p:nvSpPr>
        <p:spPr>
          <a:xfrm>
            <a:off x="8437934" y="360762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li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692935-1FE2-4BE9-9CAD-DE605A9A07E1}"/>
              </a:ext>
            </a:extLst>
          </p:cNvPr>
          <p:cNvSpPr txBox="1"/>
          <p:nvPr/>
        </p:nvSpPr>
        <p:spPr>
          <a:xfrm>
            <a:off x="6701671" y="359768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l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5207AF-F9A1-4B61-8487-DB76E5DAB85F}"/>
              </a:ext>
            </a:extLst>
          </p:cNvPr>
          <p:cNvSpPr txBox="1"/>
          <p:nvPr/>
        </p:nvSpPr>
        <p:spPr>
          <a:xfrm>
            <a:off x="5323857" y="4750618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pi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ECC2A8-3B6C-4011-8D45-8AA11FF9ED31}"/>
              </a:ext>
            </a:extLst>
          </p:cNvPr>
          <p:cNvSpPr txBox="1"/>
          <p:nvPr/>
        </p:nvSpPr>
        <p:spPr>
          <a:xfrm>
            <a:off x="3587594" y="4740679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p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0E698C-80DA-4643-973C-D82383EFF7EB}"/>
              </a:ext>
            </a:extLst>
          </p:cNvPr>
          <p:cNvSpPr txBox="1"/>
          <p:nvPr/>
        </p:nvSpPr>
        <p:spPr>
          <a:xfrm>
            <a:off x="2126475" y="361468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ti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72767-811C-470F-B22D-ED2D8C8A161C}"/>
              </a:ext>
            </a:extLst>
          </p:cNvPr>
          <p:cNvSpPr txBox="1"/>
          <p:nvPr/>
        </p:nvSpPr>
        <p:spPr>
          <a:xfrm>
            <a:off x="390212" y="360474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05992" y="502230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811360" y="1675199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323857" y="2108145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46606" y="2214727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5ABB688-18F0-413B-B3DC-95783BBB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63" y="1856883"/>
            <a:ext cx="1608027" cy="236513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44EC98-DAEB-4797-A7E2-1C06C13902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59" y="835085"/>
            <a:ext cx="1803724" cy="211788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9754AE5-116D-4032-9FF3-716D1340A3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64261">
            <a:off x="1370851" y="828151"/>
            <a:ext cx="1162326" cy="231740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164C8384-0F37-4768-A775-F4D0B259B612}"/>
              </a:ext>
            </a:extLst>
          </p:cNvPr>
          <p:cNvSpPr/>
          <p:nvPr/>
        </p:nvSpPr>
        <p:spPr>
          <a:xfrm>
            <a:off x="238539" y="147245"/>
            <a:ext cx="948193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ED140-BB57-43F9-B007-98BCB1A053FC}"/>
              </a:ext>
            </a:extLst>
          </p:cNvPr>
          <p:cNvSpPr txBox="1"/>
          <p:nvPr/>
        </p:nvSpPr>
        <p:spPr>
          <a:xfrm>
            <a:off x="2126475" y="3624623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ti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8BDDD-B771-4381-82A0-0FBCDADC0F65}"/>
              </a:ext>
            </a:extLst>
          </p:cNvPr>
          <p:cNvSpPr txBox="1"/>
          <p:nvPr/>
        </p:nvSpPr>
        <p:spPr>
          <a:xfrm>
            <a:off x="390212" y="361468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F572AC-00DD-405D-8145-E7245ABC86AC}"/>
              </a:ext>
            </a:extLst>
          </p:cNvPr>
          <p:cNvSpPr txBox="1"/>
          <p:nvPr/>
        </p:nvSpPr>
        <p:spPr>
          <a:xfrm>
            <a:off x="1144115" y="362462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28E69-EC23-4AE0-8226-4753D02AE0C4}"/>
              </a:ext>
            </a:extLst>
          </p:cNvPr>
          <p:cNvSpPr txBox="1"/>
          <p:nvPr/>
        </p:nvSpPr>
        <p:spPr>
          <a:xfrm>
            <a:off x="1144115" y="361468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687786-9E2E-4DE1-957A-AF54011970F9}"/>
              </a:ext>
            </a:extLst>
          </p:cNvPr>
          <p:cNvSpPr txBox="1"/>
          <p:nvPr/>
        </p:nvSpPr>
        <p:spPr>
          <a:xfrm>
            <a:off x="1034600" y="385409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F3A2D9-1D43-4681-A16B-1431E946ACC4}"/>
              </a:ext>
            </a:extLst>
          </p:cNvPr>
          <p:cNvSpPr txBox="1"/>
          <p:nvPr/>
        </p:nvSpPr>
        <p:spPr>
          <a:xfrm>
            <a:off x="1897313" y="389482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E6CF6D-B8A8-445C-BB9B-EA12BF8CFD0A}"/>
              </a:ext>
            </a:extLst>
          </p:cNvPr>
          <p:cNvSpPr txBox="1"/>
          <p:nvPr/>
        </p:nvSpPr>
        <p:spPr>
          <a:xfrm>
            <a:off x="1034600" y="386403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B37A5-CEAB-4094-BB30-69ABA48621C8}"/>
              </a:ext>
            </a:extLst>
          </p:cNvPr>
          <p:cNvSpPr txBox="1"/>
          <p:nvPr/>
        </p:nvSpPr>
        <p:spPr>
          <a:xfrm>
            <a:off x="1897313" y="390476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2DA2F-D10B-4E30-A87D-533DBDD1B9F2}"/>
              </a:ext>
            </a:extLst>
          </p:cNvPr>
          <p:cNvSpPr txBox="1"/>
          <p:nvPr/>
        </p:nvSpPr>
        <p:spPr>
          <a:xfrm>
            <a:off x="5323857" y="4760557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pi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742618-73E3-4186-BAC9-9A72B42531A9}"/>
              </a:ext>
            </a:extLst>
          </p:cNvPr>
          <p:cNvSpPr txBox="1"/>
          <p:nvPr/>
        </p:nvSpPr>
        <p:spPr>
          <a:xfrm>
            <a:off x="3587594" y="4750618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p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1E4E35-A490-4AC5-8A85-25EF2C72DC43}"/>
              </a:ext>
            </a:extLst>
          </p:cNvPr>
          <p:cNvSpPr txBox="1"/>
          <p:nvPr/>
        </p:nvSpPr>
        <p:spPr>
          <a:xfrm>
            <a:off x="4341497" y="4760557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3D6D30-7F5E-43AD-8FC2-7D8C99DF6BC6}"/>
              </a:ext>
            </a:extLst>
          </p:cNvPr>
          <p:cNvSpPr txBox="1"/>
          <p:nvPr/>
        </p:nvSpPr>
        <p:spPr>
          <a:xfrm>
            <a:off x="4341497" y="4750618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7C72D2-F6D5-4AC8-8A3C-6F0DD70DB2F1}"/>
              </a:ext>
            </a:extLst>
          </p:cNvPr>
          <p:cNvSpPr txBox="1"/>
          <p:nvPr/>
        </p:nvSpPr>
        <p:spPr>
          <a:xfrm>
            <a:off x="4231982" y="499003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98382-7676-4EB1-B507-CF1BF5EF7130}"/>
              </a:ext>
            </a:extLst>
          </p:cNvPr>
          <p:cNvSpPr txBox="1"/>
          <p:nvPr/>
        </p:nvSpPr>
        <p:spPr>
          <a:xfrm>
            <a:off x="5094695" y="503076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126EAF-4B53-4E5C-8A82-E624EA22B0D7}"/>
              </a:ext>
            </a:extLst>
          </p:cNvPr>
          <p:cNvSpPr txBox="1"/>
          <p:nvPr/>
        </p:nvSpPr>
        <p:spPr>
          <a:xfrm>
            <a:off x="4231982" y="499997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61230D-9E00-4CAD-87C7-6B38A43B0B67}"/>
              </a:ext>
            </a:extLst>
          </p:cNvPr>
          <p:cNvSpPr txBox="1"/>
          <p:nvPr/>
        </p:nvSpPr>
        <p:spPr>
          <a:xfrm>
            <a:off x="5094695" y="504069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8FD616-6478-4920-8FB0-0DF7F74C21BA}"/>
              </a:ext>
            </a:extLst>
          </p:cNvPr>
          <p:cNvSpPr txBox="1"/>
          <p:nvPr/>
        </p:nvSpPr>
        <p:spPr>
          <a:xfrm>
            <a:off x="8437934" y="361756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li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9A9C03-5438-414E-A5E9-CC5741711247}"/>
              </a:ext>
            </a:extLst>
          </p:cNvPr>
          <p:cNvSpPr txBox="1"/>
          <p:nvPr/>
        </p:nvSpPr>
        <p:spPr>
          <a:xfrm>
            <a:off x="6701671" y="360762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l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1BCBE-28A0-4040-A1E0-F5B01A23C5BE}"/>
              </a:ext>
            </a:extLst>
          </p:cNvPr>
          <p:cNvSpPr txBox="1"/>
          <p:nvPr/>
        </p:nvSpPr>
        <p:spPr>
          <a:xfrm>
            <a:off x="7455574" y="361756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C15B4B-4F8D-4CE1-B227-7932EBA952CF}"/>
              </a:ext>
            </a:extLst>
          </p:cNvPr>
          <p:cNvSpPr txBox="1"/>
          <p:nvPr/>
        </p:nvSpPr>
        <p:spPr>
          <a:xfrm>
            <a:off x="7455574" y="360762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A78D69-7390-43EF-90B0-396679FA9A28}"/>
              </a:ext>
            </a:extLst>
          </p:cNvPr>
          <p:cNvSpPr txBox="1"/>
          <p:nvPr/>
        </p:nvSpPr>
        <p:spPr>
          <a:xfrm>
            <a:off x="7346059" y="384703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E517EA-8A62-453C-95B3-48B018173B3C}"/>
              </a:ext>
            </a:extLst>
          </p:cNvPr>
          <p:cNvSpPr txBox="1"/>
          <p:nvPr/>
        </p:nvSpPr>
        <p:spPr>
          <a:xfrm>
            <a:off x="8208772" y="388776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73B934-E368-42E9-A211-AC5D34F02C01}"/>
              </a:ext>
            </a:extLst>
          </p:cNvPr>
          <p:cNvSpPr txBox="1"/>
          <p:nvPr/>
        </p:nvSpPr>
        <p:spPr>
          <a:xfrm>
            <a:off x="7346059" y="385697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59818E-3703-48ED-B659-02A9D4898794}"/>
              </a:ext>
            </a:extLst>
          </p:cNvPr>
          <p:cNvSpPr txBox="1"/>
          <p:nvPr/>
        </p:nvSpPr>
        <p:spPr>
          <a:xfrm>
            <a:off x="8208772" y="389770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39" grpId="0"/>
      <p:bldP spid="39" grpId="1"/>
      <p:bldP spid="53" grpId="0"/>
      <p:bldP spid="53" grpId="1"/>
      <p:bldP spid="25" grpId="0"/>
      <p:bldP spid="25" grpId="1"/>
      <p:bldP spid="27" grpId="0"/>
      <p:bldP spid="27" grpId="1"/>
      <p:bldP spid="23" grpId="0"/>
      <p:bldP spid="24" grpId="0"/>
      <p:bldP spid="26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7" grpId="0"/>
      <p:bldP spid="38" grpId="0"/>
      <p:bldP spid="41" grpId="0"/>
      <p:bldP spid="54" grpId="0"/>
      <p:bldP spid="54" grpId="1"/>
      <p:bldP spid="55" grpId="0"/>
      <p:bldP spid="55" grpId="1"/>
      <p:bldP spid="56" grpId="0"/>
      <p:bldP spid="56" grpId="1"/>
      <p:bldP spid="57" grpId="0"/>
      <p:bldP spid="58" grpId="0"/>
      <p:bldP spid="59" grpId="0"/>
      <p:bldP spid="60" grpId="0"/>
      <p:bldP spid="62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82580782-636E-4427-800A-4B3CEE6EA21D}"/>
              </a:ext>
            </a:extLst>
          </p:cNvPr>
          <p:cNvSpPr txBox="1"/>
          <p:nvPr/>
        </p:nvSpPr>
        <p:spPr>
          <a:xfrm>
            <a:off x="8314178" y="355777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gi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02EA94-F96F-43E3-8FD7-9F321D7A8DBD}"/>
              </a:ext>
            </a:extLst>
          </p:cNvPr>
          <p:cNvSpPr txBox="1"/>
          <p:nvPr/>
        </p:nvSpPr>
        <p:spPr>
          <a:xfrm>
            <a:off x="6577915" y="354783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g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2FEB51-D0E0-4B5F-85A5-07750F0D0528}"/>
              </a:ext>
            </a:extLst>
          </p:cNvPr>
          <p:cNvSpPr txBox="1"/>
          <p:nvPr/>
        </p:nvSpPr>
        <p:spPr>
          <a:xfrm>
            <a:off x="5309132" y="469572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di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4BDE07-A60F-4C4F-A8EB-BC2966520518}"/>
              </a:ext>
            </a:extLst>
          </p:cNvPr>
          <p:cNvSpPr txBox="1"/>
          <p:nvPr/>
        </p:nvSpPr>
        <p:spPr>
          <a:xfrm>
            <a:off x="3572869" y="468578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60A9B3-9417-46A4-8C07-99EBA55E46AA}"/>
              </a:ext>
            </a:extLst>
          </p:cNvPr>
          <p:cNvSpPr txBox="1"/>
          <p:nvPr/>
        </p:nvSpPr>
        <p:spPr>
          <a:xfrm>
            <a:off x="2126475" y="3624623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si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BF264-D4E7-4635-9093-A05628F8AA34}"/>
              </a:ext>
            </a:extLst>
          </p:cNvPr>
          <p:cNvSpPr txBox="1"/>
          <p:nvPr/>
        </p:nvSpPr>
        <p:spPr>
          <a:xfrm>
            <a:off x="390212" y="361468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05992" y="482352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787219" y="1662703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299716" y="2095649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22465" y="2202231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3B80B-C623-46EC-9D76-4EA36993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15" y="2183353"/>
            <a:ext cx="1903268" cy="1570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6841B2-BBEC-4B58-971D-6B44E6F767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01">
            <a:off x="7713230" y="877931"/>
            <a:ext cx="822143" cy="224990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9CFCE4-0769-4F30-94C8-74D04E65E8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9" y="887781"/>
            <a:ext cx="1749189" cy="197110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9EF8B3DB-0D66-4C5E-90BF-75AE01F41F71}"/>
              </a:ext>
            </a:extLst>
          </p:cNvPr>
          <p:cNvSpPr/>
          <p:nvPr/>
        </p:nvSpPr>
        <p:spPr>
          <a:xfrm>
            <a:off x="265043" y="147245"/>
            <a:ext cx="94554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A369A-68E5-4B26-9E9F-ABCC2A017F07}"/>
              </a:ext>
            </a:extLst>
          </p:cNvPr>
          <p:cNvSpPr txBox="1"/>
          <p:nvPr/>
        </p:nvSpPr>
        <p:spPr>
          <a:xfrm>
            <a:off x="2126475" y="361468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si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CFA0C-9469-410D-8C2F-B85780C1D55F}"/>
              </a:ext>
            </a:extLst>
          </p:cNvPr>
          <p:cNvSpPr txBox="1"/>
          <p:nvPr/>
        </p:nvSpPr>
        <p:spPr>
          <a:xfrm>
            <a:off x="1144115" y="362462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C2F95-7484-43C7-8748-6E2DD093D87E}"/>
              </a:ext>
            </a:extLst>
          </p:cNvPr>
          <p:cNvSpPr txBox="1"/>
          <p:nvPr/>
        </p:nvSpPr>
        <p:spPr>
          <a:xfrm>
            <a:off x="390212" y="360474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93C241-BB73-400E-820E-F0ECEE910B45}"/>
              </a:ext>
            </a:extLst>
          </p:cNvPr>
          <p:cNvSpPr txBox="1"/>
          <p:nvPr/>
        </p:nvSpPr>
        <p:spPr>
          <a:xfrm>
            <a:off x="1144115" y="361468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92315-2F98-4565-938D-6E4A887C829E}"/>
              </a:ext>
            </a:extLst>
          </p:cNvPr>
          <p:cNvSpPr txBox="1"/>
          <p:nvPr/>
        </p:nvSpPr>
        <p:spPr>
          <a:xfrm>
            <a:off x="1034600" y="385409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983794-3ABA-4939-8358-182F7DFF739A}"/>
              </a:ext>
            </a:extLst>
          </p:cNvPr>
          <p:cNvSpPr txBox="1"/>
          <p:nvPr/>
        </p:nvSpPr>
        <p:spPr>
          <a:xfrm>
            <a:off x="1897313" y="389482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16F7C-3925-4EF2-A265-C3EB580728D1}"/>
              </a:ext>
            </a:extLst>
          </p:cNvPr>
          <p:cNvSpPr txBox="1"/>
          <p:nvPr/>
        </p:nvSpPr>
        <p:spPr>
          <a:xfrm>
            <a:off x="1034600" y="386403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8E4370-5B74-4E6E-9107-87BA8AD249BB}"/>
              </a:ext>
            </a:extLst>
          </p:cNvPr>
          <p:cNvSpPr txBox="1"/>
          <p:nvPr/>
        </p:nvSpPr>
        <p:spPr>
          <a:xfrm>
            <a:off x="1897313" y="390476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65BCC3-6ABD-4694-A462-9677E9B47561}"/>
              </a:ext>
            </a:extLst>
          </p:cNvPr>
          <p:cNvSpPr txBox="1"/>
          <p:nvPr/>
        </p:nvSpPr>
        <p:spPr>
          <a:xfrm>
            <a:off x="5309132" y="4685782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di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B6E6EE-1ADE-4F26-B381-C26BE161AF99}"/>
              </a:ext>
            </a:extLst>
          </p:cNvPr>
          <p:cNvSpPr txBox="1"/>
          <p:nvPr/>
        </p:nvSpPr>
        <p:spPr>
          <a:xfrm>
            <a:off x="4326772" y="469572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564684-4288-4DA3-A7BC-49CD34B10969}"/>
              </a:ext>
            </a:extLst>
          </p:cNvPr>
          <p:cNvSpPr txBox="1"/>
          <p:nvPr/>
        </p:nvSpPr>
        <p:spPr>
          <a:xfrm>
            <a:off x="3572869" y="467584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40EF48-C795-4308-B33D-AC420AFD4FD6}"/>
              </a:ext>
            </a:extLst>
          </p:cNvPr>
          <p:cNvSpPr txBox="1"/>
          <p:nvPr/>
        </p:nvSpPr>
        <p:spPr>
          <a:xfrm>
            <a:off x="4326772" y="468578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918EA3-D934-4CBC-A4A3-A3EF5BAB7937}"/>
              </a:ext>
            </a:extLst>
          </p:cNvPr>
          <p:cNvSpPr txBox="1"/>
          <p:nvPr/>
        </p:nvSpPr>
        <p:spPr>
          <a:xfrm>
            <a:off x="4217257" y="49251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0CFBDA-AB90-49C5-B39C-0BE4FE234CEE}"/>
              </a:ext>
            </a:extLst>
          </p:cNvPr>
          <p:cNvSpPr txBox="1"/>
          <p:nvPr/>
        </p:nvSpPr>
        <p:spPr>
          <a:xfrm>
            <a:off x="5079970" y="496592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0AA13-CE2D-4ED0-B874-04AA433B6E97}"/>
              </a:ext>
            </a:extLst>
          </p:cNvPr>
          <p:cNvSpPr txBox="1"/>
          <p:nvPr/>
        </p:nvSpPr>
        <p:spPr>
          <a:xfrm>
            <a:off x="4217257" y="493513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C2F5F7-9660-4B9A-8431-FB0CB30155DE}"/>
              </a:ext>
            </a:extLst>
          </p:cNvPr>
          <p:cNvSpPr txBox="1"/>
          <p:nvPr/>
        </p:nvSpPr>
        <p:spPr>
          <a:xfrm>
            <a:off x="5079970" y="497586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94C2D-95FF-4997-B6BA-A35A9DC36EDE}"/>
              </a:ext>
            </a:extLst>
          </p:cNvPr>
          <p:cNvSpPr txBox="1"/>
          <p:nvPr/>
        </p:nvSpPr>
        <p:spPr>
          <a:xfrm>
            <a:off x="8314178" y="3547832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gi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E6CBCE-527B-4E68-9343-318A27C1657E}"/>
              </a:ext>
            </a:extLst>
          </p:cNvPr>
          <p:cNvSpPr txBox="1"/>
          <p:nvPr/>
        </p:nvSpPr>
        <p:spPr>
          <a:xfrm>
            <a:off x="7331818" y="355777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68E929-68E7-479A-9DEC-6558C9B32BB3}"/>
              </a:ext>
            </a:extLst>
          </p:cNvPr>
          <p:cNvSpPr txBox="1"/>
          <p:nvPr/>
        </p:nvSpPr>
        <p:spPr>
          <a:xfrm>
            <a:off x="6577915" y="353789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g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42C774-364F-408D-A8A3-BCF0AB02A64F}"/>
              </a:ext>
            </a:extLst>
          </p:cNvPr>
          <p:cNvSpPr txBox="1"/>
          <p:nvPr/>
        </p:nvSpPr>
        <p:spPr>
          <a:xfrm>
            <a:off x="7331818" y="354783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F73ECD-BB2F-4BE7-B587-308F94F5A334}"/>
              </a:ext>
            </a:extLst>
          </p:cNvPr>
          <p:cNvSpPr txBox="1"/>
          <p:nvPr/>
        </p:nvSpPr>
        <p:spPr>
          <a:xfrm>
            <a:off x="7222303" y="378724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C4D447-E7BB-4DCF-AC01-B6AD25126927}"/>
              </a:ext>
            </a:extLst>
          </p:cNvPr>
          <p:cNvSpPr txBox="1"/>
          <p:nvPr/>
        </p:nvSpPr>
        <p:spPr>
          <a:xfrm>
            <a:off x="8085016" y="382797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36D9D0-E080-4C84-982B-270116F9FE9D}"/>
              </a:ext>
            </a:extLst>
          </p:cNvPr>
          <p:cNvSpPr txBox="1"/>
          <p:nvPr/>
        </p:nvSpPr>
        <p:spPr>
          <a:xfrm>
            <a:off x="7222303" y="379718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BD4EA0-859F-41C6-9A13-2C0C00FC3171}"/>
              </a:ext>
            </a:extLst>
          </p:cNvPr>
          <p:cNvSpPr txBox="1"/>
          <p:nvPr/>
        </p:nvSpPr>
        <p:spPr>
          <a:xfrm>
            <a:off x="8085016" y="383791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0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44" grpId="0"/>
      <p:bldP spid="52" grpId="0"/>
      <p:bldP spid="26" grpId="0"/>
      <p:bldP spid="28" grpId="0"/>
      <p:bldP spid="23" grpId="0"/>
      <p:bldP spid="23" grpId="1"/>
      <p:bldP spid="24" grpId="0"/>
      <p:bldP spid="25" grpId="0"/>
      <p:bldP spid="25" grpId="1"/>
      <p:bldP spid="27" grpId="0"/>
      <p:bldP spid="27" grpId="1"/>
      <p:bldP spid="29" grpId="0"/>
      <p:bldP spid="29" grpId="1"/>
      <p:bldP spid="30" grpId="0"/>
      <p:bldP spid="30" grpId="1"/>
      <p:bldP spid="31" grpId="0"/>
      <p:bldP spid="32" grpId="0"/>
      <p:bldP spid="37" grpId="0"/>
      <p:bldP spid="37" grpId="1"/>
      <p:bldP spid="38" grpId="0"/>
      <p:bldP spid="39" grpId="0"/>
      <p:bldP spid="39" grpId="1"/>
      <p:bldP spid="50" grpId="0"/>
      <p:bldP spid="50" grpId="1"/>
      <p:bldP spid="53" grpId="0"/>
      <p:bldP spid="53" grpId="1"/>
      <p:bldP spid="54" grpId="0"/>
      <p:bldP spid="54" grpId="1"/>
      <p:bldP spid="55" grpId="0"/>
      <p:bldP spid="56" grpId="0"/>
      <p:bldP spid="57" grpId="0"/>
      <p:bldP spid="57" grpId="1"/>
      <p:bldP spid="58" grpId="0"/>
      <p:bldP spid="59" grpId="0"/>
      <p:bldP spid="59" grpId="1"/>
      <p:bldP spid="61" grpId="0"/>
      <p:bldP spid="61" grpId="1"/>
      <p:bldP spid="63" grpId="0"/>
      <p:bldP spid="63" grpId="1"/>
      <p:bldP spid="64" grpId="0"/>
      <p:bldP spid="64" grpId="1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927FD85-9330-456C-B142-9BFA8882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1630019"/>
            <a:ext cx="8478079" cy="4497940"/>
          </a:xfrm>
          <a:prstGeom prst="rect">
            <a:avLst/>
          </a:prstGeom>
          <a:noFill/>
          <a:ln w="12700" algn="ctr">
            <a:solidFill>
              <a:srgbClr val="0C0C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Writers: 	Meriam P.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Juguilon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Verna N.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Magsigay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Virgelyn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O.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Paez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Marites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A.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Salabsab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Jean Gladys S. Pereyra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Annabelle M.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Salabao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Rose E.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Amper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Elvira M. Guzman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Julieta S.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Maisog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Illustrator: 	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Layout Artist: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Learning Resource Manager:  (School LR Manager)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Ailyn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Estorba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         (School Principal) Joel A.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Mejorada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2904E03-9371-444D-ADB4-4864019C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1" y="1503621"/>
            <a:ext cx="1747838" cy="36273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DEVELOPMENT TEAM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E103BFA-004A-4B60-82B7-544F1AC1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077" y="5945023"/>
            <a:ext cx="2943846" cy="2921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5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ECB82ABE-735D-4E82-8B39-4360FB888C34}"/>
              </a:ext>
            </a:extLst>
          </p:cNvPr>
          <p:cNvSpPr txBox="1"/>
          <p:nvPr/>
        </p:nvSpPr>
        <p:spPr>
          <a:xfrm>
            <a:off x="8301687" y="361652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yo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9194C6-BE12-48E7-A670-D1831210F3CF}"/>
              </a:ext>
            </a:extLst>
          </p:cNvPr>
          <p:cNvSpPr txBox="1"/>
          <p:nvPr/>
        </p:nvSpPr>
        <p:spPr>
          <a:xfrm>
            <a:off x="6565424" y="360658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36CF8-8053-4209-B57A-B4890420538D}"/>
              </a:ext>
            </a:extLst>
          </p:cNvPr>
          <p:cNvSpPr txBox="1"/>
          <p:nvPr/>
        </p:nvSpPr>
        <p:spPr>
          <a:xfrm>
            <a:off x="5215978" y="467228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ro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ECD90-F77E-4656-8392-0B3FAB9FCA74}"/>
              </a:ext>
            </a:extLst>
          </p:cNvPr>
          <p:cNvSpPr txBox="1"/>
          <p:nvPr/>
        </p:nvSpPr>
        <p:spPr>
          <a:xfrm>
            <a:off x="3479715" y="466234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AB07AF-D30B-4D60-BA42-EA6AA4C52948}"/>
              </a:ext>
            </a:extLst>
          </p:cNvPr>
          <p:cNvSpPr txBox="1"/>
          <p:nvPr/>
        </p:nvSpPr>
        <p:spPr>
          <a:xfrm>
            <a:off x="2111656" y="361562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bo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49F401-7553-4677-8F46-7DD5D565C6C6}"/>
              </a:ext>
            </a:extLst>
          </p:cNvPr>
          <p:cNvSpPr txBox="1"/>
          <p:nvPr/>
        </p:nvSpPr>
        <p:spPr>
          <a:xfrm>
            <a:off x="1129296" y="360568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4A34A-AF3B-47E1-97F9-28B057C9D05C}"/>
              </a:ext>
            </a:extLst>
          </p:cNvPr>
          <p:cNvSpPr txBox="1"/>
          <p:nvPr/>
        </p:nvSpPr>
        <p:spPr>
          <a:xfrm>
            <a:off x="375393" y="360568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634602" y="507826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776209" y="1595685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288706" y="2028631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11455" y="2135213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B1F42-72A0-459D-B227-E196C28E9A54}"/>
              </a:ext>
            </a:extLst>
          </p:cNvPr>
          <p:cNvGrpSpPr/>
          <p:nvPr/>
        </p:nvGrpSpPr>
        <p:grpSpPr>
          <a:xfrm>
            <a:off x="953445" y="766182"/>
            <a:ext cx="1742602" cy="2145851"/>
            <a:chOff x="953445" y="766182"/>
            <a:chExt cx="1742602" cy="21458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985ED2-4E90-4F6D-BCCB-DA6900602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45" y="766182"/>
              <a:ext cx="1130261" cy="1662426"/>
            </a:xfrm>
            <a:prstGeom prst="rect">
              <a:avLst/>
            </a:prstGeom>
            <a:ln>
              <a:noFill/>
            </a:ln>
            <a:effectLst>
              <a:glow rad="12700">
                <a:schemeClr val="tx1"/>
              </a:glow>
              <a:outerShdw blurRad="107950" dist="12700" dir="5400000" algn="ctr">
                <a:srgbClr val="000000"/>
              </a:outerShdw>
            </a:effec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2E2A087-1BAD-498D-A7E5-B1EB46BA8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786" y="1249607"/>
              <a:ext cx="1130261" cy="1662426"/>
            </a:xfrm>
            <a:prstGeom prst="rect">
              <a:avLst/>
            </a:prstGeom>
            <a:ln>
              <a:noFill/>
            </a:ln>
            <a:effectLst>
              <a:glow rad="12700">
                <a:schemeClr val="tx1"/>
              </a:glow>
              <a:outerShdw blurRad="107950" dist="12700" dir="5400000" algn="ctr">
                <a:srgbClr val="000000"/>
              </a:outerShdw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0051CF-4AD4-48E7-83B5-38EF09966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" r="717" b="4790"/>
          <a:stretch/>
        </p:blipFill>
        <p:spPr>
          <a:xfrm>
            <a:off x="4132581" y="1880493"/>
            <a:ext cx="1722564" cy="223111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41FE7965-6BAF-46B4-8D79-5C3FBD47900D}"/>
              </a:ext>
            </a:extLst>
          </p:cNvPr>
          <p:cNvSpPr/>
          <p:nvPr/>
        </p:nvSpPr>
        <p:spPr>
          <a:xfrm>
            <a:off x="178905" y="147245"/>
            <a:ext cx="9541566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7AF5C-00E5-46A4-9AD3-CD165B4C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855">
            <a:off x="7139897" y="1321985"/>
            <a:ext cx="2052576" cy="139551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4A9540-5B08-4690-A637-C1BB709B2F3C}"/>
              </a:ext>
            </a:extLst>
          </p:cNvPr>
          <p:cNvSpPr txBox="1"/>
          <p:nvPr/>
        </p:nvSpPr>
        <p:spPr>
          <a:xfrm>
            <a:off x="2111656" y="360568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bo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4143C-0FF9-455A-988C-EF5028DD8022}"/>
              </a:ext>
            </a:extLst>
          </p:cNvPr>
          <p:cNvSpPr txBox="1"/>
          <p:nvPr/>
        </p:nvSpPr>
        <p:spPr>
          <a:xfrm>
            <a:off x="1129296" y="361562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4E316-B8C7-4AE7-B930-9863F3B5AAB8}"/>
              </a:ext>
            </a:extLst>
          </p:cNvPr>
          <p:cNvSpPr txBox="1"/>
          <p:nvPr/>
        </p:nvSpPr>
        <p:spPr>
          <a:xfrm>
            <a:off x="375393" y="359574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80ED5D-7696-43F3-813C-E938A9E50657}"/>
              </a:ext>
            </a:extLst>
          </p:cNvPr>
          <p:cNvSpPr txBox="1"/>
          <p:nvPr/>
        </p:nvSpPr>
        <p:spPr>
          <a:xfrm>
            <a:off x="1019781" y="384510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2E3C01-D227-4448-9FC4-B7284363937C}"/>
              </a:ext>
            </a:extLst>
          </p:cNvPr>
          <p:cNvSpPr txBox="1"/>
          <p:nvPr/>
        </p:nvSpPr>
        <p:spPr>
          <a:xfrm>
            <a:off x="1882494" y="388582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A615-D78B-4DE9-97EA-E60D201F73D6}"/>
              </a:ext>
            </a:extLst>
          </p:cNvPr>
          <p:cNvSpPr txBox="1"/>
          <p:nvPr/>
        </p:nvSpPr>
        <p:spPr>
          <a:xfrm>
            <a:off x="1019781" y="385503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CCADD2-74C9-4FD4-A593-8BF3AAB2DC79}"/>
              </a:ext>
            </a:extLst>
          </p:cNvPr>
          <p:cNvSpPr txBox="1"/>
          <p:nvPr/>
        </p:nvSpPr>
        <p:spPr>
          <a:xfrm>
            <a:off x="1882494" y="389576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3CFFA0-5EBB-49A5-8339-FEC3CCBB6116}"/>
              </a:ext>
            </a:extLst>
          </p:cNvPr>
          <p:cNvSpPr txBox="1"/>
          <p:nvPr/>
        </p:nvSpPr>
        <p:spPr>
          <a:xfrm>
            <a:off x="5215978" y="468222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ro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DDDCC-164A-4A87-93CC-84F53910D990}"/>
              </a:ext>
            </a:extLst>
          </p:cNvPr>
          <p:cNvSpPr txBox="1"/>
          <p:nvPr/>
        </p:nvSpPr>
        <p:spPr>
          <a:xfrm>
            <a:off x="4233618" y="467228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065A53-3A4A-4A04-A8CD-0AD316C8D888}"/>
              </a:ext>
            </a:extLst>
          </p:cNvPr>
          <p:cNvSpPr txBox="1"/>
          <p:nvPr/>
        </p:nvSpPr>
        <p:spPr>
          <a:xfrm>
            <a:off x="3479715" y="467228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r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3F128C-3434-4D74-80C3-92B5E764A954}"/>
              </a:ext>
            </a:extLst>
          </p:cNvPr>
          <p:cNvSpPr txBox="1"/>
          <p:nvPr/>
        </p:nvSpPr>
        <p:spPr>
          <a:xfrm>
            <a:off x="4233618" y="468222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5DCD6-EC5E-4D6A-AF23-77A580AF8758}"/>
              </a:ext>
            </a:extLst>
          </p:cNvPr>
          <p:cNvSpPr txBox="1"/>
          <p:nvPr/>
        </p:nvSpPr>
        <p:spPr>
          <a:xfrm>
            <a:off x="4124103" y="491170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11F524-9353-415D-92A8-64F85D34489B}"/>
              </a:ext>
            </a:extLst>
          </p:cNvPr>
          <p:cNvSpPr txBox="1"/>
          <p:nvPr/>
        </p:nvSpPr>
        <p:spPr>
          <a:xfrm>
            <a:off x="4986816" y="495242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EB4302-0FBD-46E7-BDFC-D09183AC4980}"/>
              </a:ext>
            </a:extLst>
          </p:cNvPr>
          <p:cNvSpPr txBox="1"/>
          <p:nvPr/>
        </p:nvSpPr>
        <p:spPr>
          <a:xfrm>
            <a:off x="4124103" y="492163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85664-853C-41BD-95B6-6FB0B0A2DAF5}"/>
              </a:ext>
            </a:extLst>
          </p:cNvPr>
          <p:cNvSpPr txBox="1"/>
          <p:nvPr/>
        </p:nvSpPr>
        <p:spPr>
          <a:xfrm>
            <a:off x="4986816" y="496236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E5FA2B-1353-430F-88FA-35CC780D2588}"/>
              </a:ext>
            </a:extLst>
          </p:cNvPr>
          <p:cNvSpPr txBox="1"/>
          <p:nvPr/>
        </p:nvSpPr>
        <p:spPr>
          <a:xfrm>
            <a:off x="8301687" y="362645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yo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C112F5-08DA-49D0-B6CF-5B98B1629476}"/>
              </a:ext>
            </a:extLst>
          </p:cNvPr>
          <p:cNvSpPr txBox="1"/>
          <p:nvPr/>
        </p:nvSpPr>
        <p:spPr>
          <a:xfrm>
            <a:off x="7319327" y="361652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8C22E-3364-49C9-B894-4D03FDF1AF7A}"/>
              </a:ext>
            </a:extLst>
          </p:cNvPr>
          <p:cNvSpPr txBox="1"/>
          <p:nvPr/>
        </p:nvSpPr>
        <p:spPr>
          <a:xfrm>
            <a:off x="6565424" y="361652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CCE286-F227-4133-BABD-FC97A17C3B5E}"/>
              </a:ext>
            </a:extLst>
          </p:cNvPr>
          <p:cNvSpPr txBox="1"/>
          <p:nvPr/>
        </p:nvSpPr>
        <p:spPr>
          <a:xfrm>
            <a:off x="7319327" y="362645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9B1D58-BA12-43A9-81DE-736033B22E13}"/>
              </a:ext>
            </a:extLst>
          </p:cNvPr>
          <p:cNvSpPr txBox="1"/>
          <p:nvPr/>
        </p:nvSpPr>
        <p:spPr>
          <a:xfrm>
            <a:off x="7209812" y="385593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B8CC9D-5FB6-475C-8519-CF71B889CAF8}"/>
              </a:ext>
            </a:extLst>
          </p:cNvPr>
          <p:cNvSpPr txBox="1"/>
          <p:nvPr/>
        </p:nvSpPr>
        <p:spPr>
          <a:xfrm>
            <a:off x="8072525" y="389666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2EE73C-AFE4-4CD7-AA1C-F9B68E8D012B}"/>
              </a:ext>
            </a:extLst>
          </p:cNvPr>
          <p:cNvSpPr txBox="1"/>
          <p:nvPr/>
        </p:nvSpPr>
        <p:spPr>
          <a:xfrm>
            <a:off x="7209812" y="386587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FF46A2-572B-4B25-824E-4FBEDD38CF47}"/>
              </a:ext>
            </a:extLst>
          </p:cNvPr>
          <p:cNvSpPr txBox="1"/>
          <p:nvPr/>
        </p:nvSpPr>
        <p:spPr>
          <a:xfrm>
            <a:off x="8072525" y="390660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36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50" grpId="0"/>
      <p:bldP spid="50" grpId="1"/>
      <p:bldP spid="53" grpId="0"/>
      <p:bldP spid="53" grpId="1"/>
      <p:bldP spid="27" grpId="0"/>
      <p:bldP spid="28" grpId="0"/>
      <p:bldP spid="28" grpId="1"/>
      <p:bldP spid="29" grpId="0"/>
      <p:bldP spid="24" grpId="0"/>
      <p:bldP spid="24" grpId="1"/>
      <p:bldP spid="25" grpId="0"/>
      <p:bldP spid="26" grpId="0"/>
      <p:bldP spid="26" grpId="1"/>
      <p:bldP spid="30" grpId="0"/>
      <p:bldP spid="30" grpId="1"/>
      <p:bldP spid="31" grpId="0"/>
      <p:bldP spid="31" grpId="1"/>
      <p:bldP spid="32" grpId="0"/>
      <p:bldP spid="38" grpId="0"/>
      <p:bldP spid="39" grpId="0"/>
      <p:bldP spid="41" grpId="0"/>
      <p:bldP spid="41" grpId="1"/>
      <p:bldP spid="44" grpId="0"/>
      <p:bldP spid="52" grpId="0"/>
      <p:bldP spid="54" grpId="0"/>
      <p:bldP spid="54" grpId="1"/>
      <p:bldP spid="55" grpId="0"/>
      <p:bldP spid="55" grpId="1"/>
      <p:bldP spid="56" grpId="0"/>
      <p:bldP spid="57" grpId="0"/>
      <p:bldP spid="58" grpId="0"/>
      <p:bldP spid="59" grpId="0"/>
      <p:bldP spid="59" grpId="1"/>
      <p:bldP spid="60" grpId="0"/>
      <p:bldP spid="62" grpId="0"/>
      <p:bldP spid="64" grpId="0"/>
      <p:bldP spid="64" grpId="1"/>
      <p:bldP spid="65" grpId="0"/>
      <p:bldP spid="65" grpId="1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B4F480-16B9-4C30-A9C5-C60BEDDE5D34}"/>
              </a:ext>
            </a:extLst>
          </p:cNvPr>
          <p:cNvSpPr txBox="1"/>
          <p:nvPr/>
        </p:nvSpPr>
        <p:spPr>
          <a:xfrm>
            <a:off x="8252404" y="355442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gu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B4F701-14CC-49F6-85C5-8F7F7FB2EE8F}"/>
              </a:ext>
            </a:extLst>
          </p:cNvPr>
          <p:cNvSpPr txBox="1"/>
          <p:nvPr/>
        </p:nvSpPr>
        <p:spPr>
          <a:xfrm>
            <a:off x="6516141" y="354448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g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3BEEA5-4DAA-4E7D-B679-1F2880DA8635}"/>
              </a:ext>
            </a:extLst>
          </p:cNvPr>
          <p:cNvSpPr txBox="1"/>
          <p:nvPr/>
        </p:nvSpPr>
        <p:spPr>
          <a:xfrm>
            <a:off x="5230797" y="477708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lu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2F6D7C-78FC-4508-BDAE-562BDC53718B}"/>
              </a:ext>
            </a:extLst>
          </p:cNvPr>
          <p:cNvSpPr txBox="1"/>
          <p:nvPr/>
        </p:nvSpPr>
        <p:spPr>
          <a:xfrm>
            <a:off x="3494534" y="476714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l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D8920-F5D2-4F91-8EEC-7861039AE368}"/>
              </a:ext>
            </a:extLst>
          </p:cNvPr>
          <p:cNvSpPr txBox="1"/>
          <p:nvPr/>
        </p:nvSpPr>
        <p:spPr>
          <a:xfrm>
            <a:off x="2126475" y="361468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bu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D6471-DC67-4C72-ADE9-89103EFD1E74}"/>
              </a:ext>
            </a:extLst>
          </p:cNvPr>
          <p:cNvSpPr txBox="1"/>
          <p:nvPr/>
        </p:nvSpPr>
        <p:spPr>
          <a:xfrm>
            <a:off x="390212" y="360474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B8FDB-CD82-489E-9437-F493FB06C784}"/>
              </a:ext>
            </a:extLst>
          </p:cNvPr>
          <p:cNvSpPr txBox="1"/>
          <p:nvPr/>
        </p:nvSpPr>
        <p:spPr>
          <a:xfrm>
            <a:off x="1144115" y="361468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39915" y="482352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824059" y="1695077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5336556" y="2128023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4659305" y="2234605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502B1-FF69-4770-88DE-DDD715D8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37" y="821910"/>
            <a:ext cx="1845815" cy="206464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1F3212-1BC4-4157-9075-05FDEEB3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49722" flipH="1">
            <a:off x="6896889" y="1454513"/>
            <a:ext cx="2307616" cy="125397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F791C2-CC58-458F-BDCA-D1E66D78CC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96" y="1983499"/>
            <a:ext cx="1476087" cy="222018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AD528DA7-EB50-4595-9776-299DA987EA69}"/>
              </a:ext>
            </a:extLst>
          </p:cNvPr>
          <p:cNvSpPr/>
          <p:nvPr/>
        </p:nvSpPr>
        <p:spPr>
          <a:xfrm>
            <a:off x="265043" y="147245"/>
            <a:ext cx="94554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222E8-D419-4E75-B1BE-1CF81AF5A562}"/>
              </a:ext>
            </a:extLst>
          </p:cNvPr>
          <p:cNvSpPr txBox="1"/>
          <p:nvPr/>
        </p:nvSpPr>
        <p:spPr>
          <a:xfrm>
            <a:off x="2126475" y="3624623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bu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B69EB-1F95-466A-9653-F51EC7D9779E}"/>
              </a:ext>
            </a:extLst>
          </p:cNvPr>
          <p:cNvSpPr txBox="1"/>
          <p:nvPr/>
        </p:nvSpPr>
        <p:spPr>
          <a:xfrm>
            <a:off x="390212" y="361468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b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7720B1-23EC-443C-BAC9-95AD54C6BD1E}"/>
              </a:ext>
            </a:extLst>
          </p:cNvPr>
          <p:cNvSpPr txBox="1"/>
          <p:nvPr/>
        </p:nvSpPr>
        <p:spPr>
          <a:xfrm>
            <a:off x="1144115" y="362462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37B9EC-68E2-42C6-98C3-4336371C1FC3}"/>
              </a:ext>
            </a:extLst>
          </p:cNvPr>
          <p:cNvSpPr txBox="1"/>
          <p:nvPr/>
        </p:nvSpPr>
        <p:spPr>
          <a:xfrm>
            <a:off x="1034600" y="385409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F29D5-C635-43FC-80CF-893BF861AD42}"/>
              </a:ext>
            </a:extLst>
          </p:cNvPr>
          <p:cNvSpPr txBox="1"/>
          <p:nvPr/>
        </p:nvSpPr>
        <p:spPr>
          <a:xfrm>
            <a:off x="1897313" y="389482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1147A4-8F1C-425B-AA62-AF68D061EE34}"/>
              </a:ext>
            </a:extLst>
          </p:cNvPr>
          <p:cNvSpPr txBox="1"/>
          <p:nvPr/>
        </p:nvSpPr>
        <p:spPr>
          <a:xfrm>
            <a:off x="1034600" y="386403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706E86-DE43-4E35-A085-5F04EBBDF012}"/>
              </a:ext>
            </a:extLst>
          </p:cNvPr>
          <p:cNvSpPr txBox="1"/>
          <p:nvPr/>
        </p:nvSpPr>
        <p:spPr>
          <a:xfrm>
            <a:off x="1897313" y="390476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ADEA91-A884-43AE-8206-34B98305EB86}"/>
              </a:ext>
            </a:extLst>
          </p:cNvPr>
          <p:cNvSpPr txBox="1"/>
          <p:nvPr/>
        </p:nvSpPr>
        <p:spPr>
          <a:xfrm>
            <a:off x="5230797" y="476714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lu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991E27-D7FB-42B7-8E5B-ECC64D6D7553}"/>
              </a:ext>
            </a:extLst>
          </p:cNvPr>
          <p:cNvSpPr txBox="1"/>
          <p:nvPr/>
        </p:nvSpPr>
        <p:spPr>
          <a:xfrm>
            <a:off x="3494534" y="475720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l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3BB58B-4BB1-4D91-9D93-10193406FA98}"/>
              </a:ext>
            </a:extLst>
          </p:cNvPr>
          <p:cNvSpPr txBox="1"/>
          <p:nvPr/>
        </p:nvSpPr>
        <p:spPr>
          <a:xfrm>
            <a:off x="4248437" y="476714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F4941-A24A-4B3B-ABDE-003D901AAE63}"/>
              </a:ext>
            </a:extLst>
          </p:cNvPr>
          <p:cNvSpPr txBox="1"/>
          <p:nvPr/>
        </p:nvSpPr>
        <p:spPr>
          <a:xfrm>
            <a:off x="4248437" y="477708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B32EDB-CCD7-4F70-AB9F-01196ACB9804}"/>
              </a:ext>
            </a:extLst>
          </p:cNvPr>
          <p:cNvSpPr txBox="1"/>
          <p:nvPr/>
        </p:nvSpPr>
        <p:spPr>
          <a:xfrm>
            <a:off x="4138922" y="500656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EE387-A2A8-4727-A1E0-E24E74D94A8E}"/>
              </a:ext>
            </a:extLst>
          </p:cNvPr>
          <p:cNvSpPr txBox="1"/>
          <p:nvPr/>
        </p:nvSpPr>
        <p:spPr>
          <a:xfrm>
            <a:off x="5001635" y="504728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44F946-F54F-43FF-92C4-25A0A00A459D}"/>
              </a:ext>
            </a:extLst>
          </p:cNvPr>
          <p:cNvSpPr txBox="1"/>
          <p:nvPr/>
        </p:nvSpPr>
        <p:spPr>
          <a:xfrm>
            <a:off x="4138922" y="501649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35E59E-B296-4029-939D-2ABD262E1289}"/>
              </a:ext>
            </a:extLst>
          </p:cNvPr>
          <p:cNvSpPr txBox="1"/>
          <p:nvPr/>
        </p:nvSpPr>
        <p:spPr>
          <a:xfrm>
            <a:off x="5001635" y="505722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B02225-93B0-47BF-B301-550C7DDFC5A0}"/>
              </a:ext>
            </a:extLst>
          </p:cNvPr>
          <p:cNvSpPr txBox="1"/>
          <p:nvPr/>
        </p:nvSpPr>
        <p:spPr>
          <a:xfrm>
            <a:off x="8252404" y="3544482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gu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D9E1A1-95A9-492D-97B4-493678C2B2FD}"/>
              </a:ext>
            </a:extLst>
          </p:cNvPr>
          <p:cNvSpPr txBox="1"/>
          <p:nvPr/>
        </p:nvSpPr>
        <p:spPr>
          <a:xfrm>
            <a:off x="6516141" y="353454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g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944A2B-F717-4D30-8D91-3F97EAFA82E6}"/>
              </a:ext>
            </a:extLst>
          </p:cNvPr>
          <p:cNvSpPr txBox="1"/>
          <p:nvPr/>
        </p:nvSpPr>
        <p:spPr>
          <a:xfrm>
            <a:off x="7270044" y="354448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BF3C09-F02C-40F9-BB85-CC4B13A9DD82}"/>
              </a:ext>
            </a:extLst>
          </p:cNvPr>
          <p:cNvSpPr txBox="1"/>
          <p:nvPr/>
        </p:nvSpPr>
        <p:spPr>
          <a:xfrm>
            <a:off x="7270044" y="355442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F97A52-DB67-44B7-81F5-983E02F9762D}"/>
              </a:ext>
            </a:extLst>
          </p:cNvPr>
          <p:cNvSpPr txBox="1"/>
          <p:nvPr/>
        </p:nvSpPr>
        <p:spPr>
          <a:xfrm>
            <a:off x="7160529" y="37838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BDA387-06D6-4ACB-9CD8-14BCDABED5CD}"/>
              </a:ext>
            </a:extLst>
          </p:cNvPr>
          <p:cNvSpPr txBox="1"/>
          <p:nvPr/>
        </p:nvSpPr>
        <p:spPr>
          <a:xfrm>
            <a:off x="8023242" y="382462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562314-E4DE-406D-9076-D7BF906912B9}"/>
              </a:ext>
            </a:extLst>
          </p:cNvPr>
          <p:cNvSpPr txBox="1"/>
          <p:nvPr/>
        </p:nvSpPr>
        <p:spPr>
          <a:xfrm>
            <a:off x="7160529" y="379383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97325C-0F3D-4E30-85CB-B45BD51031CD}"/>
              </a:ext>
            </a:extLst>
          </p:cNvPr>
          <p:cNvSpPr txBox="1"/>
          <p:nvPr/>
        </p:nvSpPr>
        <p:spPr>
          <a:xfrm>
            <a:off x="8023242" y="383456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5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61" grpId="0"/>
      <p:bldP spid="62" grpId="0"/>
      <p:bldP spid="27" grpId="0"/>
      <p:bldP spid="27" grpId="1"/>
      <p:bldP spid="29" grpId="0"/>
      <p:bldP spid="29" grpId="1"/>
      <p:bldP spid="30" grpId="0"/>
      <p:bldP spid="30" grpId="1"/>
      <p:bldP spid="23" grpId="0"/>
      <p:bldP spid="26" grpId="0"/>
      <p:bldP spid="28" grpId="0"/>
      <p:bldP spid="31" grpId="0"/>
      <p:bldP spid="31" grpId="1"/>
      <p:bldP spid="32" grpId="0"/>
      <p:bldP spid="32" grpId="1"/>
      <p:bldP spid="37" grpId="0"/>
      <p:bldP spid="38" grpId="0"/>
      <p:bldP spid="58" grpId="0"/>
      <p:bldP spid="58" grpId="1"/>
      <p:bldP spid="59" grpId="0"/>
      <p:bldP spid="59" grpId="1"/>
      <p:bldP spid="60" grpId="0"/>
      <p:bldP spid="60" grpId="1"/>
      <p:bldP spid="63" grpId="0"/>
      <p:bldP spid="64" grpId="0"/>
      <p:bldP spid="64" grpId="1"/>
      <p:bldP spid="65" grpId="0"/>
      <p:bldP spid="65" grpId="1"/>
      <p:bldP spid="66" grpId="0"/>
      <p:bldP spid="67" grpId="0"/>
      <p:bldP spid="68" grpId="0"/>
      <p:bldP spid="68" grpId="1"/>
      <p:bldP spid="69" grpId="0"/>
      <p:bldP spid="69" grpId="1"/>
      <p:bldP spid="70" grpId="0"/>
      <p:bldP spid="70" grpId="1"/>
      <p:bldP spid="73" grpId="0"/>
      <p:bldP spid="74" grpId="0"/>
      <p:bldP spid="74" grpId="1"/>
      <p:bldP spid="75" grpId="0"/>
      <p:bldP spid="75" grpId="1"/>
      <p:bldP spid="76" grpId="0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16F563D8-5B98-404F-B325-AC0611C45FF8}"/>
              </a:ext>
            </a:extLst>
          </p:cNvPr>
          <p:cNvSpPr txBox="1"/>
          <p:nvPr/>
        </p:nvSpPr>
        <p:spPr>
          <a:xfrm>
            <a:off x="8275942" y="355777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su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CB5F8-BEDD-4768-BFDF-9D5A1B9CC6FB}"/>
              </a:ext>
            </a:extLst>
          </p:cNvPr>
          <p:cNvSpPr txBox="1"/>
          <p:nvPr/>
        </p:nvSpPr>
        <p:spPr>
          <a:xfrm>
            <a:off x="6539679" y="354783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47814-CC36-4416-8EA2-5E511F05EE4F}"/>
              </a:ext>
            </a:extLst>
          </p:cNvPr>
          <p:cNvSpPr txBox="1"/>
          <p:nvPr/>
        </p:nvSpPr>
        <p:spPr>
          <a:xfrm>
            <a:off x="5191040" y="4817603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pu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38EC8B-C3CA-403D-A591-DDF7429B4BCE}"/>
              </a:ext>
            </a:extLst>
          </p:cNvPr>
          <p:cNvSpPr txBox="1"/>
          <p:nvPr/>
        </p:nvSpPr>
        <p:spPr>
          <a:xfrm>
            <a:off x="3454777" y="480766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p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38CBCB-E24A-4308-A7A7-9D7AA5BCE106}"/>
              </a:ext>
            </a:extLst>
          </p:cNvPr>
          <p:cNvSpPr txBox="1"/>
          <p:nvPr/>
        </p:nvSpPr>
        <p:spPr>
          <a:xfrm>
            <a:off x="2126475" y="3624623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yu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D1F25-B689-4C0F-9AF0-6B81D0AD8B48}"/>
              </a:ext>
            </a:extLst>
          </p:cNvPr>
          <p:cNvSpPr txBox="1"/>
          <p:nvPr/>
        </p:nvSpPr>
        <p:spPr>
          <a:xfrm>
            <a:off x="390212" y="361468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551946" y="482352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C7AE9-CB37-4679-A8B6-B29E30A2A22C}"/>
              </a:ext>
            </a:extLst>
          </p:cNvPr>
          <p:cNvGrpSpPr/>
          <p:nvPr/>
        </p:nvGrpSpPr>
        <p:grpSpPr>
          <a:xfrm>
            <a:off x="6920156" y="548764"/>
            <a:ext cx="2498351" cy="3065480"/>
            <a:chOff x="4691088" y="377848"/>
            <a:chExt cx="2703805" cy="3677478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8A09FD3-5614-4F92-B800-F6C7C69DCE78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7B2C905E-1527-4483-B73D-368A08A79EBE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44E49219-D8A7-412E-B580-CD411D0BAC29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3736051" y="1858484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87AC070-5095-4A5E-94F5-C8DF285036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5" y="1029741"/>
            <a:ext cx="2212398" cy="1504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DD33BD-CECA-4D03-BC62-38A00FED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00" y="2173656"/>
            <a:ext cx="1032270" cy="2133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C127AD-2622-432C-8EEA-28CCD3A33D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7244" y="958851"/>
            <a:ext cx="1310258" cy="2009062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8506E259-FA70-47AF-B000-B47AEDA52052}"/>
              </a:ext>
            </a:extLst>
          </p:cNvPr>
          <p:cNvSpPr/>
          <p:nvPr/>
        </p:nvSpPr>
        <p:spPr>
          <a:xfrm>
            <a:off x="178905" y="147245"/>
            <a:ext cx="9541566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EBF5-1185-4B69-8FE4-4CCFCBE02CD7}"/>
              </a:ext>
            </a:extLst>
          </p:cNvPr>
          <p:cNvSpPr txBox="1"/>
          <p:nvPr/>
        </p:nvSpPr>
        <p:spPr>
          <a:xfrm>
            <a:off x="2126475" y="361468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yu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DA658-0D9E-4AE7-AA6A-B3E2B76270F1}"/>
              </a:ext>
            </a:extLst>
          </p:cNvPr>
          <p:cNvSpPr txBox="1"/>
          <p:nvPr/>
        </p:nvSpPr>
        <p:spPr>
          <a:xfrm>
            <a:off x="390212" y="360474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y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CEB36E-FBEE-4FEC-B8DE-60D6BBDE0702}"/>
              </a:ext>
            </a:extLst>
          </p:cNvPr>
          <p:cNvSpPr txBox="1"/>
          <p:nvPr/>
        </p:nvSpPr>
        <p:spPr>
          <a:xfrm>
            <a:off x="1144115" y="361468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4DD64-466E-446F-BAA8-D9BBC3B1D432}"/>
              </a:ext>
            </a:extLst>
          </p:cNvPr>
          <p:cNvSpPr txBox="1"/>
          <p:nvPr/>
        </p:nvSpPr>
        <p:spPr>
          <a:xfrm>
            <a:off x="1144115" y="362462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A42F83-1D44-47E7-95DA-3B45C2B29C26}"/>
              </a:ext>
            </a:extLst>
          </p:cNvPr>
          <p:cNvSpPr txBox="1"/>
          <p:nvPr/>
        </p:nvSpPr>
        <p:spPr>
          <a:xfrm>
            <a:off x="1034600" y="385409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C03011-A1B5-4436-93DE-0DFF9A509CEC}"/>
              </a:ext>
            </a:extLst>
          </p:cNvPr>
          <p:cNvSpPr txBox="1"/>
          <p:nvPr/>
        </p:nvSpPr>
        <p:spPr>
          <a:xfrm>
            <a:off x="1897313" y="389482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A7718B-2F79-427A-A61A-6ED9F53C28D5}"/>
              </a:ext>
            </a:extLst>
          </p:cNvPr>
          <p:cNvSpPr txBox="1"/>
          <p:nvPr/>
        </p:nvSpPr>
        <p:spPr>
          <a:xfrm>
            <a:off x="1034600" y="386403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FDC2-096D-4809-A2A0-0562D631FA63}"/>
              </a:ext>
            </a:extLst>
          </p:cNvPr>
          <p:cNvSpPr txBox="1"/>
          <p:nvPr/>
        </p:nvSpPr>
        <p:spPr>
          <a:xfrm>
            <a:off x="1897313" y="390476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4E3F5C-B2B6-49D4-A71E-42078999E5F0}"/>
              </a:ext>
            </a:extLst>
          </p:cNvPr>
          <p:cNvSpPr txBox="1"/>
          <p:nvPr/>
        </p:nvSpPr>
        <p:spPr>
          <a:xfrm>
            <a:off x="5191040" y="480766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pu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D36FB-7C84-4C4B-8251-99BFB69975D7}"/>
              </a:ext>
            </a:extLst>
          </p:cNvPr>
          <p:cNvSpPr txBox="1"/>
          <p:nvPr/>
        </p:nvSpPr>
        <p:spPr>
          <a:xfrm>
            <a:off x="3454777" y="479772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p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E05108-0189-4D33-93DB-34308BBED981}"/>
              </a:ext>
            </a:extLst>
          </p:cNvPr>
          <p:cNvSpPr txBox="1"/>
          <p:nvPr/>
        </p:nvSpPr>
        <p:spPr>
          <a:xfrm>
            <a:off x="4208680" y="480766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63717B-8EB9-4552-8895-2EC1E8B45970}"/>
              </a:ext>
            </a:extLst>
          </p:cNvPr>
          <p:cNvSpPr txBox="1"/>
          <p:nvPr/>
        </p:nvSpPr>
        <p:spPr>
          <a:xfrm>
            <a:off x="4208680" y="481760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92EAFB-38ED-4057-A705-46684D58A0D6}"/>
              </a:ext>
            </a:extLst>
          </p:cNvPr>
          <p:cNvSpPr txBox="1"/>
          <p:nvPr/>
        </p:nvSpPr>
        <p:spPr>
          <a:xfrm>
            <a:off x="4099165" y="504707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EBFB6-567D-47EC-8153-B3BC9092E6F4}"/>
              </a:ext>
            </a:extLst>
          </p:cNvPr>
          <p:cNvSpPr txBox="1"/>
          <p:nvPr/>
        </p:nvSpPr>
        <p:spPr>
          <a:xfrm>
            <a:off x="4961878" y="508780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1F3535-9C8E-4416-AD70-F4F81A73A9E2}"/>
              </a:ext>
            </a:extLst>
          </p:cNvPr>
          <p:cNvSpPr txBox="1"/>
          <p:nvPr/>
        </p:nvSpPr>
        <p:spPr>
          <a:xfrm>
            <a:off x="4099165" y="505701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4A991A-59D6-49E4-8D7A-CA383CC16056}"/>
              </a:ext>
            </a:extLst>
          </p:cNvPr>
          <p:cNvSpPr txBox="1"/>
          <p:nvPr/>
        </p:nvSpPr>
        <p:spPr>
          <a:xfrm>
            <a:off x="4961878" y="509774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516156-F6B0-4DC4-8F0A-E9EB186529ED}"/>
              </a:ext>
            </a:extLst>
          </p:cNvPr>
          <p:cNvSpPr txBox="1"/>
          <p:nvPr/>
        </p:nvSpPr>
        <p:spPr>
          <a:xfrm>
            <a:off x="8275942" y="3547832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su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DACD8D-0931-4E62-9056-9217EE4992FC}"/>
              </a:ext>
            </a:extLst>
          </p:cNvPr>
          <p:cNvSpPr txBox="1"/>
          <p:nvPr/>
        </p:nvSpPr>
        <p:spPr>
          <a:xfrm>
            <a:off x="6539679" y="353789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E26209-A34D-4C3C-BABB-9665432D05C6}"/>
              </a:ext>
            </a:extLst>
          </p:cNvPr>
          <p:cNvSpPr txBox="1"/>
          <p:nvPr/>
        </p:nvSpPr>
        <p:spPr>
          <a:xfrm>
            <a:off x="7293582" y="354783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EEEE69-2C7E-44AC-A11D-8DB57D746465}"/>
              </a:ext>
            </a:extLst>
          </p:cNvPr>
          <p:cNvSpPr txBox="1"/>
          <p:nvPr/>
        </p:nvSpPr>
        <p:spPr>
          <a:xfrm>
            <a:off x="7293582" y="355777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40F22C-22B7-4795-9DDC-0443A6EB7F48}"/>
              </a:ext>
            </a:extLst>
          </p:cNvPr>
          <p:cNvSpPr txBox="1"/>
          <p:nvPr/>
        </p:nvSpPr>
        <p:spPr>
          <a:xfrm>
            <a:off x="7184067" y="378724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9E155B-DD80-4F9B-8322-81FC7FB310F7}"/>
              </a:ext>
            </a:extLst>
          </p:cNvPr>
          <p:cNvSpPr txBox="1"/>
          <p:nvPr/>
        </p:nvSpPr>
        <p:spPr>
          <a:xfrm>
            <a:off x="8046780" y="382797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021E2C-14B4-4A45-96ED-C16AC2B1C8DF}"/>
              </a:ext>
            </a:extLst>
          </p:cNvPr>
          <p:cNvSpPr txBox="1"/>
          <p:nvPr/>
        </p:nvSpPr>
        <p:spPr>
          <a:xfrm>
            <a:off x="7184067" y="379718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CA988E-B16B-4632-A27B-CBEDAF0DB548}"/>
              </a:ext>
            </a:extLst>
          </p:cNvPr>
          <p:cNvSpPr txBox="1"/>
          <p:nvPr/>
        </p:nvSpPr>
        <p:spPr>
          <a:xfrm>
            <a:off x="8046780" y="383791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900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8" grpId="0"/>
      <p:bldP spid="39" grpId="0"/>
      <p:bldP spid="24" grpId="0"/>
      <p:bldP spid="25" grpId="0"/>
      <p:bldP spid="21" grpId="0"/>
      <p:bldP spid="21" grpId="1"/>
      <p:bldP spid="22" grpId="0"/>
      <p:bldP spid="22" grpId="1"/>
      <p:bldP spid="23" grpId="0"/>
      <p:bldP spid="23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1" grpId="0"/>
      <p:bldP spid="31" grpId="1"/>
      <p:bldP spid="32" grpId="0"/>
      <p:bldP spid="32" grpId="1"/>
      <p:bldP spid="37" grpId="0"/>
      <p:bldP spid="37" grpId="1"/>
      <p:bldP spid="40" grpId="0"/>
      <p:bldP spid="41" grpId="0"/>
      <p:bldP spid="41" grpId="1"/>
      <p:bldP spid="44" grpId="0"/>
      <p:bldP spid="44" grpId="1"/>
      <p:bldP spid="50" grpId="0"/>
      <p:bldP spid="52" grpId="0"/>
      <p:bldP spid="53" grpId="0"/>
      <p:bldP spid="53" grpId="1"/>
      <p:bldP spid="54" grpId="0"/>
      <p:bldP spid="54" grpId="1"/>
      <p:bldP spid="55" grpId="0"/>
      <p:bldP spid="55" grpId="1"/>
      <p:bldP spid="58" grpId="0"/>
      <p:bldP spid="59" grpId="0"/>
      <p:bldP spid="59" grpId="1"/>
      <p:bldP spid="60" grpId="0"/>
      <p:bldP spid="60" grpId="1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D5296EF-5022-4A03-B2AB-556562939802}"/>
              </a:ext>
            </a:extLst>
          </p:cNvPr>
          <p:cNvSpPr txBox="1"/>
          <p:nvPr/>
        </p:nvSpPr>
        <p:spPr>
          <a:xfrm>
            <a:off x="7275396" y="4492639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tu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1A714D-3906-44F8-972C-D2B8A9E27886}"/>
              </a:ext>
            </a:extLst>
          </p:cNvPr>
          <p:cNvSpPr txBox="1"/>
          <p:nvPr/>
        </p:nvSpPr>
        <p:spPr>
          <a:xfrm>
            <a:off x="5539133" y="4482700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311FF-55B6-428D-8406-E84C32D8F435}"/>
              </a:ext>
            </a:extLst>
          </p:cNvPr>
          <p:cNvSpPr txBox="1"/>
          <p:nvPr/>
        </p:nvSpPr>
        <p:spPr>
          <a:xfrm>
            <a:off x="2683066" y="445269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du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F8F713-B235-4E66-AEF8-C0D69B6B0755}"/>
              </a:ext>
            </a:extLst>
          </p:cNvPr>
          <p:cNvSpPr txBox="1"/>
          <p:nvPr/>
        </p:nvSpPr>
        <p:spPr>
          <a:xfrm>
            <a:off x="946803" y="444275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1328355" y="1493571"/>
            <a:ext cx="2498351" cy="3065480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B1EFE-7D72-4365-A0E9-0CDD780E7901}"/>
              </a:ext>
            </a:extLst>
          </p:cNvPr>
          <p:cNvGrpSpPr/>
          <p:nvPr/>
        </p:nvGrpSpPr>
        <p:grpSpPr>
          <a:xfrm>
            <a:off x="5971778" y="1493571"/>
            <a:ext cx="2498351" cy="3065480"/>
            <a:chOff x="4691088" y="377848"/>
            <a:chExt cx="2703805" cy="3677478"/>
          </a:xfrm>
        </p:grpSpPr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BDFE56D3-C8C1-4494-BDF4-DB8D56F27D20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AFEB9DDE-4623-4243-9742-24307FCCD62A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429E57C-5F48-4AFC-8F9E-925A1BF0D19D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27DCE2E-247F-4274-9373-6BC2F61B8B1D}"/>
              </a:ext>
            </a:extLst>
          </p:cNvPr>
          <p:cNvSpPr/>
          <p:nvPr/>
        </p:nvSpPr>
        <p:spPr>
          <a:xfrm>
            <a:off x="7484275" y="1926517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652DAB-E21F-4648-AE47-624D01EA3CA8}"/>
              </a:ext>
            </a:extLst>
          </p:cNvPr>
          <p:cNvSpPr/>
          <p:nvPr/>
        </p:nvSpPr>
        <p:spPr>
          <a:xfrm>
            <a:off x="6807024" y="2033099"/>
            <a:ext cx="219502" cy="21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D528DA7-EB50-4595-9776-299DA987EA69}"/>
              </a:ext>
            </a:extLst>
          </p:cNvPr>
          <p:cNvSpPr/>
          <p:nvPr/>
        </p:nvSpPr>
        <p:spPr>
          <a:xfrm>
            <a:off x="168965" y="147245"/>
            <a:ext cx="9551505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B520D3-4E5F-4972-B0A2-15ECEEB44A96}"/>
              </a:ext>
            </a:extLst>
          </p:cNvPr>
          <p:cNvGrpSpPr/>
          <p:nvPr/>
        </p:nvGrpSpPr>
        <p:grpSpPr>
          <a:xfrm>
            <a:off x="1923467" y="1851468"/>
            <a:ext cx="1263115" cy="2152892"/>
            <a:chOff x="1667747" y="906661"/>
            <a:chExt cx="1263115" cy="21528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01B801-F0CE-4524-8662-547810BD1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86" y="906661"/>
              <a:ext cx="1253176" cy="2152892"/>
            </a:xfrm>
            <a:prstGeom prst="rect">
              <a:avLst/>
            </a:prstGeom>
            <a:ln>
              <a:noFill/>
            </a:ln>
            <a:effectLst>
              <a:glow rad="12700">
                <a:schemeClr val="tx1"/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EFBCEE-FCF4-4D59-8BD1-64828BF4EBA2}"/>
                </a:ext>
              </a:extLst>
            </p:cNvPr>
            <p:cNvSpPr/>
            <p:nvPr/>
          </p:nvSpPr>
          <p:spPr>
            <a:xfrm>
              <a:off x="1667747" y="906661"/>
              <a:ext cx="91479" cy="1511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067EA-3908-4195-9C07-32FA9BD8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0" y="2351086"/>
            <a:ext cx="1916059" cy="1025496"/>
          </a:xfrm>
          <a:prstGeom prst="rect">
            <a:avLst/>
          </a:prstGeom>
          <a:effectLst>
            <a:glow rad="12700">
              <a:schemeClr val="tx1"/>
            </a:glo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FAF9E64-8EE6-4D30-8794-94A9E7ADBACE}"/>
              </a:ext>
            </a:extLst>
          </p:cNvPr>
          <p:cNvSpPr txBox="1"/>
          <p:nvPr/>
        </p:nvSpPr>
        <p:spPr>
          <a:xfrm>
            <a:off x="2683066" y="4442751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du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3F05E3-3CDC-4C89-AE7E-E227D6104EFE}"/>
              </a:ext>
            </a:extLst>
          </p:cNvPr>
          <p:cNvSpPr txBox="1"/>
          <p:nvPr/>
        </p:nvSpPr>
        <p:spPr>
          <a:xfrm>
            <a:off x="946803" y="4432812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ABF9DE-F061-48F4-84CC-8E6BEA546F39}"/>
              </a:ext>
            </a:extLst>
          </p:cNvPr>
          <p:cNvSpPr txBox="1"/>
          <p:nvPr/>
        </p:nvSpPr>
        <p:spPr>
          <a:xfrm>
            <a:off x="1700706" y="4442751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12D94F-0F27-4198-91CD-20E7AC7A553F}"/>
              </a:ext>
            </a:extLst>
          </p:cNvPr>
          <p:cNvSpPr txBox="1"/>
          <p:nvPr/>
        </p:nvSpPr>
        <p:spPr>
          <a:xfrm>
            <a:off x="1700706" y="445269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4DF477-1D5F-4C0F-BBFF-0A40FF4C3603}"/>
              </a:ext>
            </a:extLst>
          </p:cNvPr>
          <p:cNvSpPr txBox="1"/>
          <p:nvPr/>
        </p:nvSpPr>
        <p:spPr>
          <a:xfrm>
            <a:off x="1591191" y="468216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A57A4-BAA4-48A6-B81C-D4AC23E394E6}"/>
              </a:ext>
            </a:extLst>
          </p:cNvPr>
          <p:cNvSpPr txBox="1"/>
          <p:nvPr/>
        </p:nvSpPr>
        <p:spPr>
          <a:xfrm>
            <a:off x="2453904" y="472289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E1D2C-9E01-4AEC-83C4-492D2618EF7A}"/>
              </a:ext>
            </a:extLst>
          </p:cNvPr>
          <p:cNvSpPr txBox="1"/>
          <p:nvPr/>
        </p:nvSpPr>
        <p:spPr>
          <a:xfrm>
            <a:off x="1591191" y="469210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3DAE23-EEDC-491C-AF3C-11D8748620A5}"/>
              </a:ext>
            </a:extLst>
          </p:cNvPr>
          <p:cNvSpPr txBox="1"/>
          <p:nvPr/>
        </p:nvSpPr>
        <p:spPr>
          <a:xfrm>
            <a:off x="2453904" y="473283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3451F0-34A8-4750-B943-82859544AD2E}"/>
              </a:ext>
            </a:extLst>
          </p:cNvPr>
          <p:cNvSpPr txBox="1"/>
          <p:nvPr/>
        </p:nvSpPr>
        <p:spPr>
          <a:xfrm>
            <a:off x="7275396" y="4482700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tu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8D7412-70A9-46B4-BDE5-F06735D1B2C8}"/>
              </a:ext>
            </a:extLst>
          </p:cNvPr>
          <p:cNvSpPr txBox="1"/>
          <p:nvPr/>
        </p:nvSpPr>
        <p:spPr>
          <a:xfrm>
            <a:off x="5539133" y="4472761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306E24-0075-43B6-87A7-06AD499F710D}"/>
              </a:ext>
            </a:extLst>
          </p:cNvPr>
          <p:cNvSpPr txBox="1"/>
          <p:nvPr/>
        </p:nvSpPr>
        <p:spPr>
          <a:xfrm>
            <a:off x="6293036" y="4482700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CAE774-190C-465E-8748-7DFC9504503C}"/>
              </a:ext>
            </a:extLst>
          </p:cNvPr>
          <p:cNvSpPr txBox="1"/>
          <p:nvPr/>
        </p:nvSpPr>
        <p:spPr>
          <a:xfrm>
            <a:off x="6293036" y="4492639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D1C003-C8EC-47A6-B4A1-0720F5ACA820}"/>
              </a:ext>
            </a:extLst>
          </p:cNvPr>
          <p:cNvSpPr txBox="1"/>
          <p:nvPr/>
        </p:nvSpPr>
        <p:spPr>
          <a:xfrm>
            <a:off x="6183521" y="472211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D5B10F-B3A8-4381-8BB3-9459420008B1}"/>
              </a:ext>
            </a:extLst>
          </p:cNvPr>
          <p:cNvSpPr txBox="1"/>
          <p:nvPr/>
        </p:nvSpPr>
        <p:spPr>
          <a:xfrm>
            <a:off x="7046234" y="4762842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B7E003-2E4A-4C6B-BF3F-86AF2C0A04FA}"/>
              </a:ext>
            </a:extLst>
          </p:cNvPr>
          <p:cNvSpPr txBox="1"/>
          <p:nvPr/>
        </p:nvSpPr>
        <p:spPr>
          <a:xfrm>
            <a:off x="6183521" y="4732053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7C7087-A843-40DC-B106-D6D13431CA6D}"/>
              </a:ext>
            </a:extLst>
          </p:cNvPr>
          <p:cNvSpPr txBox="1"/>
          <p:nvPr/>
        </p:nvSpPr>
        <p:spPr>
          <a:xfrm>
            <a:off x="7046234" y="4772781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814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34" grpId="0"/>
      <p:bldP spid="37" grpId="0"/>
      <p:bldP spid="31" grpId="0"/>
      <p:bldP spid="31" grpId="1"/>
      <p:bldP spid="32" grpId="0"/>
      <p:bldP spid="32" grpId="1"/>
      <p:bldP spid="33" grpId="0"/>
      <p:bldP spid="33" grpId="1"/>
      <p:bldP spid="38" grpId="0"/>
      <p:bldP spid="39" grpId="0"/>
      <p:bldP spid="39" grpId="1"/>
      <p:bldP spid="41" grpId="0"/>
      <p:bldP spid="41" grpId="1"/>
      <p:bldP spid="42" grpId="0"/>
      <p:bldP spid="43" grpId="0"/>
      <p:bldP spid="44" grpId="0"/>
      <p:bldP spid="44" grpId="1"/>
      <p:bldP spid="45" grpId="0"/>
      <p:bldP spid="45" grpId="1"/>
      <p:bldP spid="50" grpId="0"/>
      <p:bldP spid="50" grpId="1"/>
      <p:bldP spid="54" grpId="0"/>
      <p:bldP spid="55" grpId="0"/>
      <p:bldP spid="55" grpId="1"/>
      <p:bldP spid="56" grpId="0"/>
      <p:bldP spid="56" grpId="1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131F4-B6AC-470F-9833-9552D49EBE3E}"/>
              </a:ext>
            </a:extLst>
          </p:cNvPr>
          <p:cNvSpPr/>
          <p:nvPr/>
        </p:nvSpPr>
        <p:spPr>
          <a:xfrm>
            <a:off x="956553" y="2422806"/>
            <a:ext cx="79928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>
                  <a:glow rad="127000">
                    <a:srgbClr val="FFFF00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fabeto" panose="020B0502020202020204" pitchFamily="34" charset="0"/>
              </a:rPr>
              <a:t>Congratulations</a:t>
            </a:r>
          </a:p>
        </p:txBody>
      </p:sp>
    </p:spTree>
    <p:extLst>
      <p:ext uri="{BB962C8B-B14F-4D97-AF65-F5344CB8AC3E}">
        <p14:creationId xmlns:p14="http://schemas.microsoft.com/office/powerpoint/2010/main" val="4943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D9CA48-D0BC-458E-A969-B9E59EC52C25}"/>
              </a:ext>
            </a:extLst>
          </p:cNvPr>
          <p:cNvSpPr/>
          <p:nvPr/>
        </p:nvSpPr>
        <p:spPr>
          <a:xfrm>
            <a:off x="665922" y="782807"/>
            <a:ext cx="91135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INTRODUCING </a:t>
            </a:r>
          </a:p>
          <a:p>
            <a:pPr algn="ctr"/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VC AND CV WORDS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8483B5C-9087-4243-AFA9-628C37A7D832}"/>
              </a:ext>
            </a:extLst>
          </p:cNvPr>
          <p:cNvSpPr/>
          <p:nvPr/>
        </p:nvSpPr>
        <p:spPr>
          <a:xfrm>
            <a:off x="7752521" y="147245"/>
            <a:ext cx="2026917" cy="510778"/>
          </a:xfrm>
          <a:prstGeom prst="flowChartAlternateProces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Step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076A3-9952-461A-97F4-E5CEDB61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>
            <a:off x="3001618" y="1990829"/>
            <a:ext cx="4225497" cy="441376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25319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814">
        <p15:prstTrans prst="pageCurlDouble"/>
      </p:transition>
    </mc:Choice>
    <mc:Fallback xmlns="">
      <p:transition spd="slow" advTm="781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CD10D3-8627-4A81-8F2E-DD961505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80121"/>
              </p:ext>
            </p:extLst>
          </p:nvPr>
        </p:nvGraphicFramePr>
        <p:xfrm>
          <a:off x="593034" y="2491372"/>
          <a:ext cx="885907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644">
                  <a:extLst>
                    <a:ext uri="{9D8B030D-6E8A-4147-A177-3AD203B41FA5}">
                      <a16:colId xmlns:a16="http://schemas.microsoft.com/office/drawing/2014/main" val="3639433357"/>
                    </a:ext>
                  </a:extLst>
                </a:gridCol>
                <a:gridCol w="6460435">
                  <a:extLst>
                    <a:ext uri="{9D8B030D-6E8A-4147-A177-3AD203B41FA5}">
                      <a16:colId xmlns:a16="http://schemas.microsoft.com/office/drawing/2014/main" val="598006403"/>
                    </a:ext>
                  </a:extLst>
                </a:gridCol>
              </a:tblGrid>
              <a:tr h="56347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Objectives: </a:t>
                      </a:r>
                    </a:p>
                    <a:p>
                      <a:pPr algn="l"/>
                      <a:r>
                        <a:rPr lang="en-US" sz="24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Mga</a:t>
                      </a:r>
                      <a:r>
                        <a:rPr lang="en-US" sz="2400" b="1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Tumong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:</a:t>
                      </a:r>
                      <a:endParaRPr lang="en-PH" sz="2400" b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1. Can recognize VC and CV words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  Makaila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Patinig-Katinig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ug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Katinig-Patinig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mga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pulong</a:t>
                      </a:r>
                      <a:endParaRPr lang="en-US" sz="2400" b="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2. Can read VC and CV words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Makabasa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Patinig-Katinig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ug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Katinig-Patinig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mga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pulong</a:t>
                      </a:r>
                      <a:endParaRPr lang="en-PH" sz="2400" b="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5215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F49B460-1BE9-443C-B529-633B7144450E}"/>
              </a:ext>
            </a:extLst>
          </p:cNvPr>
          <p:cNvSpPr/>
          <p:nvPr/>
        </p:nvSpPr>
        <p:spPr>
          <a:xfrm>
            <a:off x="752059" y="1401959"/>
            <a:ext cx="8859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VC and CV Words</a:t>
            </a:r>
          </a:p>
        </p:txBody>
      </p:sp>
    </p:spTree>
    <p:extLst>
      <p:ext uri="{BB962C8B-B14F-4D97-AF65-F5344CB8AC3E}">
        <p14:creationId xmlns:p14="http://schemas.microsoft.com/office/powerpoint/2010/main" val="245961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77">
        <p15:prstTrans prst="pageCurlDouble"/>
      </p:transition>
    </mc:Choice>
    <mc:Fallback xmlns="">
      <p:transition spd="slow" advTm="1577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D9CA48-D0BC-458E-A969-B9E59EC52C25}"/>
              </a:ext>
            </a:extLst>
          </p:cNvPr>
          <p:cNvSpPr/>
          <p:nvPr/>
        </p:nvSpPr>
        <p:spPr>
          <a:xfrm>
            <a:off x="665922" y="892137"/>
            <a:ext cx="9113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VC WORDS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8483B5C-9087-4243-AFA9-628C37A7D832}"/>
              </a:ext>
            </a:extLst>
          </p:cNvPr>
          <p:cNvSpPr/>
          <p:nvPr/>
        </p:nvSpPr>
        <p:spPr>
          <a:xfrm>
            <a:off x="7752521" y="147245"/>
            <a:ext cx="2026917" cy="510778"/>
          </a:xfrm>
          <a:prstGeom prst="flowChartAlternateProces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Step 3:A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076A3-9952-461A-97F4-E5CEDB61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>
            <a:off x="3001618" y="1990829"/>
            <a:ext cx="4225497" cy="441376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398890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536">
        <p15:prstTrans prst="pageCurlDouble"/>
      </p:transition>
    </mc:Choice>
    <mc:Fallback xmlns="">
      <p:transition spd="slow" advTm="353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F6D76A9-BBF3-431E-B942-98040C83B3F7}"/>
              </a:ext>
            </a:extLst>
          </p:cNvPr>
          <p:cNvSpPr txBox="1"/>
          <p:nvPr/>
        </p:nvSpPr>
        <p:spPr>
          <a:xfrm>
            <a:off x="8030484" y="5260332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4E5D8-FB7F-49C7-8F79-7209788A4010}"/>
              </a:ext>
            </a:extLst>
          </p:cNvPr>
          <p:cNvSpPr txBox="1"/>
          <p:nvPr/>
        </p:nvSpPr>
        <p:spPr>
          <a:xfrm>
            <a:off x="6730076" y="5260332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934098" y="781066"/>
            <a:ext cx="3474359" cy="4397416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6903BF-514F-402B-8DE3-B1ECC85C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096">
            <a:off x="1665036" y="1300821"/>
            <a:ext cx="1765391" cy="332757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71667-AA4F-4908-B623-64E3782BA9E6}"/>
              </a:ext>
            </a:extLst>
          </p:cNvPr>
          <p:cNvSpPr txBox="1"/>
          <p:nvPr/>
        </p:nvSpPr>
        <p:spPr>
          <a:xfrm>
            <a:off x="1622603" y="546992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8D3E74-3D54-4A95-9AD5-5F5F9F45FC50}"/>
              </a:ext>
            </a:extLst>
          </p:cNvPr>
          <p:cNvGrpSpPr/>
          <p:nvPr/>
        </p:nvGrpSpPr>
        <p:grpSpPr>
          <a:xfrm>
            <a:off x="5787706" y="819487"/>
            <a:ext cx="3474359" cy="4397416"/>
            <a:chOff x="4691088" y="377848"/>
            <a:chExt cx="2703805" cy="3677478"/>
          </a:xfrm>
        </p:grpSpPr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A314B892-73F7-49F5-8302-5E455C60B3B9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C4D6FD00-7ABF-4DE7-8EB5-86DFEDADE78B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AE1A65C3-0CEF-4188-8C18-2A5F068ACE52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2E0B09C-39DE-40C0-BF4C-5248206B38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5" y="1267718"/>
            <a:ext cx="2227649" cy="2933976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8AD94688-8C79-443B-869E-4C5A98990D59}"/>
              </a:ext>
            </a:extLst>
          </p:cNvPr>
          <p:cNvSpPr/>
          <p:nvPr/>
        </p:nvSpPr>
        <p:spPr>
          <a:xfrm>
            <a:off x="228601" y="147245"/>
            <a:ext cx="949187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A66BAC-DCCC-4E9D-BCC4-A9A244C75EEE}"/>
              </a:ext>
            </a:extLst>
          </p:cNvPr>
          <p:cNvSpPr txBox="1"/>
          <p:nvPr/>
        </p:nvSpPr>
        <p:spPr>
          <a:xfrm>
            <a:off x="849008" y="522057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8420F-27AA-4B59-AE13-F243E0590339}"/>
              </a:ext>
            </a:extLst>
          </p:cNvPr>
          <p:cNvSpPr txBox="1"/>
          <p:nvPr/>
        </p:nvSpPr>
        <p:spPr>
          <a:xfrm>
            <a:off x="1781813" y="523051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4A972-7A28-4928-8355-443E44650388}"/>
              </a:ext>
            </a:extLst>
          </p:cNvPr>
          <p:cNvSpPr txBox="1"/>
          <p:nvPr/>
        </p:nvSpPr>
        <p:spPr>
          <a:xfrm>
            <a:off x="3082221" y="523051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B3823-2B5B-462F-A437-DC18F950E39F}"/>
              </a:ext>
            </a:extLst>
          </p:cNvPr>
          <p:cNvSpPr txBox="1"/>
          <p:nvPr/>
        </p:nvSpPr>
        <p:spPr>
          <a:xfrm>
            <a:off x="2654279" y="551065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EF87C-5A78-4B1D-B06F-460F5F4BA683}"/>
              </a:ext>
            </a:extLst>
          </p:cNvPr>
          <p:cNvSpPr txBox="1"/>
          <p:nvPr/>
        </p:nvSpPr>
        <p:spPr>
          <a:xfrm>
            <a:off x="1622603" y="547986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5E110C-FD7D-41FB-BDD1-64D1EC171E10}"/>
              </a:ext>
            </a:extLst>
          </p:cNvPr>
          <p:cNvSpPr txBox="1"/>
          <p:nvPr/>
        </p:nvSpPr>
        <p:spPr>
          <a:xfrm>
            <a:off x="849008" y="523051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0468B6-02A1-4461-9324-3AD1A403A76C}"/>
              </a:ext>
            </a:extLst>
          </p:cNvPr>
          <p:cNvSpPr txBox="1"/>
          <p:nvPr/>
        </p:nvSpPr>
        <p:spPr>
          <a:xfrm>
            <a:off x="1781813" y="524045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7B9D9-D8C0-4B88-8976-7410344ED778}"/>
              </a:ext>
            </a:extLst>
          </p:cNvPr>
          <p:cNvSpPr txBox="1"/>
          <p:nvPr/>
        </p:nvSpPr>
        <p:spPr>
          <a:xfrm>
            <a:off x="3082221" y="524045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AC8CC-E778-46D6-8AF9-93DD6C0B75B0}"/>
              </a:ext>
            </a:extLst>
          </p:cNvPr>
          <p:cNvSpPr txBox="1"/>
          <p:nvPr/>
        </p:nvSpPr>
        <p:spPr>
          <a:xfrm>
            <a:off x="2654279" y="55205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D074E-9C21-4E1A-8486-F0298CF1D8A5}"/>
              </a:ext>
            </a:extLst>
          </p:cNvPr>
          <p:cNvSpPr txBox="1"/>
          <p:nvPr/>
        </p:nvSpPr>
        <p:spPr>
          <a:xfrm>
            <a:off x="6570866" y="548980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4BE6B-D86F-4CE8-A2D9-B768CA384CF3}"/>
              </a:ext>
            </a:extLst>
          </p:cNvPr>
          <p:cNvSpPr txBox="1"/>
          <p:nvPr/>
        </p:nvSpPr>
        <p:spPr>
          <a:xfrm>
            <a:off x="5797271" y="524045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8157D-4207-4168-959B-21E5ED404E4C}"/>
              </a:ext>
            </a:extLst>
          </p:cNvPr>
          <p:cNvSpPr txBox="1"/>
          <p:nvPr/>
        </p:nvSpPr>
        <p:spPr>
          <a:xfrm>
            <a:off x="6730076" y="525039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6AEB19-BEA4-4868-8A2B-3A99D8F08B9F}"/>
              </a:ext>
            </a:extLst>
          </p:cNvPr>
          <p:cNvSpPr txBox="1"/>
          <p:nvPr/>
        </p:nvSpPr>
        <p:spPr>
          <a:xfrm>
            <a:off x="8030484" y="5250393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ad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F1C512-8BDB-4717-A9AA-DEE78A9DD9C6}"/>
              </a:ext>
            </a:extLst>
          </p:cNvPr>
          <p:cNvSpPr txBox="1"/>
          <p:nvPr/>
        </p:nvSpPr>
        <p:spPr>
          <a:xfrm>
            <a:off x="7602542" y="553053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11CBF4-6189-467F-A677-FA374D26483E}"/>
              </a:ext>
            </a:extLst>
          </p:cNvPr>
          <p:cNvSpPr txBox="1"/>
          <p:nvPr/>
        </p:nvSpPr>
        <p:spPr>
          <a:xfrm>
            <a:off x="6570866" y="549974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5994C-274F-4F29-ADD9-5B4F0F252E7C}"/>
              </a:ext>
            </a:extLst>
          </p:cNvPr>
          <p:cNvSpPr txBox="1"/>
          <p:nvPr/>
        </p:nvSpPr>
        <p:spPr>
          <a:xfrm>
            <a:off x="5797271" y="5250393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a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5EEB2-A21F-4E7C-8D27-56BCF78E9BE8}"/>
              </a:ext>
            </a:extLst>
          </p:cNvPr>
          <p:cNvSpPr txBox="1"/>
          <p:nvPr/>
        </p:nvSpPr>
        <p:spPr>
          <a:xfrm>
            <a:off x="7602542" y="5540474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7853A-4D97-49F6-B0AF-333E5B1A4CE4}"/>
              </a:ext>
            </a:extLst>
          </p:cNvPr>
          <p:cNvSpPr txBox="1"/>
          <p:nvPr/>
        </p:nvSpPr>
        <p:spPr>
          <a:xfrm>
            <a:off x="3082927" y="515591"/>
            <a:ext cx="35373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Sample:</a:t>
            </a:r>
          </a:p>
          <a:p>
            <a:r>
              <a:rPr lang="en-US" sz="2000" b="1" dirty="0"/>
              <a:t>Teacher: a + t + = at, </a:t>
            </a:r>
            <a:r>
              <a:rPr lang="en-US" sz="2000" b="1" dirty="0" err="1"/>
              <a:t>ikaw</a:t>
            </a:r>
            <a:endParaRPr lang="en-US" sz="2000" b="1" dirty="0"/>
          </a:p>
          <a:p>
            <a:r>
              <a:rPr lang="en-US" sz="2000" b="1" dirty="0"/>
              <a:t>Bata: a + t = at</a:t>
            </a:r>
          </a:p>
          <a:p>
            <a:r>
              <a:rPr lang="en-US" sz="2000" b="1" dirty="0"/>
              <a:t>Teacher: </a:t>
            </a:r>
            <a:r>
              <a:rPr lang="en-US" sz="2000" b="1" dirty="0" err="1"/>
              <a:t>Sakto</a:t>
            </a:r>
            <a:r>
              <a:rPr lang="en-US" sz="2000" b="1" dirty="0"/>
              <a:t>, at </a:t>
            </a:r>
            <a:r>
              <a:rPr lang="en-US" sz="2000" b="1" dirty="0" err="1"/>
              <a:t>sama</a:t>
            </a:r>
            <a:r>
              <a:rPr lang="en-US" sz="2000" b="1" dirty="0"/>
              <a:t> </a:t>
            </a:r>
            <a:r>
              <a:rPr lang="en-US" sz="2000" b="1" dirty="0" err="1"/>
              <a:t>sa</a:t>
            </a:r>
            <a:r>
              <a:rPr lang="en-US" sz="2000" b="1" dirty="0"/>
              <a:t> </a:t>
            </a:r>
            <a:r>
              <a:rPr lang="en-US" sz="2000" b="1" u="sng" dirty="0" err="1"/>
              <a:t>at</a:t>
            </a:r>
            <a:r>
              <a:rPr lang="en-US" sz="2000" b="1" dirty="0" err="1"/>
              <a:t>sal</a:t>
            </a:r>
            <a:endParaRPr lang="en-US" sz="2000" b="1" dirty="0"/>
          </a:p>
          <a:p>
            <a:r>
              <a:rPr lang="en-US" sz="2000" b="1" dirty="0"/>
              <a:t>		</a:t>
            </a:r>
            <a:endParaRPr lang="en-PH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464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8630">
        <p15:prstTrans prst="pageCurlDouble"/>
      </p:transition>
    </mc:Choice>
    <mc:Fallback xmlns="">
      <p:transition spd="slow" advTm="58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/>
      <p:bldP spid="19" grpId="0"/>
      <p:bldP spid="19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1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1E8FCEF-77F9-4322-99E7-7B48B649E2E8}"/>
              </a:ext>
            </a:extLst>
          </p:cNvPr>
          <p:cNvSpPr txBox="1"/>
          <p:nvPr/>
        </p:nvSpPr>
        <p:spPr>
          <a:xfrm>
            <a:off x="7608369" y="529275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is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010F3-2321-4616-B5C4-1BEB16BF75B6}"/>
              </a:ext>
            </a:extLst>
          </p:cNvPr>
          <p:cNvSpPr txBox="1"/>
          <p:nvPr/>
        </p:nvSpPr>
        <p:spPr>
          <a:xfrm>
            <a:off x="6307961" y="530269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92E8AC-30E5-4333-A4F7-3F01F0BFC413}"/>
              </a:ext>
            </a:extLst>
          </p:cNvPr>
          <p:cNvSpPr txBox="1"/>
          <p:nvPr/>
        </p:nvSpPr>
        <p:spPr>
          <a:xfrm>
            <a:off x="3082221" y="524045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CBDA4-7582-4550-9164-6FEFB1F0ED0D}"/>
              </a:ext>
            </a:extLst>
          </p:cNvPr>
          <p:cNvSpPr txBox="1"/>
          <p:nvPr/>
        </p:nvSpPr>
        <p:spPr>
          <a:xfrm>
            <a:off x="849008" y="523051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848514" y="880452"/>
            <a:ext cx="3474359" cy="4397416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8D3E74-3D54-4A95-9AD5-5F5F9F45FC50}"/>
              </a:ext>
            </a:extLst>
          </p:cNvPr>
          <p:cNvGrpSpPr/>
          <p:nvPr/>
        </p:nvGrpSpPr>
        <p:grpSpPr>
          <a:xfrm>
            <a:off x="5495429" y="880451"/>
            <a:ext cx="3474359" cy="4397416"/>
            <a:chOff x="4691088" y="377848"/>
            <a:chExt cx="2703805" cy="3677478"/>
          </a:xfrm>
        </p:grpSpPr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A314B892-73F7-49F5-8302-5E455C60B3B9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C4D6FD00-7ABF-4DE7-8EB5-86DFEDADE78B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AE1A65C3-0CEF-4188-8C18-2A5F068ACE52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FB475B-8F7A-435C-B9FB-7C95798A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97" y="2356053"/>
            <a:ext cx="2659146" cy="128583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842F1-A5CD-4DFA-B349-661A698CAD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59" y="2212439"/>
            <a:ext cx="2798339" cy="182417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988C8BF-F720-4CD8-AE02-AC5E3B483077}"/>
              </a:ext>
            </a:extLst>
          </p:cNvPr>
          <p:cNvSpPr/>
          <p:nvPr/>
        </p:nvSpPr>
        <p:spPr>
          <a:xfrm>
            <a:off x="168965" y="147245"/>
            <a:ext cx="9551505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3ACFB-583A-4B3D-ADCF-9AD9859F5488}"/>
              </a:ext>
            </a:extLst>
          </p:cNvPr>
          <p:cNvSpPr txBox="1"/>
          <p:nvPr/>
        </p:nvSpPr>
        <p:spPr>
          <a:xfrm>
            <a:off x="1622603" y="546992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1B011-254B-4654-8257-529954464435}"/>
              </a:ext>
            </a:extLst>
          </p:cNvPr>
          <p:cNvSpPr txBox="1"/>
          <p:nvPr/>
        </p:nvSpPr>
        <p:spPr>
          <a:xfrm>
            <a:off x="849008" y="522057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D3D7B-0111-4EA9-902E-91CC3B38C60D}"/>
              </a:ext>
            </a:extLst>
          </p:cNvPr>
          <p:cNvSpPr txBox="1"/>
          <p:nvPr/>
        </p:nvSpPr>
        <p:spPr>
          <a:xfrm>
            <a:off x="1781813" y="523051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DCA73-AFFA-4ECD-A49F-EB8321C7273D}"/>
              </a:ext>
            </a:extLst>
          </p:cNvPr>
          <p:cNvSpPr txBox="1"/>
          <p:nvPr/>
        </p:nvSpPr>
        <p:spPr>
          <a:xfrm>
            <a:off x="3082221" y="523051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i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F3B48-1C57-40B1-8A73-A259D1CF8535}"/>
              </a:ext>
            </a:extLst>
          </p:cNvPr>
          <p:cNvSpPr txBox="1"/>
          <p:nvPr/>
        </p:nvSpPr>
        <p:spPr>
          <a:xfrm>
            <a:off x="2654279" y="551065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DD7F8-850C-4F22-8FC9-4EAE75BDB146}"/>
              </a:ext>
            </a:extLst>
          </p:cNvPr>
          <p:cNvSpPr txBox="1"/>
          <p:nvPr/>
        </p:nvSpPr>
        <p:spPr>
          <a:xfrm>
            <a:off x="1622603" y="547986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6DE4F-96C6-4371-A3D8-33656ECFE98F}"/>
              </a:ext>
            </a:extLst>
          </p:cNvPr>
          <p:cNvSpPr txBox="1"/>
          <p:nvPr/>
        </p:nvSpPr>
        <p:spPr>
          <a:xfrm>
            <a:off x="1781813" y="524045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t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E798B1-336C-4C55-A5C9-BF834CF275A3}"/>
              </a:ext>
            </a:extLst>
          </p:cNvPr>
          <p:cNvSpPr txBox="1"/>
          <p:nvPr/>
        </p:nvSpPr>
        <p:spPr>
          <a:xfrm>
            <a:off x="2654279" y="55205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1B12DB-695C-4370-8DCC-C747FDDF2141}"/>
              </a:ext>
            </a:extLst>
          </p:cNvPr>
          <p:cNvSpPr txBox="1"/>
          <p:nvPr/>
        </p:nvSpPr>
        <p:spPr>
          <a:xfrm>
            <a:off x="7608369" y="530269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557B52-E844-4CB9-B21E-B53DF1E8B468}"/>
              </a:ext>
            </a:extLst>
          </p:cNvPr>
          <p:cNvSpPr txBox="1"/>
          <p:nvPr/>
        </p:nvSpPr>
        <p:spPr>
          <a:xfrm>
            <a:off x="5375156" y="529275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5C067-2C5B-4E24-8DE5-F2359B3C094C}"/>
              </a:ext>
            </a:extLst>
          </p:cNvPr>
          <p:cNvSpPr txBox="1"/>
          <p:nvPr/>
        </p:nvSpPr>
        <p:spPr>
          <a:xfrm>
            <a:off x="6148751" y="553216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1DDB93-B844-4B0E-BF8F-72C3F2A3C0ED}"/>
              </a:ext>
            </a:extLst>
          </p:cNvPr>
          <p:cNvSpPr txBox="1"/>
          <p:nvPr/>
        </p:nvSpPr>
        <p:spPr>
          <a:xfrm>
            <a:off x="5375156" y="528281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i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B2FB90-5C37-46CA-BFF7-5F5DD30E6A07}"/>
              </a:ext>
            </a:extLst>
          </p:cNvPr>
          <p:cNvSpPr txBox="1"/>
          <p:nvPr/>
        </p:nvSpPr>
        <p:spPr>
          <a:xfrm>
            <a:off x="6307961" y="529275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49C617-4AB5-4BEB-93E1-1EE5F091E012}"/>
              </a:ext>
            </a:extLst>
          </p:cNvPr>
          <p:cNvSpPr txBox="1"/>
          <p:nvPr/>
        </p:nvSpPr>
        <p:spPr>
          <a:xfrm>
            <a:off x="7180427" y="557289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7A886E-6D28-4E1B-9958-BD01F29D3B65}"/>
              </a:ext>
            </a:extLst>
          </p:cNvPr>
          <p:cNvSpPr txBox="1"/>
          <p:nvPr/>
        </p:nvSpPr>
        <p:spPr>
          <a:xfrm>
            <a:off x="6148751" y="554210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BAA653-40FA-49DC-AE4F-D3A1B83D012D}"/>
              </a:ext>
            </a:extLst>
          </p:cNvPr>
          <p:cNvSpPr txBox="1"/>
          <p:nvPr/>
        </p:nvSpPr>
        <p:spPr>
          <a:xfrm>
            <a:off x="7180427" y="558283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158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7456">
        <p15:prstTrans prst="pageCurlDouble"/>
      </p:transition>
    </mc:Choice>
    <mc:Fallback xmlns="">
      <p:transition spd="slow" advTm="57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4" grpId="0"/>
      <p:bldP spid="24" grpId="0"/>
      <p:bldP spid="22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3" grpId="0"/>
      <p:bldP spid="25" grpId="0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A123E23-1CBF-48B8-ACDF-EB9205529DB0}"/>
              </a:ext>
            </a:extLst>
          </p:cNvPr>
          <p:cNvSpPr txBox="1"/>
          <p:nvPr/>
        </p:nvSpPr>
        <p:spPr>
          <a:xfrm>
            <a:off x="7769868" y="5250393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3A6C2A-2000-4420-8439-B9730B2A7562}"/>
              </a:ext>
            </a:extLst>
          </p:cNvPr>
          <p:cNvSpPr txBox="1"/>
          <p:nvPr/>
        </p:nvSpPr>
        <p:spPr>
          <a:xfrm>
            <a:off x="6469460" y="524045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A6390C-09B4-4919-9F08-D3E7231F4DA6}"/>
              </a:ext>
            </a:extLst>
          </p:cNvPr>
          <p:cNvSpPr txBox="1"/>
          <p:nvPr/>
        </p:nvSpPr>
        <p:spPr>
          <a:xfrm>
            <a:off x="3082221" y="523051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ok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14431A-3437-4760-903C-2EB0734F21B3}"/>
              </a:ext>
            </a:extLst>
          </p:cNvPr>
          <p:cNvSpPr txBox="1"/>
          <p:nvPr/>
        </p:nvSpPr>
        <p:spPr>
          <a:xfrm>
            <a:off x="1781813" y="524045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k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05B27-9E7C-455A-86C7-D8AA433A7E06}"/>
              </a:ext>
            </a:extLst>
          </p:cNvPr>
          <p:cNvSpPr txBox="1"/>
          <p:nvPr/>
        </p:nvSpPr>
        <p:spPr>
          <a:xfrm>
            <a:off x="849008" y="522057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33568" y="880453"/>
            <a:ext cx="3474359" cy="4397416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8D3E74-3D54-4A95-9AD5-5F5F9F45FC50}"/>
              </a:ext>
            </a:extLst>
          </p:cNvPr>
          <p:cNvGrpSpPr/>
          <p:nvPr/>
        </p:nvGrpSpPr>
        <p:grpSpPr>
          <a:xfrm>
            <a:off x="5610375" y="880453"/>
            <a:ext cx="3474359" cy="4397416"/>
            <a:chOff x="4691088" y="377848"/>
            <a:chExt cx="2703805" cy="3677478"/>
          </a:xfrm>
        </p:grpSpPr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A314B892-73F7-49F5-8302-5E455C60B3B9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C4D6FD00-7ABF-4DE7-8EB5-86DFEDADE78B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AE1A65C3-0CEF-4188-8C18-2A5F068ACE52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8801DD-1DDC-46CF-8D17-C0E5E6E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95" y="1965919"/>
            <a:ext cx="2875968" cy="197562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5473-0FDF-4102-A527-9CD93B524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6" r="15718"/>
          <a:stretch/>
        </p:blipFill>
        <p:spPr>
          <a:xfrm rot="1887032">
            <a:off x="1706247" y="1531191"/>
            <a:ext cx="1349642" cy="301888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755C0A4B-E2F8-4ED3-933C-681AC98FBF41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E8E0C-23FA-4643-A0BB-3B5AEC359B04}"/>
              </a:ext>
            </a:extLst>
          </p:cNvPr>
          <p:cNvSpPr txBox="1"/>
          <p:nvPr/>
        </p:nvSpPr>
        <p:spPr>
          <a:xfrm>
            <a:off x="3082221" y="524045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ok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2D860-A2AB-4111-BF43-88DBE6627426}"/>
              </a:ext>
            </a:extLst>
          </p:cNvPr>
          <p:cNvSpPr txBox="1"/>
          <p:nvPr/>
        </p:nvSpPr>
        <p:spPr>
          <a:xfrm>
            <a:off x="849008" y="523051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41924-BD70-4E92-A966-67B1B75A41D0}"/>
              </a:ext>
            </a:extLst>
          </p:cNvPr>
          <p:cNvSpPr txBox="1"/>
          <p:nvPr/>
        </p:nvSpPr>
        <p:spPr>
          <a:xfrm>
            <a:off x="1622603" y="546992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61497-CBB2-4E65-8A27-15F1CD5B4EBF}"/>
              </a:ext>
            </a:extLst>
          </p:cNvPr>
          <p:cNvSpPr txBox="1"/>
          <p:nvPr/>
        </p:nvSpPr>
        <p:spPr>
          <a:xfrm>
            <a:off x="1781813" y="523051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k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BB251-2A2E-4332-A9C0-72F67CD28DA8}"/>
              </a:ext>
            </a:extLst>
          </p:cNvPr>
          <p:cNvSpPr txBox="1"/>
          <p:nvPr/>
        </p:nvSpPr>
        <p:spPr>
          <a:xfrm>
            <a:off x="2654279" y="551065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D7212C-07C3-4602-B542-D1C03D1CF561}"/>
              </a:ext>
            </a:extLst>
          </p:cNvPr>
          <p:cNvSpPr txBox="1"/>
          <p:nvPr/>
        </p:nvSpPr>
        <p:spPr>
          <a:xfrm>
            <a:off x="1622603" y="547986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BD7CC-5AE8-4E25-9D9B-08BE4B5E7B70}"/>
              </a:ext>
            </a:extLst>
          </p:cNvPr>
          <p:cNvSpPr txBox="1"/>
          <p:nvPr/>
        </p:nvSpPr>
        <p:spPr>
          <a:xfrm>
            <a:off x="2654279" y="55205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D0D00C-A262-4253-8AC3-46A927B22FA9}"/>
              </a:ext>
            </a:extLst>
          </p:cNvPr>
          <p:cNvSpPr txBox="1"/>
          <p:nvPr/>
        </p:nvSpPr>
        <p:spPr>
          <a:xfrm>
            <a:off x="7769868" y="524045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 err="1">
                <a:solidFill>
                  <a:prstClr val="black"/>
                </a:solidFill>
                <a:latin typeface="Alfabeto" panose="020B0502020202020204" pitchFamily="34" charset="0"/>
              </a:rPr>
              <a:t>os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B2A3D4-4439-46D2-9B45-21108186D5FA}"/>
              </a:ext>
            </a:extLst>
          </p:cNvPr>
          <p:cNvSpPr txBox="1"/>
          <p:nvPr/>
        </p:nvSpPr>
        <p:spPr>
          <a:xfrm>
            <a:off x="6469460" y="5250393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CC5378-BDE4-4731-BFA1-F9B42E93DAE3}"/>
              </a:ext>
            </a:extLst>
          </p:cNvPr>
          <p:cNvSpPr txBox="1"/>
          <p:nvPr/>
        </p:nvSpPr>
        <p:spPr>
          <a:xfrm>
            <a:off x="5536655" y="523051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91B32E-680D-4179-BE11-3E3529F91C35}"/>
              </a:ext>
            </a:extLst>
          </p:cNvPr>
          <p:cNvSpPr txBox="1"/>
          <p:nvPr/>
        </p:nvSpPr>
        <p:spPr>
          <a:xfrm>
            <a:off x="5536655" y="5240454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o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B0239-8448-4AF5-A54B-9BD0B49338DF}"/>
              </a:ext>
            </a:extLst>
          </p:cNvPr>
          <p:cNvSpPr txBox="1"/>
          <p:nvPr/>
        </p:nvSpPr>
        <p:spPr>
          <a:xfrm>
            <a:off x="6310250" y="547986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D323-7B08-470C-A7A3-A411E95A24F5}"/>
              </a:ext>
            </a:extLst>
          </p:cNvPr>
          <p:cNvSpPr txBox="1"/>
          <p:nvPr/>
        </p:nvSpPr>
        <p:spPr>
          <a:xfrm>
            <a:off x="7341926" y="55205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366A8E-99D9-432D-A9AE-10E1865226DD}"/>
              </a:ext>
            </a:extLst>
          </p:cNvPr>
          <p:cNvSpPr txBox="1"/>
          <p:nvPr/>
        </p:nvSpPr>
        <p:spPr>
          <a:xfrm>
            <a:off x="6310250" y="548980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D4056-53F2-4289-AAB9-CCDEBD432A39}"/>
              </a:ext>
            </a:extLst>
          </p:cNvPr>
          <p:cNvSpPr txBox="1"/>
          <p:nvPr/>
        </p:nvSpPr>
        <p:spPr>
          <a:xfrm>
            <a:off x="7341926" y="5530535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387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2" grpId="1"/>
      <p:bldP spid="21" grpId="0"/>
      <p:bldP spid="21" grpId="1"/>
      <p:bldP spid="24" grpId="0"/>
      <p:bldP spid="18" grpId="0"/>
      <p:bldP spid="18" grpId="1"/>
      <p:bldP spid="15" grpId="0"/>
      <p:bldP spid="16" grpId="0"/>
      <p:bldP spid="17" grpId="0"/>
      <p:bldP spid="17" grpId="1"/>
      <p:bldP spid="20" grpId="0"/>
      <p:bldP spid="20" grpId="1"/>
      <p:bldP spid="22" grpId="0"/>
      <p:bldP spid="22" grpId="1"/>
      <p:bldP spid="23" grpId="0"/>
      <p:bldP spid="25" grpId="0"/>
      <p:bldP spid="26" grpId="0"/>
      <p:bldP spid="26" grpId="1"/>
      <p:bldP spid="27" grpId="0"/>
      <p:bldP spid="28" grpId="0"/>
      <p:bldP spid="28" grpId="1"/>
      <p:bldP spid="30" grpId="0"/>
      <p:bldP spid="31" grpId="0"/>
      <p:bldP spid="31" grpId="1"/>
      <p:bldP spid="33" grpId="0"/>
      <p:bldP spid="33" grpId="1"/>
      <p:bldP spid="34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74000">
              <a:srgbClr val="B3EBFF"/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E4D8066-F384-4902-B06E-0F12B3AC9B61}"/>
              </a:ext>
            </a:extLst>
          </p:cNvPr>
          <p:cNvSpPr txBox="1"/>
          <p:nvPr/>
        </p:nvSpPr>
        <p:spPr>
          <a:xfrm>
            <a:off x="5670637" y="5194867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2DF16-EDAC-48A2-814D-F95C3C5580A9}"/>
              </a:ext>
            </a:extLst>
          </p:cNvPr>
          <p:cNvSpPr txBox="1"/>
          <p:nvPr/>
        </p:nvSpPr>
        <p:spPr>
          <a:xfrm>
            <a:off x="6603442" y="521474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6DDEA-8426-4494-B026-F4A4F3B1F93C}"/>
              </a:ext>
            </a:extLst>
          </p:cNvPr>
          <p:cNvSpPr txBox="1"/>
          <p:nvPr/>
        </p:nvSpPr>
        <p:spPr>
          <a:xfrm>
            <a:off x="7903850" y="5204806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es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76E41-EC3E-4BF3-B6B8-CCB6814625F1}"/>
              </a:ext>
            </a:extLst>
          </p:cNvPr>
          <p:cNvSpPr txBox="1"/>
          <p:nvPr/>
        </p:nvSpPr>
        <p:spPr>
          <a:xfrm>
            <a:off x="3082221" y="5240454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7E8F5-F6C7-4D13-B057-09CD63C3E7A7}"/>
              </a:ext>
            </a:extLst>
          </p:cNvPr>
          <p:cNvSpPr txBox="1"/>
          <p:nvPr/>
        </p:nvSpPr>
        <p:spPr>
          <a:xfrm>
            <a:off x="1781813" y="5230515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DB00C6-E5A7-4FFF-BC75-0161503E38F3}"/>
              </a:ext>
            </a:extLst>
          </p:cNvPr>
          <p:cNvSpPr txBox="1"/>
          <p:nvPr/>
        </p:nvSpPr>
        <p:spPr>
          <a:xfrm>
            <a:off x="849008" y="5230515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82C7B-9C72-414C-9A1B-8B6C24B5653D}"/>
              </a:ext>
            </a:extLst>
          </p:cNvPr>
          <p:cNvGrpSpPr/>
          <p:nvPr/>
        </p:nvGrpSpPr>
        <p:grpSpPr>
          <a:xfrm>
            <a:off x="776820" y="959965"/>
            <a:ext cx="3474359" cy="4397416"/>
            <a:chOff x="4691088" y="377848"/>
            <a:chExt cx="2703805" cy="367747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44E22E0F-FCA6-4DB3-B4D6-AB6061AE72AD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AD99BC45-BAD7-4553-B2F7-BE54765B0F14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9176E57D-8EF8-4A85-878C-E2FBACC7BEC1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8D3E74-3D54-4A95-9AD5-5F5F9F45FC50}"/>
              </a:ext>
            </a:extLst>
          </p:cNvPr>
          <p:cNvGrpSpPr/>
          <p:nvPr/>
        </p:nvGrpSpPr>
        <p:grpSpPr>
          <a:xfrm>
            <a:off x="5654822" y="959964"/>
            <a:ext cx="3474359" cy="4397416"/>
            <a:chOff x="4691088" y="377848"/>
            <a:chExt cx="2703805" cy="3677478"/>
          </a:xfrm>
        </p:grpSpPr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A314B892-73F7-49F5-8302-5E455C60B3B9}"/>
                </a:ext>
              </a:extLst>
            </p:cNvPr>
            <p:cNvSpPr/>
            <p:nvPr/>
          </p:nvSpPr>
          <p:spPr>
            <a:xfrm rot="5400000">
              <a:off x="4204252" y="864684"/>
              <a:ext cx="3677478" cy="2703805"/>
            </a:xfrm>
            <a:prstGeom prst="homePlate">
              <a:avLst>
                <a:gd name="adj" fmla="val 180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C4D6FD00-7ABF-4DE7-8EB5-86DFEDADE78B}"/>
                </a:ext>
              </a:extLst>
            </p:cNvPr>
            <p:cNvSpPr/>
            <p:nvPr/>
          </p:nvSpPr>
          <p:spPr>
            <a:xfrm rot="5400000">
              <a:off x="4370984" y="1002750"/>
              <a:ext cx="3337205" cy="2392199"/>
            </a:xfrm>
            <a:prstGeom prst="homePlate">
              <a:avLst>
                <a:gd name="adj" fmla="val 1801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AE1A65C3-0CEF-4188-8C18-2A5F068ACE52}"/>
                </a:ext>
              </a:extLst>
            </p:cNvPr>
            <p:cNvSpPr/>
            <p:nvPr/>
          </p:nvSpPr>
          <p:spPr>
            <a:xfrm rot="5400000">
              <a:off x="4289395" y="939911"/>
              <a:ext cx="3505686" cy="2565802"/>
            </a:xfrm>
            <a:prstGeom prst="homePlate">
              <a:avLst>
                <a:gd name="adj" fmla="val 18019"/>
              </a:avLst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22E6B6-C5B0-42D1-896F-36753F13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43" y="2359090"/>
            <a:ext cx="2689646" cy="1395985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49227-6BCC-4E5A-BC40-53F2F6CA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06" y="1556582"/>
            <a:ext cx="2705239" cy="292750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AA70BCD4-3621-41E5-9008-3C157AD0899D}"/>
              </a:ext>
            </a:extLst>
          </p:cNvPr>
          <p:cNvSpPr/>
          <p:nvPr/>
        </p:nvSpPr>
        <p:spPr>
          <a:xfrm>
            <a:off x="218661" y="147245"/>
            <a:ext cx="9501809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2C04F-71D4-4C6F-9E7B-98F1270FAAD3}"/>
              </a:ext>
            </a:extLst>
          </p:cNvPr>
          <p:cNvSpPr txBox="1"/>
          <p:nvPr/>
        </p:nvSpPr>
        <p:spPr>
          <a:xfrm>
            <a:off x="3082221" y="523051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prstClr val="black"/>
                </a:solidFill>
                <a:latin typeface="Alfabeto" panose="020B0502020202020204" pitchFamily="34" charset="0"/>
              </a:rPr>
              <a:t>un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66D27-FADF-4D2A-B158-AB6E1102BBFA}"/>
              </a:ext>
            </a:extLst>
          </p:cNvPr>
          <p:cNvSpPr txBox="1"/>
          <p:nvPr/>
        </p:nvSpPr>
        <p:spPr>
          <a:xfrm>
            <a:off x="1781813" y="5240454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n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8E973-BE97-45B3-932C-6DCBD391C579}"/>
              </a:ext>
            </a:extLst>
          </p:cNvPr>
          <p:cNvSpPr txBox="1"/>
          <p:nvPr/>
        </p:nvSpPr>
        <p:spPr>
          <a:xfrm>
            <a:off x="849008" y="522057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u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54C92-D0C0-467B-836A-FFB02642E9CE}"/>
              </a:ext>
            </a:extLst>
          </p:cNvPr>
          <p:cNvSpPr txBox="1"/>
          <p:nvPr/>
        </p:nvSpPr>
        <p:spPr>
          <a:xfrm>
            <a:off x="1622603" y="546992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D88E2-B684-4546-89A0-50254AE6144F}"/>
              </a:ext>
            </a:extLst>
          </p:cNvPr>
          <p:cNvSpPr txBox="1"/>
          <p:nvPr/>
        </p:nvSpPr>
        <p:spPr>
          <a:xfrm>
            <a:off x="2654279" y="551065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9BAC9-92EF-47E6-AE89-C9144A8BF658}"/>
              </a:ext>
            </a:extLst>
          </p:cNvPr>
          <p:cNvSpPr txBox="1"/>
          <p:nvPr/>
        </p:nvSpPr>
        <p:spPr>
          <a:xfrm>
            <a:off x="1622603" y="547986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020EFD-E23E-4D5E-8A6F-013D9D3EDA12}"/>
              </a:ext>
            </a:extLst>
          </p:cNvPr>
          <p:cNvSpPr txBox="1"/>
          <p:nvPr/>
        </p:nvSpPr>
        <p:spPr>
          <a:xfrm>
            <a:off x="2654279" y="5520596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8D4AD-F561-4B8F-AA84-1E28DE26C56B}"/>
              </a:ext>
            </a:extLst>
          </p:cNvPr>
          <p:cNvSpPr txBox="1"/>
          <p:nvPr/>
        </p:nvSpPr>
        <p:spPr>
          <a:xfrm>
            <a:off x="7903850" y="5214745"/>
            <a:ext cx="14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4831B-CE70-4245-A899-D70A98C3BEC2}"/>
              </a:ext>
            </a:extLst>
          </p:cNvPr>
          <p:cNvSpPr txBox="1"/>
          <p:nvPr/>
        </p:nvSpPr>
        <p:spPr>
          <a:xfrm>
            <a:off x="6603442" y="5204806"/>
            <a:ext cx="120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s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FB2DA-F94B-432F-AF25-B725B01A4788}"/>
              </a:ext>
            </a:extLst>
          </p:cNvPr>
          <p:cNvSpPr txBox="1"/>
          <p:nvPr/>
        </p:nvSpPr>
        <p:spPr>
          <a:xfrm>
            <a:off x="5670637" y="5204806"/>
            <a:ext cx="9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e</a:t>
            </a:r>
            <a:endParaRPr kumimoji="0" lang="en-PH" sz="5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AF8BD6-20AC-42B8-B688-4175CCEBC3FD}"/>
              </a:ext>
            </a:extLst>
          </p:cNvPr>
          <p:cNvSpPr txBox="1"/>
          <p:nvPr/>
        </p:nvSpPr>
        <p:spPr>
          <a:xfrm>
            <a:off x="6444232" y="5444220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BF259-6152-4062-AB17-DB56B293D777}"/>
              </a:ext>
            </a:extLst>
          </p:cNvPr>
          <p:cNvSpPr txBox="1"/>
          <p:nvPr/>
        </p:nvSpPr>
        <p:spPr>
          <a:xfrm>
            <a:off x="7475908" y="5484948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911C67-7931-40C7-845D-038B6199EC9C}"/>
              </a:ext>
            </a:extLst>
          </p:cNvPr>
          <p:cNvSpPr txBox="1"/>
          <p:nvPr/>
        </p:nvSpPr>
        <p:spPr>
          <a:xfrm>
            <a:off x="6444232" y="5454159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+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1BE23-7644-4BBD-9841-C7DD8049AB2F}"/>
              </a:ext>
            </a:extLst>
          </p:cNvPr>
          <p:cNvSpPr txBox="1"/>
          <p:nvPr/>
        </p:nvSpPr>
        <p:spPr>
          <a:xfrm>
            <a:off x="7475908" y="5494887"/>
            <a:ext cx="5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fabeto" panose="020B0502020202020204" pitchFamily="34" charset="0"/>
                <a:ea typeface="+mn-ea"/>
                <a:cs typeface="+mn-cs"/>
              </a:rPr>
              <a:t>=</a:t>
            </a:r>
            <a:endParaRPr kumimoji="0" lang="en-PH" sz="2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fabeto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20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0" grpId="0"/>
      <p:bldP spid="29" grpId="0"/>
      <p:bldP spid="29" grpId="1"/>
      <p:bldP spid="18" grpId="0"/>
      <p:bldP spid="22" grpId="0"/>
      <p:bldP spid="22" grpId="1"/>
      <p:bldP spid="20" grpId="0"/>
      <p:bldP spid="15" grpId="0"/>
      <p:bldP spid="15" grpId="1"/>
      <p:bldP spid="16" grpId="0"/>
      <p:bldP spid="17" grpId="0"/>
      <p:bldP spid="17" grpId="1"/>
      <p:bldP spid="21" grpId="0"/>
      <p:bldP spid="21" grpId="1"/>
      <p:bldP spid="23" grpId="0"/>
      <p:bldP spid="23" grpId="1"/>
      <p:bldP spid="24" grpId="0"/>
      <p:bldP spid="25" grpId="0"/>
      <p:bldP spid="26" grpId="0"/>
      <p:bldP spid="27" grpId="0"/>
      <p:bldP spid="27" grpId="1"/>
      <p:bldP spid="28" grpId="0"/>
      <p:bldP spid="32" grpId="0"/>
      <p:bldP spid="32" grpId="1"/>
      <p:bldP spid="33" grpId="0"/>
      <p:bldP spid="33" grpId="1"/>
      <p:bldP spid="34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5|1.5|2.1|1.2|3.3|7.2|1.2|1.6|1|1.4|1|4.8|2.8|1|2.7|1.1|3.9|4|1.2|1.4|0.9|1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|1|2.1|1.4|3.2|5.1|1.2|1.3|0.9|1|1.4|4.5|2.3|1|2.4|1.1|4.3|5.4|1.3|1.9|0.8|1.4|0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677</Words>
  <Application>Microsoft Office PowerPoint</Application>
  <PresentationFormat>A4 Paper (210x297 mm)</PresentationFormat>
  <Paragraphs>505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Alfabeto</vt:lpstr>
      <vt:lpstr>Arial</vt:lpstr>
      <vt:lpstr>Arial Black</vt:lpstr>
      <vt:lpstr>Arial Rounded MT Bold</vt:lpstr>
      <vt:lpstr>Calibri</vt:lpstr>
      <vt:lpstr>Calibri Light</vt:lpstr>
      <vt:lpstr>Century Gothic</vt:lpstr>
      <vt:lpstr>Eras Bold ITC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ARZYLETTE MAGSAYO</cp:lastModifiedBy>
  <cp:revision>49</cp:revision>
  <dcterms:created xsi:type="dcterms:W3CDTF">2023-05-23T13:10:36Z</dcterms:created>
  <dcterms:modified xsi:type="dcterms:W3CDTF">2023-11-26T05:59:14Z</dcterms:modified>
</cp:coreProperties>
</file>