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311" r:id="rId4"/>
    <p:sldId id="262" r:id="rId5"/>
    <p:sldId id="259" r:id="rId6"/>
    <p:sldId id="265" r:id="rId7"/>
    <p:sldId id="266" r:id="rId8"/>
    <p:sldId id="263" r:id="rId9"/>
    <p:sldId id="264" r:id="rId10"/>
    <p:sldId id="267" r:id="rId11"/>
    <p:sldId id="270" r:id="rId12"/>
    <p:sldId id="272" r:id="rId13"/>
    <p:sldId id="273" r:id="rId14"/>
    <p:sldId id="271" r:id="rId15"/>
    <p:sldId id="274" r:id="rId1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CC"/>
    <a:srgbClr val="FFCC00"/>
    <a:srgbClr val="006600"/>
    <a:srgbClr val="E2C5A8"/>
    <a:srgbClr val="0000CC"/>
    <a:srgbClr val="A7E2FF"/>
    <a:srgbClr val="3399FF"/>
    <a:srgbClr val="97CB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506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8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96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935" y="6356353"/>
            <a:ext cx="8635028" cy="349248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146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19751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01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575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408242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763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29583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9770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1546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0439" y="6356352"/>
            <a:ext cx="8664524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05677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85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111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fld id="{76311846-9E2D-4A43-A323-07B03E91AD97}" type="slidenum">
              <a:rPr lang="en-PH" smtClean="0"/>
              <a:pPr algn="ctr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432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39416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5973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664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623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4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7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173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64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2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9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9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Alfonso B. Dagani Integrated School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531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CCFF33"/>
            </a:gs>
            <a:gs pos="27000">
              <a:srgbClr val="92EA13"/>
            </a:gs>
            <a:gs pos="44000">
              <a:srgbClr val="6FDE00"/>
            </a:gs>
            <a:gs pos="61000">
              <a:srgbClr val="FFFF00"/>
            </a:gs>
            <a:gs pos="77000">
              <a:srgbClr val="FF9933"/>
            </a:gs>
            <a:gs pos="98000">
              <a:srgbClr val="CC00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B1732C50-C4B3-4DC9-B20D-BCDE421730B7}"/>
              </a:ext>
            </a:extLst>
          </p:cNvPr>
          <p:cNvSpPr/>
          <p:nvPr/>
        </p:nvSpPr>
        <p:spPr>
          <a:xfrm>
            <a:off x="675861" y="207318"/>
            <a:ext cx="9055431" cy="6443364"/>
          </a:xfrm>
          <a:prstGeom prst="frame">
            <a:avLst>
              <a:gd name="adj1" fmla="val 139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82503-1301-4CD4-A87A-064689798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2" r="5010" b="35804"/>
          <a:stretch/>
        </p:blipFill>
        <p:spPr>
          <a:xfrm>
            <a:off x="775251" y="296979"/>
            <a:ext cx="8825467" cy="2576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4E6376-B423-470B-BA50-AF07FBC42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5" r="3042" b="8164"/>
          <a:stretch/>
        </p:blipFill>
        <p:spPr>
          <a:xfrm>
            <a:off x="1054084" y="4540241"/>
            <a:ext cx="1818324" cy="18170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B2DDEB-058C-4368-A89A-B3590F8E95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 flipH="1">
            <a:off x="7140401" y="3984442"/>
            <a:ext cx="2305878" cy="240861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102D21-C84E-404B-9E17-92266ABCAC88}"/>
              </a:ext>
            </a:extLst>
          </p:cNvPr>
          <p:cNvSpPr/>
          <p:nvPr/>
        </p:nvSpPr>
        <p:spPr>
          <a:xfrm>
            <a:off x="2724419" y="4269399"/>
            <a:ext cx="4457161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STEP 4: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BLENDING SOUNDS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230DCE-954A-48D2-BBE1-24CCCFB76551}"/>
              </a:ext>
            </a:extLst>
          </p:cNvPr>
          <p:cNvSpPr/>
          <p:nvPr/>
        </p:nvSpPr>
        <p:spPr>
          <a:xfrm>
            <a:off x="1391975" y="2922874"/>
            <a:ext cx="76232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CONTEXTUALIZED AND LOCALIZED LEARNING MATERIALS FOR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READING INTERVENTION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394D1CE7-03BB-4024-AD0E-B5343773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1" y="6292231"/>
            <a:ext cx="2943846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8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575E4E89-AAEA-444E-8F22-C3BE772E34D7}"/>
              </a:ext>
            </a:extLst>
          </p:cNvPr>
          <p:cNvSpPr txBox="1"/>
          <p:nvPr/>
        </p:nvSpPr>
        <p:spPr>
          <a:xfrm>
            <a:off x="5197014" y="4856602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p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BD7B0B-B508-44C3-B1BB-DF6A95146F2E}"/>
              </a:ext>
            </a:extLst>
          </p:cNvPr>
          <p:cNvSpPr txBox="1"/>
          <p:nvPr/>
        </p:nvSpPr>
        <p:spPr>
          <a:xfrm>
            <a:off x="6223392" y="485388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4BD5D9-00CD-4CBB-8E19-37250C41DAA5}"/>
              </a:ext>
            </a:extLst>
          </p:cNvPr>
          <p:cNvSpPr txBox="1"/>
          <p:nvPr/>
        </p:nvSpPr>
        <p:spPr>
          <a:xfrm>
            <a:off x="7153119" y="486404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693E2-6D61-472C-A778-06B727BAEA28}"/>
              </a:ext>
            </a:extLst>
          </p:cNvPr>
          <p:cNvSpPr txBox="1"/>
          <p:nvPr/>
        </p:nvSpPr>
        <p:spPr>
          <a:xfrm>
            <a:off x="8115101" y="4864043"/>
            <a:ext cx="122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Alfabeto" panose="020B0502020202020204" pitchFamily="34" charset="0"/>
              </a:rPr>
              <a:t>pre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65EDBF-63E9-4CC5-9755-C625D92E3F4B}"/>
              </a:ext>
            </a:extLst>
          </p:cNvPr>
          <p:cNvSpPr txBox="1"/>
          <p:nvPr/>
        </p:nvSpPr>
        <p:spPr>
          <a:xfrm>
            <a:off x="1533941" y="482374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w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F5899-BCEA-4F53-BEA2-516217C08A1C}"/>
              </a:ext>
            </a:extLst>
          </p:cNvPr>
          <p:cNvSpPr txBox="1"/>
          <p:nvPr/>
        </p:nvSpPr>
        <p:spPr>
          <a:xfrm>
            <a:off x="1530626" y="483037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w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F141A2-1F3D-4110-AD6D-CB4776D9697D}"/>
              </a:ext>
            </a:extLst>
          </p:cNvPr>
          <p:cNvSpPr txBox="1"/>
          <p:nvPr/>
        </p:nvSpPr>
        <p:spPr>
          <a:xfrm>
            <a:off x="507563" y="4826463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k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23F6C-CB72-4EE0-BD42-1F4EC58172B8}"/>
              </a:ext>
            </a:extLst>
          </p:cNvPr>
          <p:cNvSpPr txBox="1"/>
          <p:nvPr/>
        </p:nvSpPr>
        <p:spPr>
          <a:xfrm>
            <a:off x="2463668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03C5F3-F46A-4683-977A-31739CBA989F}"/>
              </a:ext>
            </a:extLst>
          </p:cNvPr>
          <p:cNvSpPr txBox="1"/>
          <p:nvPr/>
        </p:nvSpPr>
        <p:spPr>
          <a:xfrm>
            <a:off x="3405772" y="4833904"/>
            <a:ext cx="1271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kwe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204249" y="147245"/>
            <a:ext cx="951622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1147012" y="1073605"/>
            <a:ext cx="2912165" cy="3620228"/>
          </a:xfrm>
          <a:prstGeom prst="rect">
            <a:avLst/>
          </a:prstGeom>
          <a:solidFill>
            <a:srgbClr val="CCFF99"/>
          </a:solidFill>
          <a:ln>
            <a:solidFill>
              <a:srgbClr val="CCFF6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668215" y="1073605"/>
            <a:ext cx="2912165" cy="3620228"/>
          </a:xfrm>
          <a:prstGeom prst="rect">
            <a:avLst/>
          </a:prstGeom>
          <a:solidFill>
            <a:srgbClr val="CCFF99"/>
          </a:solidFill>
          <a:ln>
            <a:solidFill>
              <a:srgbClr val="CCFF6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C0B960-B996-419F-BB2A-550D35B15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63"/>
          <a:stretch/>
        </p:blipFill>
        <p:spPr>
          <a:xfrm rot="2272882">
            <a:off x="5746966" y="2239094"/>
            <a:ext cx="2710009" cy="1015596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1A1B8A-090C-4896-B2B2-54EA88EDA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20" y="1648982"/>
            <a:ext cx="2410453" cy="2623139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CDD284B-7ECF-4639-88B1-82042EA8FB29}"/>
              </a:ext>
            </a:extLst>
          </p:cNvPr>
          <p:cNvSpPr txBox="1"/>
          <p:nvPr/>
        </p:nvSpPr>
        <p:spPr>
          <a:xfrm>
            <a:off x="5200329" y="4849978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p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C6B1DA-F6AF-4DB8-AD2E-820DBABC5D12}"/>
              </a:ext>
            </a:extLst>
          </p:cNvPr>
          <p:cNvSpPr txBox="1"/>
          <p:nvPr/>
        </p:nvSpPr>
        <p:spPr>
          <a:xfrm>
            <a:off x="6226707" y="484726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75E049-8345-4818-9358-00F4266C6B9E}"/>
              </a:ext>
            </a:extLst>
          </p:cNvPr>
          <p:cNvSpPr txBox="1"/>
          <p:nvPr/>
        </p:nvSpPr>
        <p:spPr>
          <a:xfrm>
            <a:off x="7156434" y="485741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9F56A5-AA32-4DC8-B9D8-D3368894865E}"/>
              </a:ext>
            </a:extLst>
          </p:cNvPr>
          <p:cNvSpPr txBox="1"/>
          <p:nvPr/>
        </p:nvSpPr>
        <p:spPr>
          <a:xfrm>
            <a:off x="8098538" y="4857419"/>
            <a:ext cx="1299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Alfabeto" panose="020B0502020202020204" pitchFamily="34" charset="0"/>
              </a:rPr>
              <a:t>pre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62F096-8309-4C04-ADD1-E5D9F1F8FE1F}"/>
              </a:ext>
            </a:extLst>
          </p:cNvPr>
          <p:cNvSpPr txBox="1"/>
          <p:nvPr/>
        </p:nvSpPr>
        <p:spPr>
          <a:xfrm>
            <a:off x="504248" y="4833087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k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8B3637-6673-45FA-BB6E-4AAE0F66A4B0}"/>
              </a:ext>
            </a:extLst>
          </p:cNvPr>
          <p:cNvSpPr txBox="1"/>
          <p:nvPr/>
        </p:nvSpPr>
        <p:spPr>
          <a:xfrm>
            <a:off x="2460353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93A3FF-C855-4FC2-BB1B-9CE5D1D9720C}"/>
              </a:ext>
            </a:extLst>
          </p:cNvPr>
          <p:cNvSpPr txBox="1"/>
          <p:nvPr/>
        </p:nvSpPr>
        <p:spPr>
          <a:xfrm>
            <a:off x="3402457" y="4840528"/>
            <a:ext cx="1277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kwe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1CE4D1-05EA-4B51-9EEC-0DA6207E433B}"/>
              </a:ext>
            </a:extLst>
          </p:cNvPr>
          <p:cNvSpPr txBox="1"/>
          <p:nvPr/>
        </p:nvSpPr>
        <p:spPr>
          <a:xfrm>
            <a:off x="1284806" y="502147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E5B1B4-9732-4E98-A555-7B41431366AE}"/>
              </a:ext>
            </a:extLst>
          </p:cNvPr>
          <p:cNvSpPr txBox="1"/>
          <p:nvPr/>
        </p:nvSpPr>
        <p:spPr>
          <a:xfrm>
            <a:off x="2215333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B66312-F359-42A0-B8D1-928D0BF931E6}"/>
              </a:ext>
            </a:extLst>
          </p:cNvPr>
          <p:cNvSpPr txBox="1"/>
          <p:nvPr/>
        </p:nvSpPr>
        <p:spPr>
          <a:xfrm>
            <a:off x="3125371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5CCE87-5A5D-46D8-8E03-A3F25746E2AB}"/>
              </a:ext>
            </a:extLst>
          </p:cNvPr>
          <p:cNvSpPr txBox="1"/>
          <p:nvPr/>
        </p:nvSpPr>
        <p:spPr>
          <a:xfrm>
            <a:off x="1288121" y="501484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C8652C-D2F6-41AB-AEEE-67283C593369}"/>
              </a:ext>
            </a:extLst>
          </p:cNvPr>
          <p:cNvSpPr txBox="1"/>
          <p:nvPr/>
        </p:nvSpPr>
        <p:spPr>
          <a:xfrm>
            <a:off x="2218648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33A4C2-874A-40D4-B1FE-38CD3DF3BA30}"/>
              </a:ext>
            </a:extLst>
          </p:cNvPr>
          <p:cNvSpPr txBox="1"/>
          <p:nvPr/>
        </p:nvSpPr>
        <p:spPr>
          <a:xfrm>
            <a:off x="3128686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A584B3-4FA4-419A-90ED-7DA0D161DBC3}"/>
              </a:ext>
            </a:extLst>
          </p:cNvPr>
          <p:cNvSpPr txBox="1"/>
          <p:nvPr/>
        </p:nvSpPr>
        <p:spPr>
          <a:xfrm>
            <a:off x="5977572" y="504498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1AD52-F5B9-4F76-9CD9-1B4B3324C879}"/>
              </a:ext>
            </a:extLst>
          </p:cNvPr>
          <p:cNvSpPr txBox="1"/>
          <p:nvPr/>
        </p:nvSpPr>
        <p:spPr>
          <a:xfrm>
            <a:off x="6908099" y="503855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A9E438-3C71-4642-BBCA-8A20C32693E0}"/>
              </a:ext>
            </a:extLst>
          </p:cNvPr>
          <p:cNvSpPr txBox="1"/>
          <p:nvPr/>
        </p:nvSpPr>
        <p:spPr>
          <a:xfrm>
            <a:off x="7818137" y="508016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FDDB54-0833-4E12-9214-2EFB86EDBB3A}"/>
              </a:ext>
            </a:extLst>
          </p:cNvPr>
          <p:cNvSpPr txBox="1"/>
          <p:nvPr/>
        </p:nvSpPr>
        <p:spPr>
          <a:xfrm>
            <a:off x="5980887" y="503836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8A9173-F829-4917-BDB8-D48763C4E1E5}"/>
              </a:ext>
            </a:extLst>
          </p:cNvPr>
          <p:cNvSpPr txBox="1"/>
          <p:nvPr/>
        </p:nvSpPr>
        <p:spPr>
          <a:xfrm>
            <a:off x="6911414" y="503192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809DB7-ED27-44AD-BF82-940690C9B4BA}"/>
              </a:ext>
            </a:extLst>
          </p:cNvPr>
          <p:cNvSpPr txBox="1"/>
          <p:nvPr/>
        </p:nvSpPr>
        <p:spPr>
          <a:xfrm>
            <a:off x="7821452" y="507353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39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  <p:bldP spid="49" grpId="0"/>
      <p:bldP spid="49" grpId="1"/>
      <p:bldP spid="56" grpId="0"/>
      <p:bldP spid="58" grpId="0"/>
      <p:bldP spid="59" grpId="0"/>
      <p:bldP spid="44" grpId="0"/>
      <p:bldP spid="45" grpId="0"/>
      <p:bldP spid="46" grpId="0"/>
      <p:bldP spid="47" grpId="0"/>
      <p:bldP spid="48" grpId="0"/>
      <p:bldP spid="48" grpId="1"/>
      <p:bldP spid="50" grpId="0"/>
      <p:bldP spid="50" grpId="1"/>
      <p:bldP spid="51" grpId="0"/>
      <p:bldP spid="51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4" grpId="0"/>
      <p:bldP spid="65" grpId="0"/>
      <p:bldP spid="66" grpId="0"/>
      <p:bldP spid="66" grpId="1"/>
      <p:bldP spid="67" grpId="0"/>
      <p:bldP spid="67" grpId="1"/>
      <p:bldP spid="68" grpId="0"/>
      <p:bldP spid="68" grpId="1"/>
      <p:bldP spid="6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BFA5139-7862-4DFF-A907-95EB2518F59A}"/>
              </a:ext>
            </a:extLst>
          </p:cNvPr>
          <p:cNvSpPr txBox="1"/>
          <p:nvPr/>
        </p:nvSpPr>
        <p:spPr>
          <a:xfrm>
            <a:off x="8115101" y="4864043"/>
            <a:ext cx="122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tra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CDF29-14BF-47C8-85F4-9436240D37B0}"/>
              </a:ext>
            </a:extLst>
          </p:cNvPr>
          <p:cNvSpPr txBox="1"/>
          <p:nvPr/>
        </p:nvSpPr>
        <p:spPr>
          <a:xfrm>
            <a:off x="6223392" y="485388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0F199-28FF-4E7A-8D8B-6EFD80662381}"/>
              </a:ext>
            </a:extLst>
          </p:cNvPr>
          <p:cNvSpPr txBox="1"/>
          <p:nvPr/>
        </p:nvSpPr>
        <p:spPr>
          <a:xfrm>
            <a:off x="5197014" y="4856602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36CAFE-FB8F-48D5-99F9-2DF73048C1B0}"/>
              </a:ext>
            </a:extLst>
          </p:cNvPr>
          <p:cNvSpPr txBox="1"/>
          <p:nvPr/>
        </p:nvSpPr>
        <p:spPr>
          <a:xfrm>
            <a:off x="3405772" y="4833904"/>
            <a:ext cx="1365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kwa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E5EFD5-0056-4749-84AE-25B51D6A19B7}"/>
              </a:ext>
            </a:extLst>
          </p:cNvPr>
          <p:cNvSpPr txBox="1"/>
          <p:nvPr/>
        </p:nvSpPr>
        <p:spPr>
          <a:xfrm>
            <a:off x="2463668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C86A3-FE39-4483-9530-CA59EBEEE3CA}"/>
              </a:ext>
            </a:extLst>
          </p:cNvPr>
          <p:cNvSpPr txBox="1"/>
          <p:nvPr/>
        </p:nvSpPr>
        <p:spPr>
          <a:xfrm>
            <a:off x="1533941" y="482374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w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37E05-3C2E-4395-AFC8-AFE6B524F721}"/>
              </a:ext>
            </a:extLst>
          </p:cNvPr>
          <p:cNvSpPr txBox="1"/>
          <p:nvPr/>
        </p:nvSpPr>
        <p:spPr>
          <a:xfrm>
            <a:off x="507563" y="4826463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k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29209" y="147245"/>
            <a:ext cx="9591261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975195" y="1169884"/>
            <a:ext cx="2912165" cy="3620228"/>
          </a:xfrm>
          <a:prstGeom prst="rect">
            <a:avLst/>
          </a:prstGeom>
          <a:solidFill>
            <a:srgbClr val="E2C5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564019" y="1195875"/>
            <a:ext cx="2912165" cy="3620228"/>
          </a:xfrm>
          <a:prstGeom prst="rect">
            <a:avLst/>
          </a:prstGeom>
          <a:solidFill>
            <a:srgbClr val="E2C5A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CF058D-23F2-499F-85C2-FC6FDF2DE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60" r="64140"/>
          <a:stretch/>
        </p:blipFill>
        <p:spPr>
          <a:xfrm>
            <a:off x="1429816" y="1818861"/>
            <a:ext cx="2317236" cy="2163127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0FF418-5D1C-40CA-867C-8AC30C343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62" b="23591"/>
          <a:stretch/>
        </p:blipFill>
        <p:spPr>
          <a:xfrm>
            <a:off x="5814981" y="1890323"/>
            <a:ext cx="2410239" cy="2231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BA38A-CFF3-45DA-900D-D112D7EC4E59}"/>
              </a:ext>
            </a:extLst>
          </p:cNvPr>
          <p:cNvSpPr txBox="1"/>
          <p:nvPr/>
        </p:nvSpPr>
        <p:spPr>
          <a:xfrm>
            <a:off x="5200329" y="4849978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8171D-09FE-41D4-82DD-5E3FBAC4E15E}"/>
              </a:ext>
            </a:extLst>
          </p:cNvPr>
          <p:cNvSpPr txBox="1"/>
          <p:nvPr/>
        </p:nvSpPr>
        <p:spPr>
          <a:xfrm>
            <a:off x="6226707" y="484726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F5CE4-2C80-4A4B-B08C-F1CF3A63FE65}"/>
              </a:ext>
            </a:extLst>
          </p:cNvPr>
          <p:cNvSpPr txBox="1"/>
          <p:nvPr/>
        </p:nvSpPr>
        <p:spPr>
          <a:xfrm>
            <a:off x="7156434" y="485741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2C250-71CC-4969-BB70-3937BBEE647E}"/>
              </a:ext>
            </a:extLst>
          </p:cNvPr>
          <p:cNvSpPr txBox="1"/>
          <p:nvPr/>
        </p:nvSpPr>
        <p:spPr>
          <a:xfrm>
            <a:off x="8098538" y="4857419"/>
            <a:ext cx="1299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tra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CDEAE-B928-4250-8482-CD0BF7D2A982}"/>
              </a:ext>
            </a:extLst>
          </p:cNvPr>
          <p:cNvSpPr txBox="1"/>
          <p:nvPr/>
        </p:nvSpPr>
        <p:spPr>
          <a:xfrm>
            <a:off x="504248" y="4833087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k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042D2C-155F-42F0-B6EF-FC44BD34DC23}"/>
              </a:ext>
            </a:extLst>
          </p:cNvPr>
          <p:cNvSpPr txBox="1"/>
          <p:nvPr/>
        </p:nvSpPr>
        <p:spPr>
          <a:xfrm>
            <a:off x="1530626" y="483037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w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B634F1-7B6E-4ED8-951A-EE801F405635}"/>
              </a:ext>
            </a:extLst>
          </p:cNvPr>
          <p:cNvSpPr txBox="1"/>
          <p:nvPr/>
        </p:nvSpPr>
        <p:spPr>
          <a:xfrm>
            <a:off x="2460353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87D193-4CE9-46A0-B6D9-4471EB87B7FA}"/>
              </a:ext>
            </a:extLst>
          </p:cNvPr>
          <p:cNvSpPr txBox="1"/>
          <p:nvPr/>
        </p:nvSpPr>
        <p:spPr>
          <a:xfrm>
            <a:off x="3432274" y="4840528"/>
            <a:ext cx="130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kwa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B25ED-253C-474B-B2D7-EA4FE1EA7F24}"/>
              </a:ext>
            </a:extLst>
          </p:cNvPr>
          <p:cNvSpPr txBox="1"/>
          <p:nvPr/>
        </p:nvSpPr>
        <p:spPr>
          <a:xfrm>
            <a:off x="7153119" y="486404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90E52A-C97A-4E96-8171-12192A778FE0}"/>
              </a:ext>
            </a:extLst>
          </p:cNvPr>
          <p:cNvSpPr txBox="1"/>
          <p:nvPr/>
        </p:nvSpPr>
        <p:spPr>
          <a:xfrm>
            <a:off x="1284806" y="502147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66FA6-F746-4BB1-8129-7B79B7FB95A6}"/>
              </a:ext>
            </a:extLst>
          </p:cNvPr>
          <p:cNvSpPr txBox="1"/>
          <p:nvPr/>
        </p:nvSpPr>
        <p:spPr>
          <a:xfrm>
            <a:off x="2215333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65C82F-C718-48A4-9CCA-1F0CC58808BA}"/>
              </a:ext>
            </a:extLst>
          </p:cNvPr>
          <p:cNvSpPr txBox="1"/>
          <p:nvPr/>
        </p:nvSpPr>
        <p:spPr>
          <a:xfrm>
            <a:off x="3125371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18D5B-5CEC-4061-AC76-52FCA8FAD549}"/>
              </a:ext>
            </a:extLst>
          </p:cNvPr>
          <p:cNvSpPr txBox="1"/>
          <p:nvPr/>
        </p:nvSpPr>
        <p:spPr>
          <a:xfrm>
            <a:off x="1288121" y="501484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13EFA-EC64-4AF5-9BD5-3E7709C38225}"/>
              </a:ext>
            </a:extLst>
          </p:cNvPr>
          <p:cNvSpPr txBox="1"/>
          <p:nvPr/>
        </p:nvSpPr>
        <p:spPr>
          <a:xfrm>
            <a:off x="2218648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D6E240-697C-4223-A11D-56F0A175ADD4}"/>
              </a:ext>
            </a:extLst>
          </p:cNvPr>
          <p:cNvSpPr txBox="1"/>
          <p:nvPr/>
        </p:nvSpPr>
        <p:spPr>
          <a:xfrm>
            <a:off x="3128686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59B26C-ABF0-4FAE-9DA7-3FC181DF6B90}"/>
              </a:ext>
            </a:extLst>
          </p:cNvPr>
          <p:cNvSpPr txBox="1"/>
          <p:nvPr/>
        </p:nvSpPr>
        <p:spPr>
          <a:xfrm>
            <a:off x="5977572" y="504498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E15552-FEEE-457D-A914-67678E0E25AD}"/>
              </a:ext>
            </a:extLst>
          </p:cNvPr>
          <p:cNvSpPr txBox="1"/>
          <p:nvPr/>
        </p:nvSpPr>
        <p:spPr>
          <a:xfrm>
            <a:off x="6908099" y="503855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FDF58-B468-4D02-A742-44CC26BE49CD}"/>
              </a:ext>
            </a:extLst>
          </p:cNvPr>
          <p:cNvSpPr txBox="1"/>
          <p:nvPr/>
        </p:nvSpPr>
        <p:spPr>
          <a:xfrm>
            <a:off x="7818137" y="508016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F06606-9D66-47E4-B54F-4EA39B6E47EC}"/>
              </a:ext>
            </a:extLst>
          </p:cNvPr>
          <p:cNvSpPr txBox="1"/>
          <p:nvPr/>
        </p:nvSpPr>
        <p:spPr>
          <a:xfrm>
            <a:off x="5980887" y="503836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E7EBD2-E6CB-4C59-879C-D809FA09EC77}"/>
              </a:ext>
            </a:extLst>
          </p:cNvPr>
          <p:cNvSpPr txBox="1"/>
          <p:nvPr/>
        </p:nvSpPr>
        <p:spPr>
          <a:xfrm>
            <a:off x="6911414" y="503192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44D521-8C0C-49DF-BB2D-24D1D30E7AE2}"/>
              </a:ext>
            </a:extLst>
          </p:cNvPr>
          <p:cNvSpPr txBox="1"/>
          <p:nvPr/>
        </p:nvSpPr>
        <p:spPr>
          <a:xfrm>
            <a:off x="7821452" y="507353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88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4" grpId="0"/>
      <p:bldP spid="24" grpId="1"/>
      <p:bldP spid="23" grpId="0"/>
      <p:bldP spid="23" grpId="1"/>
      <p:bldP spid="30" grpId="0"/>
      <p:bldP spid="29" grpId="0"/>
      <p:bldP spid="28" grpId="0"/>
      <p:bldP spid="27" grpId="0"/>
      <p:bldP spid="9" grpId="0"/>
      <p:bldP spid="10" grpId="0"/>
      <p:bldP spid="11" grpId="0"/>
      <p:bldP spid="12" grpId="0"/>
      <p:bldP spid="13" grpId="0"/>
      <p:bldP spid="13" grpId="1"/>
      <p:bldP spid="19" grpId="0"/>
      <p:bldP spid="19" grpId="1"/>
      <p:bldP spid="21" grpId="0"/>
      <p:bldP spid="21" grpId="1"/>
      <p:bldP spid="22" grpId="0"/>
      <p:bldP spid="22" grpId="1"/>
      <p:bldP spid="25" grpId="0"/>
      <p:bldP spid="25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D58FAC4-8A6E-41D2-AA86-CC0AA7B0761E}"/>
              </a:ext>
            </a:extLst>
          </p:cNvPr>
          <p:cNvSpPr txBox="1"/>
          <p:nvPr/>
        </p:nvSpPr>
        <p:spPr>
          <a:xfrm>
            <a:off x="8115101" y="4864043"/>
            <a:ext cx="122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tra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E175E8-2286-4ACB-9DFA-D5C4A9AF6EA9}"/>
              </a:ext>
            </a:extLst>
          </p:cNvPr>
          <p:cNvSpPr txBox="1"/>
          <p:nvPr/>
        </p:nvSpPr>
        <p:spPr>
          <a:xfrm>
            <a:off x="6223392" y="485388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35AC4-5969-4E14-AC99-23D767AB53B5}"/>
              </a:ext>
            </a:extLst>
          </p:cNvPr>
          <p:cNvSpPr txBox="1"/>
          <p:nvPr/>
        </p:nvSpPr>
        <p:spPr>
          <a:xfrm>
            <a:off x="5197014" y="4856602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6513-B7A5-4454-A9FB-2503F79694B4}"/>
              </a:ext>
            </a:extLst>
          </p:cNvPr>
          <p:cNvSpPr txBox="1"/>
          <p:nvPr/>
        </p:nvSpPr>
        <p:spPr>
          <a:xfrm>
            <a:off x="3405772" y="4833904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tre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FFE965-210B-4B90-AD0C-2C17A37810A7}"/>
              </a:ext>
            </a:extLst>
          </p:cNvPr>
          <p:cNvSpPr txBox="1"/>
          <p:nvPr/>
        </p:nvSpPr>
        <p:spPr>
          <a:xfrm>
            <a:off x="2463668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C409D2-94C3-4283-854A-EA92E5E8BD4D}"/>
              </a:ext>
            </a:extLst>
          </p:cNvPr>
          <p:cNvSpPr txBox="1"/>
          <p:nvPr/>
        </p:nvSpPr>
        <p:spPr>
          <a:xfrm>
            <a:off x="507563" y="4826463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19271" y="147245"/>
            <a:ext cx="960120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1034581" y="822014"/>
            <a:ext cx="2912165" cy="3620228"/>
          </a:xfrm>
          <a:prstGeom prst="rect">
            <a:avLst/>
          </a:prstGeom>
          <a:solidFill>
            <a:srgbClr val="FFCCCC"/>
          </a:solidFill>
          <a:ln>
            <a:solidFill>
              <a:srgbClr val="FF5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731439" y="913600"/>
            <a:ext cx="2912165" cy="3620228"/>
          </a:xfrm>
          <a:prstGeom prst="rect">
            <a:avLst/>
          </a:prstGeom>
          <a:solidFill>
            <a:srgbClr val="FFCCCC"/>
          </a:solidFill>
          <a:ln>
            <a:solidFill>
              <a:srgbClr val="FF5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752D90-EDC4-4495-A768-CA384800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09" y="1293986"/>
            <a:ext cx="2441121" cy="272654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4580FF-611A-4B01-8FDE-384A077C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07" y="1153947"/>
            <a:ext cx="2687176" cy="3001369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736166-8FC3-4D69-9DD8-25FEF08AE0CC}"/>
              </a:ext>
            </a:extLst>
          </p:cNvPr>
          <p:cNvSpPr txBox="1"/>
          <p:nvPr/>
        </p:nvSpPr>
        <p:spPr>
          <a:xfrm>
            <a:off x="5200329" y="4849978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01023-08F7-4E24-BB92-5DD29115A06B}"/>
              </a:ext>
            </a:extLst>
          </p:cNvPr>
          <p:cNvSpPr txBox="1"/>
          <p:nvPr/>
        </p:nvSpPr>
        <p:spPr>
          <a:xfrm>
            <a:off x="6226707" y="484726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35132-67B6-4C89-930A-46D52AE5CEAA}"/>
              </a:ext>
            </a:extLst>
          </p:cNvPr>
          <p:cNvSpPr txBox="1"/>
          <p:nvPr/>
        </p:nvSpPr>
        <p:spPr>
          <a:xfrm>
            <a:off x="7156434" y="485741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279C1-81B5-4C6A-B777-0E7DDD56F3D1}"/>
              </a:ext>
            </a:extLst>
          </p:cNvPr>
          <p:cNvSpPr txBox="1"/>
          <p:nvPr/>
        </p:nvSpPr>
        <p:spPr>
          <a:xfrm>
            <a:off x="8098538" y="4857419"/>
            <a:ext cx="1299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tra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CE53E-A0E4-4EFF-9A05-7BB19347E8DC}"/>
              </a:ext>
            </a:extLst>
          </p:cNvPr>
          <p:cNvSpPr txBox="1"/>
          <p:nvPr/>
        </p:nvSpPr>
        <p:spPr>
          <a:xfrm>
            <a:off x="504248" y="4833087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8E26FC-6FB6-4FF5-8D37-E8B92053361A}"/>
              </a:ext>
            </a:extLst>
          </p:cNvPr>
          <p:cNvSpPr txBox="1"/>
          <p:nvPr/>
        </p:nvSpPr>
        <p:spPr>
          <a:xfrm>
            <a:off x="1530626" y="483037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4AE02-AFA2-4E57-957E-EA22CBE01F75}"/>
              </a:ext>
            </a:extLst>
          </p:cNvPr>
          <p:cNvSpPr txBox="1"/>
          <p:nvPr/>
        </p:nvSpPr>
        <p:spPr>
          <a:xfrm>
            <a:off x="2460353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DEAF79-ECAA-44AD-B483-CACE1DA2FA24}"/>
              </a:ext>
            </a:extLst>
          </p:cNvPr>
          <p:cNvSpPr txBox="1"/>
          <p:nvPr/>
        </p:nvSpPr>
        <p:spPr>
          <a:xfrm>
            <a:off x="3402457" y="4840528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tre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D634C-5155-4888-9C4C-981843CBDDB7}"/>
              </a:ext>
            </a:extLst>
          </p:cNvPr>
          <p:cNvSpPr txBox="1"/>
          <p:nvPr/>
        </p:nvSpPr>
        <p:spPr>
          <a:xfrm>
            <a:off x="7153119" y="486404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1FEB84-3A70-4342-96FF-3CC1D6A3712D}"/>
              </a:ext>
            </a:extLst>
          </p:cNvPr>
          <p:cNvSpPr txBox="1"/>
          <p:nvPr/>
        </p:nvSpPr>
        <p:spPr>
          <a:xfrm>
            <a:off x="1533941" y="482374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BED82-2E1A-419B-A4A9-E6EA607BBDC8}"/>
              </a:ext>
            </a:extLst>
          </p:cNvPr>
          <p:cNvSpPr txBox="1"/>
          <p:nvPr/>
        </p:nvSpPr>
        <p:spPr>
          <a:xfrm>
            <a:off x="1284806" y="502147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15CE8D-E734-431D-A9B6-ED3FEBFC51AC}"/>
              </a:ext>
            </a:extLst>
          </p:cNvPr>
          <p:cNvSpPr txBox="1"/>
          <p:nvPr/>
        </p:nvSpPr>
        <p:spPr>
          <a:xfrm>
            <a:off x="2215333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43194C-059A-4049-B7C7-479B73D89DBB}"/>
              </a:ext>
            </a:extLst>
          </p:cNvPr>
          <p:cNvSpPr txBox="1"/>
          <p:nvPr/>
        </p:nvSpPr>
        <p:spPr>
          <a:xfrm>
            <a:off x="3125371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FE8030-7AA7-4ED4-8333-225F938FF500}"/>
              </a:ext>
            </a:extLst>
          </p:cNvPr>
          <p:cNvSpPr txBox="1"/>
          <p:nvPr/>
        </p:nvSpPr>
        <p:spPr>
          <a:xfrm>
            <a:off x="1288121" y="501484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9F62F-0B67-4225-8AA2-7AECEB957FA8}"/>
              </a:ext>
            </a:extLst>
          </p:cNvPr>
          <p:cNvSpPr txBox="1"/>
          <p:nvPr/>
        </p:nvSpPr>
        <p:spPr>
          <a:xfrm>
            <a:off x="2218648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AD264D-2787-4879-8588-29783962BB33}"/>
              </a:ext>
            </a:extLst>
          </p:cNvPr>
          <p:cNvSpPr txBox="1"/>
          <p:nvPr/>
        </p:nvSpPr>
        <p:spPr>
          <a:xfrm>
            <a:off x="3128686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50522-FF2A-40F2-8F43-D44899E7CF06}"/>
              </a:ext>
            </a:extLst>
          </p:cNvPr>
          <p:cNvSpPr txBox="1"/>
          <p:nvPr/>
        </p:nvSpPr>
        <p:spPr>
          <a:xfrm>
            <a:off x="5977572" y="504498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614B67-9067-41FF-BCC8-43C0EFDC9027}"/>
              </a:ext>
            </a:extLst>
          </p:cNvPr>
          <p:cNvSpPr txBox="1"/>
          <p:nvPr/>
        </p:nvSpPr>
        <p:spPr>
          <a:xfrm>
            <a:off x="6908099" y="503855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D07E2-2020-46D9-B90F-75963E507DD6}"/>
              </a:ext>
            </a:extLst>
          </p:cNvPr>
          <p:cNvSpPr txBox="1"/>
          <p:nvPr/>
        </p:nvSpPr>
        <p:spPr>
          <a:xfrm>
            <a:off x="7818137" y="508016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5C44FE-73EB-4871-A8CD-539F1FEDB3FB}"/>
              </a:ext>
            </a:extLst>
          </p:cNvPr>
          <p:cNvSpPr txBox="1"/>
          <p:nvPr/>
        </p:nvSpPr>
        <p:spPr>
          <a:xfrm>
            <a:off x="5980887" y="503836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DBA34-4044-4942-BB34-AA76F11BA2D3}"/>
              </a:ext>
            </a:extLst>
          </p:cNvPr>
          <p:cNvSpPr txBox="1"/>
          <p:nvPr/>
        </p:nvSpPr>
        <p:spPr>
          <a:xfrm>
            <a:off x="6911414" y="503192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B1C348-083F-48FC-828E-073FD623C516}"/>
              </a:ext>
            </a:extLst>
          </p:cNvPr>
          <p:cNvSpPr txBox="1"/>
          <p:nvPr/>
        </p:nvSpPr>
        <p:spPr>
          <a:xfrm>
            <a:off x="7821452" y="507353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79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5" grpId="0"/>
      <p:bldP spid="25" grpId="1"/>
      <p:bldP spid="24" grpId="0"/>
      <p:bldP spid="24" grpId="1"/>
      <p:bldP spid="31" grpId="0"/>
      <p:bldP spid="30" grpId="0"/>
      <p:bldP spid="28" grpId="0"/>
      <p:bldP spid="9" grpId="0"/>
      <p:bldP spid="10" grpId="0"/>
      <p:bldP spid="11" grpId="0"/>
      <p:bldP spid="12" grpId="0"/>
      <p:bldP spid="13" grpId="0"/>
      <p:bldP spid="13" grpId="1"/>
      <p:bldP spid="19" grpId="0"/>
      <p:bldP spid="19" grpId="1"/>
      <p:bldP spid="20" grpId="0"/>
      <p:bldP spid="20" grpId="1"/>
      <p:bldP spid="23" grpId="0"/>
      <p:bldP spid="23" grpId="1"/>
      <p:bldP spid="26" grpId="0"/>
      <p:bldP spid="26" grpId="1"/>
      <p:bldP spid="29" grpId="0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7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417356CB-13B5-4D29-8F60-C05E710A190F}"/>
              </a:ext>
            </a:extLst>
          </p:cNvPr>
          <p:cNvSpPr txBox="1"/>
          <p:nvPr/>
        </p:nvSpPr>
        <p:spPr>
          <a:xfrm>
            <a:off x="7656084" y="4856123"/>
            <a:ext cx="1322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ngi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41B2BE-281B-49D7-8B00-E157034477DD}"/>
              </a:ext>
            </a:extLst>
          </p:cNvPr>
          <p:cNvSpPr txBox="1"/>
          <p:nvPr/>
        </p:nvSpPr>
        <p:spPr>
          <a:xfrm>
            <a:off x="6713980" y="485612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Alfabeto" panose="020B0502020202020204" pitchFamily="34" charset="0"/>
              </a:rPr>
              <a:t>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5A97B-A04E-45D3-8272-7D4B923C67B5}"/>
              </a:ext>
            </a:extLst>
          </p:cNvPr>
          <p:cNvSpPr txBox="1"/>
          <p:nvPr/>
        </p:nvSpPr>
        <p:spPr>
          <a:xfrm>
            <a:off x="924340" y="4823749"/>
            <a:ext cx="897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ng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8F1E94-E159-47DB-9FE8-B779ED1859DA}"/>
              </a:ext>
            </a:extLst>
          </p:cNvPr>
          <p:cNvSpPr txBox="1"/>
          <p:nvPr/>
        </p:nvSpPr>
        <p:spPr>
          <a:xfrm>
            <a:off x="2085983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E3CB6A-72B1-4C3A-98A9-C64B00FF6C07}"/>
              </a:ext>
            </a:extLst>
          </p:cNvPr>
          <p:cNvSpPr txBox="1"/>
          <p:nvPr/>
        </p:nvSpPr>
        <p:spPr>
          <a:xfrm>
            <a:off x="3028087" y="4833904"/>
            <a:ext cx="1306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nga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19271" y="147245"/>
            <a:ext cx="960120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1100136" y="762381"/>
            <a:ext cx="2912165" cy="3620228"/>
          </a:xfrm>
          <a:prstGeom prst="rect">
            <a:avLst/>
          </a:prstGeom>
          <a:solidFill>
            <a:srgbClr val="A7E2FF"/>
          </a:solidFill>
          <a:ln>
            <a:solidFill>
              <a:srgbClr val="3399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846137" y="762381"/>
            <a:ext cx="2912165" cy="3620228"/>
          </a:xfrm>
          <a:prstGeom prst="rect">
            <a:avLst/>
          </a:prstGeom>
          <a:solidFill>
            <a:srgbClr val="A7E2FF"/>
          </a:solidFill>
          <a:ln>
            <a:solidFill>
              <a:srgbClr val="3399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7C9DC6-DE7B-4AE4-BAC2-A228F43BC8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6" y="1765646"/>
            <a:ext cx="2637345" cy="1407527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A743EB-C28E-4BD5-BD6A-E61911AB7562}"/>
              </a:ext>
            </a:extLst>
          </p:cNvPr>
          <p:cNvSpPr txBox="1"/>
          <p:nvPr/>
        </p:nvSpPr>
        <p:spPr>
          <a:xfrm>
            <a:off x="927655" y="4830373"/>
            <a:ext cx="891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ng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CF556-FF17-44A1-AC3B-408F6AF6846E}"/>
              </a:ext>
            </a:extLst>
          </p:cNvPr>
          <p:cNvSpPr txBox="1"/>
          <p:nvPr/>
        </p:nvSpPr>
        <p:spPr>
          <a:xfrm>
            <a:off x="2082668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16355-8EE6-4563-9B04-2F55ECE73CCD}"/>
              </a:ext>
            </a:extLst>
          </p:cNvPr>
          <p:cNvSpPr txBox="1"/>
          <p:nvPr/>
        </p:nvSpPr>
        <p:spPr>
          <a:xfrm>
            <a:off x="3024772" y="4840528"/>
            <a:ext cx="1322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nga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02D62C-5C95-433F-9C98-B96C2E47BE46}"/>
              </a:ext>
            </a:extLst>
          </p:cNvPr>
          <p:cNvSpPr txBox="1"/>
          <p:nvPr/>
        </p:nvSpPr>
        <p:spPr>
          <a:xfrm>
            <a:off x="1837648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5A7BB1-8880-4949-9E73-38E412F61754}"/>
              </a:ext>
            </a:extLst>
          </p:cNvPr>
          <p:cNvSpPr txBox="1"/>
          <p:nvPr/>
        </p:nvSpPr>
        <p:spPr>
          <a:xfrm>
            <a:off x="2747686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9DED3F-F032-4353-8512-36203E4C15FB}"/>
              </a:ext>
            </a:extLst>
          </p:cNvPr>
          <p:cNvSpPr txBox="1"/>
          <p:nvPr/>
        </p:nvSpPr>
        <p:spPr>
          <a:xfrm>
            <a:off x="1840963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71B106-48F4-46B9-A617-52D104F4A547}"/>
              </a:ext>
            </a:extLst>
          </p:cNvPr>
          <p:cNvSpPr txBox="1"/>
          <p:nvPr/>
        </p:nvSpPr>
        <p:spPr>
          <a:xfrm>
            <a:off x="2751001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E5CD857-7C06-4EFD-9693-F9286FB768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92" y="1673623"/>
            <a:ext cx="2644182" cy="179774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372D9E-EC83-43D4-A371-37D0FF199D0B}"/>
              </a:ext>
            </a:extLst>
          </p:cNvPr>
          <p:cNvSpPr txBox="1"/>
          <p:nvPr/>
        </p:nvSpPr>
        <p:spPr>
          <a:xfrm>
            <a:off x="5555652" y="4839344"/>
            <a:ext cx="897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ng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BECCFE-78EC-4AAF-854F-C9BC5394BB0B}"/>
              </a:ext>
            </a:extLst>
          </p:cNvPr>
          <p:cNvSpPr txBox="1"/>
          <p:nvPr/>
        </p:nvSpPr>
        <p:spPr>
          <a:xfrm>
            <a:off x="6717295" y="484949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Alfabeto" panose="020B0502020202020204" pitchFamily="34" charset="0"/>
              </a:rPr>
              <a:t>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F6909D-3CF5-4E4E-AACA-C17D78A938E1}"/>
              </a:ext>
            </a:extLst>
          </p:cNvPr>
          <p:cNvSpPr txBox="1"/>
          <p:nvPr/>
        </p:nvSpPr>
        <p:spPr>
          <a:xfrm>
            <a:off x="7659399" y="4849499"/>
            <a:ext cx="1306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ngi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32E5AC-CE14-43CC-A256-5B51237FE79A}"/>
              </a:ext>
            </a:extLst>
          </p:cNvPr>
          <p:cNvSpPr txBox="1"/>
          <p:nvPr/>
        </p:nvSpPr>
        <p:spPr>
          <a:xfrm>
            <a:off x="5558967" y="4845968"/>
            <a:ext cx="891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ng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708C45-54E7-49D2-B099-F47BDEFD8FC3}"/>
              </a:ext>
            </a:extLst>
          </p:cNvPr>
          <p:cNvSpPr txBox="1"/>
          <p:nvPr/>
        </p:nvSpPr>
        <p:spPr>
          <a:xfrm>
            <a:off x="6468960" y="503063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53DCE-64E4-47E0-ADE4-C69744A3C213}"/>
              </a:ext>
            </a:extLst>
          </p:cNvPr>
          <p:cNvSpPr txBox="1"/>
          <p:nvPr/>
        </p:nvSpPr>
        <p:spPr>
          <a:xfrm>
            <a:off x="7378998" y="507224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E93F34-FDC2-40B7-995A-992C703A349D}"/>
              </a:ext>
            </a:extLst>
          </p:cNvPr>
          <p:cNvSpPr txBox="1"/>
          <p:nvPr/>
        </p:nvSpPr>
        <p:spPr>
          <a:xfrm>
            <a:off x="6472275" y="502400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2A9780-53B2-41EC-9D2B-7D04087309C8}"/>
              </a:ext>
            </a:extLst>
          </p:cNvPr>
          <p:cNvSpPr txBox="1"/>
          <p:nvPr/>
        </p:nvSpPr>
        <p:spPr>
          <a:xfrm>
            <a:off x="7382313" y="506561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98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9" grpId="0"/>
      <p:bldP spid="49" grpId="1"/>
      <p:bldP spid="29" grpId="0"/>
      <p:bldP spid="30" grpId="0"/>
      <p:bldP spid="31" grpId="0"/>
      <p:bldP spid="19" grpId="0"/>
      <p:bldP spid="19" grpId="1"/>
      <p:bldP spid="20" grpId="0"/>
      <p:bldP spid="20" grpId="1"/>
      <p:bldP spid="21" grpId="0"/>
      <p:bldP spid="21" grpId="1"/>
      <p:bldP spid="33" grpId="0"/>
      <p:bldP spid="33" grpId="1"/>
      <p:bldP spid="34" grpId="0"/>
      <p:bldP spid="34" grpId="1"/>
      <p:bldP spid="36" grpId="0"/>
      <p:bldP spid="37" grpId="0"/>
      <p:bldP spid="45" grpId="0"/>
      <p:bldP spid="46" grpId="0"/>
      <p:bldP spid="47" grpId="0"/>
      <p:bldP spid="48" grpId="0"/>
      <p:bldP spid="48" grpId="1"/>
      <p:bldP spid="51" grpId="0"/>
      <p:bldP spid="51" grpId="1"/>
      <p:bldP spid="52" grpId="0"/>
      <p:bldP spid="52" grpId="1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19271" y="147245"/>
            <a:ext cx="960120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938ED4-2670-4046-86E5-6A3B9210BEE6}"/>
              </a:ext>
            </a:extLst>
          </p:cNvPr>
          <p:cNvSpPr/>
          <p:nvPr/>
        </p:nvSpPr>
        <p:spPr>
          <a:xfrm>
            <a:off x="956553" y="2422806"/>
            <a:ext cx="79928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>
                  <a:glow rad="127000">
                    <a:srgbClr val="FFFF00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fabeto" panose="020B0502020202020204" pitchFamily="34" charset="0"/>
              </a:rPr>
              <a:t>Congratulations</a:t>
            </a:r>
          </a:p>
        </p:txBody>
      </p:sp>
    </p:spTree>
    <p:extLst>
      <p:ext uri="{BB962C8B-B14F-4D97-AF65-F5344CB8AC3E}">
        <p14:creationId xmlns:p14="http://schemas.microsoft.com/office/powerpoint/2010/main" val="700171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927FD85-9330-456C-B142-9BFA8882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1630019"/>
            <a:ext cx="8478079" cy="4497940"/>
          </a:xfrm>
          <a:prstGeom prst="rect">
            <a:avLst/>
          </a:prstGeom>
          <a:noFill/>
          <a:ln w="12700" algn="ctr">
            <a:solidFill>
              <a:srgbClr val="0C0C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Writers: 	Meriam P.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Juguilon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Verna N.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Magsigay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Virgelyn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O.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Paez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Marites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A.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Salabsab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Jean Gladys S. Pereyra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Annabelle M.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Salabao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Rose E.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Amper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Elvira M. Guzman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Julieta S.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Maisog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Illustrator: 	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Layout Artist: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Learning Resource Manager:  (School LR Manager)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Ailyn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Estorba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         (School Principal) Joel A.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Mejorada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2904E03-9371-444D-ADB4-4864019C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1" y="1503621"/>
            <a:ext cx="1747838" cy="36273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DEVELOPMENT TEAM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E103BFA-004A-4B60-82B7-544F1AC1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077" y="5945023"/>
            <a:ext cx="2943846" cy="2921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53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AD9CA48-D0BC-458E-A969-B9E59EC52C25}"/>
              </a:ext>
            </a:extLst>
          </p:cNvPr>
          <p:cNvSpPr/>
          <p:nvPr/>
        </p:nvSpPr>
        <p:spPr>
          <a:xfrm>
            <a:off x="665922" y="782807"/>
            <a:ext cx="9113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BLENDING SOUNDS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8483B5C-9087-4243-AFA9-628C37A7D832}"/>
              </a:ext>
            </a:extLst>
          </p:cNvPr>
          <p:cNvSpPr/>
          <p:nvPr/>
        </p:nvSpPr>
        <p:spPr>
          <a:xfrm>
            <a:off x="7752521" y="147245"/>
            <a:ext cx="2026917" cy="510778"/>
          </a:xfrm>
          <a:prstGeom prst="flowChartAlternateProces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Step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1076A3-9952-461A-97F4-E5CEDB61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>
            <a:off x="3001618" y="1990829"/>
            <a:ext cx="4225497" cy="441376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25319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CD10D3-8627-4A81-8F2E-DD9615057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62787"/>
              </p:ext>
            </p:extLst>
          </p:nvPr>
        </p:nvGraphicFramePr>
        <p:xfrm>
          <a:off x="622851" y="1889760"/>
          <a:ext cx="885907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079">
                  <a:extLst>
                    <a:ext uri="{9D8B030D-6E8A-4147-A177-3AD203B41FA5}">
                      <a16:colId xmlns:a16="http://schemas.microsoft.com/office/drawing/2014/main" val="3639433357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598006403"/>
                    </a:ext>
                  </a:extLst>
                </a:gridCol>
              </a:tblGrid>
              <a:tr h="56347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Objective: </a:t>
                      </a:r>
                    </a:p>
                    <a:p>
                      <a:pPr algn="l"/>
                      <a:r>
                        <a:rPr lang="en-US" sz="2800" b="1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Tumong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:</a:t>
                      </a:r>
                      <a:endParaRPr lang="en-PH" sz="2800" b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1. Pronounce the consonant blend that starts each object's name through picture clues.</a:t>
                      </a:r>
                    </a:p>
                    <a:p>
                      <a:pPr marL="179388" indent="-179388" algn="l">
                        <a:buNone/>
                      </a:pP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 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Ipahayag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consonant blend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nagsugod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ngalan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matag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butang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pinaagi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gihatag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hulagway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5215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F49B460-1BE9-443C-B529-633B7144450E}"/>
              </a:ext>
            </a:extLst>
          </p:cNvPr>
          <p:cNvSpPr/>
          <p:nvPr/>
        </p:nvSpPr>
        <p:spPr>
          <a:xfrm>
            <a:off x="722242" y="1163421"/>
            <a:ext cx="8859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Blending Sounds</a:t>
            </a:r>
          </a:p>
        </p:txBody>
      </p:sp>
    </p:spTree>
    <p:extLst>
      <p:ext uri="{BB962C8B-B14F-4D97-AF65-F5344CB8AC3E}">
        <p14:creationId xmlns:p14="http://schemas.microsoft.com/office/powerpoint/2010/main" val="245961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0083DC4-6BAE-41B0-AE96-4ADE12485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29664"/>
              </p:ext>
            </p:extLst>
          </p:nvPr>
        </p:nvGraphicFramePr>
        <p:xfrm>
          <a:off x="507564" y="4833904"/>
          <a:ext cx="391220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21">
                  <a:extLst>
                    <a:ext uri="{9D8B030D-6E8A-4147-A177-3AD203B41FA5}">
                      <a16:colId xmlns:a16="http://schemas.microsoft.com/office/drawing/2014/main" val="2867447152"/>
                    </a:ext>
                  </a:extLst>
                </a:gridCol>
                <a:gridCol w="238539">
                  <a:extLst>
                    <a:ext uri="{9D8B030D-6E8A-4147-A177-3AD203B41FA5}">
                      <a16:colId xmlns:a16="http://schemas.microsoft.com/office/drawing/2014/main" val="2401678113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67639547"/>
                    </a:ext>
                  </a:extLst>
                </a:gridCol>
                <a:gridCol w="258417">
                  <a:extLst>
                    <a:ext uri="{9D8B030D-6E8A-4147-A177-3AD203B41FA5}">
                      <a16:colId xmlns:a16="http://schemas.microsoft.com/office/drawing/2014/main" val="1933437279"/>
                    </a:ext>
                  </a:extLst>
                </a:gridCol>
                <a:gridCol w="682317">
                  <a:extLst>
                    <a:ext uri="{9D8B030D-6E8A-4147-A177-3AD203B41FA5}">
                      <a16:colId xmlns:a16="http://schemas.microsoft.com/office/drawing/2014/main" val="1729132781"/>
                    </a:ext>
                  </a:extLst>
                </a:gridCol>
                <a:gridCol w="271840">
                  <a:extLst>
                    <a:ext uri="{9D8B030D-6E8A-4147-A177-3AD203B41FA5}">
                      <a16:colId xmlns:a16="http://schemas.microsoft.com/office/drawing/2014/main" val="1160679685"/>
                    </a:ext>
                  </a:extLst>
                </a:gridCol>
                <a:gridCol w="1003853">
                  <a:extLst>
                    <a:ext uri="{9D8B030D-6E8A-4147-A177-3AD203B41FA5}">
                      <a16:colId xmlns:a16="http://schemas.microsoft.com/office/drawing/2014/main" val="46922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u="sng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6194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96126AE-283B-47AB-A8E6-8DCD08857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71457"/>
              </p:ext>
            </p:extLst>
          </p:nvPr>
        </p:nvGraphicFramePr>
        <p:xfrm>
          <a:off x="5200330" y="4857419"/>
          <a:ext cx="391220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21">
                  <a:extLst>
                    <a:ext uri="{9D8B030D-6E8A-4147-A177-3AD203B41FA5}">
                      <a16:colId xmlns:a16="http://schemas.microsoft.com/office/drawing/2014/main" val="2867447152"/>
                    </a:ext>
                  </a:extLst>
                </a:gridCol>
                <a:gridCol w="238539">
                  <a:extLst>
                    <a:ext uri="{9D8B030D-6E8A-4147-A177-3AD203B41FA5}">
                      <a16:colId xmlns:a16="http://schemas.microsoft.com/office/drawing/2014/main" val="2401678113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67639547"/>
                    </a:ext>
                  </a:extLst>
                </a:gridCol>
                <a:gridCol w="258417">
                  <a:extLst>
                    <a:ext uri="{9D8B030D-6E8A-4147-A177-3AD203B41FA5}">
                      <a16:colId xmlns:a16="http://schemas.microsoft.com/office/drawing/2014/main" val="1933437279"/>
                    </a:ext>
                  </a:extLst>
                </a:gridCol>
                <a:gridCol w="682317">
                  <a:extLst>
                    <a:ext uri="{9D8B030D-6E8A-4147-A177-3AD203B41FA5}">
                      <a16:colId xmlns:a16="http://schemas.microsoft.com/office/drawing/2014/main" val="1729132781"/>
                    </a:ext>
                  </a:extLst>
                </a:gridCol>
                <a:gridCol w="271840">
                  <a:extLst>
                    <a:ext uri="{9D8B030D-6E8A-4147-A177-3AD203B41FA5}">
                      <a16:colId xmlns:a16="http://schemas.microsoft.com/office/drawing/2014/main" val="1160679685"/>
                    </a:ext>
                  </a:extLst>
                </a:gridCol>
                <a:gridCol w="1003853">
                  <a:extLst>
                    <a:ext uri="{9D8B030D-6E8A-4147-A177-3AD203B41FA5}">
                      <a16:colId xmlns:a16="http://schemas.microsoft.com/office/drawing/2014/main" val="46922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u="sng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6194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D00AD6A-046F-42E8-9CA9-739FC549D275}"/>
              </a:ext>
            </a:extLst>
          </p:cNvPr>
          <p:cNvSpPr txBox="1"/>
          <p:nvPr/>
        </p:nvSpPr>
        <p:spPr>
          <a:xfrm>
            <a:off x="5200329" y="4849978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1489A4-277A-4EF1-AAFC-85E183F3BD45}"/>
              </a:ext>
            </a:extLst>
          </p:cNvPr>
          <p:cNvSpPr txBox="1"/>
          <p:nvPr/>
        </p:nvSpPr>
        <p:spPr>
          <a:xfrm>
            <a:off x="6226707" y="484726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s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2742E-4F78-4A77-A172-CB444E36D264}"/>
              </a:ext>
            </a:extLst>
          </p:cNvPr>
          <p:cNvSpPr txBox="1"/>
          <p:nvPr/>
        </p:nvSpPr>
        <p:spPr>
          <a:xfrm>
            <a:off x="7156434" y="485741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Alfabeto" panose="020B0502020202020204" pitchFamily="34" charset="0"/>
              </a:rPr>
              <a:t>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A264A3-31E7-425D-9F70-CCEDCF5B6B6C}"/>
              </a:ext>
            </a:extLst>
          </p:cNvPr>
          <p:cNvSpPr txBox="1"/>
          <p:nvPr/>
        </p:nvSpPr>
        <p:spPr>
          <a:xfrm>
            <a:off x="8098538" y="4857419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tsi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88843" y="147245"/>
            <a:ext cx="95316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1004272" y="1000918"/>
            <a:ext cx="2912165" cy="3620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805509" y="1040124"/>
            <a:ext cx="2912165" cy="3620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7DA325-768C-40F6-8D49-D7E5A0081B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3" y="1636472"/>
            <a:ext cx="3483591" cy="2368447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D9545-E2A0-4ECC-BEA4-82C6C14A59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32" y="2712928"/>
            <a:ext cx="2644182" cy="179774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EB3F7B-8B17-4270-995D-8AFB939607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236469" y="1224516"/>
            <a:ext cx="2644182" cy="179774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117668-31CF-46FD-B619-4C5157B70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77949"/>
              </p:ext>
            </p:extLst>
          </p:nvPr>
        </p:nvGraphicFramePr>
        <p:xfrm>
          <a:off x="504249" y="4840528"/>
          <a:ext cx="391220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21">
                  <a:extLst>
                    <a:ext uri="{9D8B030D-6E8A-4147-A177-3AD203B41FA5}">
                      <a16:colId xmlns:a16="http://schemas.microsoft.com/office/drawing/2014/main" val="2867447152"/>
                    </a:ext>
                  </a:extLst>
                </a:gridCol>
                <a:gridCol w="238539">
                  <a:extLst>
                    <a:ext uri="{9D8B030D-6E8A-4147-A177-3AD203B41FA5}">
                      <a16:colId xmlns:a16="http://schemas.microsoft.com/office/drawing/2014/main" val="2401678113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67639547"/>
                    </a:ext>
                  </a:extLst>
                </a:gridCol>
                <a:gridCol w="258417">
                  <a:extLst>
                    <a:ext uri="{9D8B030D-6E8A-4147-A177-3AD203B41FA5}">
                      <a16:colId xmlns:a16="http://schemas.microsoft.com/office/drawing/2014/main" val="1933437279"/>
                    </a:ext>
                  </a:extLst>
                </a:gridCol>
                <a:gridCol w="682317">
                  <a:extLst>
                    <a:ext uri="{9D8B030D-6E8A-4147-A177-3AD203B41FA5}">
                      <a16:colId xmlns:a16="http://schemas.microsoft.com/office/drawing/2014/main" val="1729132781"/>
                    </a:ext>
                  </a:extLst>
                </a:gridCol>
                <a:gridCol w="271840">
                  <a:extLst>
                    <a:ext uri="{9D8B030D-6E8A-4147-A177-3AD203B41FA5}">
                      <a16:colId xmlns:a16="http://schemas.microsoft.com/office/drawing/2014/main" val="1160679685"/>
                    </a:ext>
                  </a:extLst>
                </a:gridCol>
                <a:gridCol w="1003853">
                  <a:extLst>
                    <a:ext uri="{9D8B030D-6E8A-4147-A177-3AD203B41FA5}">
                      <a16:colId xmlns:a16="http://schemas.microsoft.com/office/drawing/2014/main" val="46922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u="sng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619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623A19F-2291-4D5C-A950-F0360BC91DD3}"/>
              </a:ext>
            </a:extLst>
          </p:cNvPr>
          <p:cNvSpPr txBox="1"/>
          <p:nvPr/>
        </p:nvSpPr>
        <p:spPr>
          <a:xfrm>
            <a:off x="504248" y="4833087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b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B2D9B-1D0A-4CFF-92EF-A21E661B9AC2}"/>
              </a:ext>
            </a:extLst>
          </p:cNvPr>
          <p:cNvSpPr txBox="1"/>
          <p:nvPr/>
        </p:nvSpPr>
        <p:spPr>
          <a:xfrm>
            <a:off x="1530626" y="483037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l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0EE1A-EF58-4DA4-8FE9-510C7D10D618}"/>
              </a:ext>
            </a:extLst>
          </p:cNvPr>
          <p:cNvSpPr txBox="1"/>
          <p:nvPr/>
        </p:nvSpPr>
        <p:spPr>
          <a:xfrm>
            <a:off x="2460353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730B7-698A-4DCB-B637-8E0C3A252720}"/>
              </a:ext>
            </a:extLst>
          </p:cNvPr>
          <p:cNvSpPr txBox="1"/>
          <p:nvPr/>
        </p:nvSpPr>
        <p:spPr>
          <a:xfrm>
            <a:off x="3402457" y="4840528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blu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FE201-9388-4332-B450-E07FFB2F04E7}"/>
              </a:ext>
            </a:extLst>
          </p:cNvPr>
          <p:cNvSpPr txBox="1"/>
          <p:nvPr/>
        </p:nvSpPr>
        <p:spPr>
          <a:xfrm>
            <a:off x="1284806" y="502147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824D8-7B6A-43E8-B0A9-10B7357D2B3D}"/>
              </a:ext>
            </a:extLst>
          </p:cNvPr>
          <p:cNvSpPr txBox="1"/>
          <p:nvPr/>
        </p:nvSpPr>
        <p:spPr>
          <a:xfrm>
            <a:off x="2215333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6FD3B-FF23-4E4D-9BFC-5EA023165BE0}"/>
              </a:ext>
            </a:extLst>
          </p:cNvPr>
          <p:cNvSpPr txBox="1"/>
          <p:nvPr/>
        </p:nvSpPr>
        <p:spPr>
          <a:xfrm>
            <a:off x="3125371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B714B-C200-4FFC-8916-3951E49D29C0}"/>
              </a:ext>
            </a:extLst>
          </p:cNvPr>
          <p:cNvSpPr txBox="1"/>
          <p:nvPr/>
        </p:nvSpPr>
        <p:spPr>
          <a:xfrm>
            <a:off x="507563" y="4826463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b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638D11-595A-4F6A-84EC-BDC3FB77EDC2}"/>
              </a:ext>
            </a:extLst>
          </p:cNvPr>
          <p:cNvSpPr txBox="1"/>
          <p:nvPr/>
        </p:nvSpPr>
        <p:spPr>
          <a:xfrm>
            <a:off x="1533941" y="482374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l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31E7FE-90BD-4A92-8FB0-514673D5D235}"/>
              </a:ext>
            </a:extLst>
          </p:cNvPr>
          <p:cNvSpPr txBox="1"/>
          <p:nvPr/>
        </p:nvSpPr>
        <p:spPr>
          <a:xfrm>
            <a:off x="2463668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A5A820-802A-42C4-AC17-AEC3D7C83B2E}"/>
              </a:ext>
            </a:extLst>
          </p:cNvPr>
          <p:cNvSpPr txBox="1"/>
          <p:nvPr/>
        </p:nvSpPr>
        <p:spPr>
          <a:xfrm>
            <a:off x="3405772" y="4833904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blu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56FE3-0192-4D1E-8655-D5C108CE32F2}"/>
              </a:ext>
            </a:extLst>
          </p:cNvPr>
          <p:cNvSpPr txBox="1"/>
          <p:nvPr/>
        </p:nvSpPr>
        <p:spPr>
          <a:xfrm>
            <a:off x="1288121" y="501484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7E635E-814C-47E5-867B-3A721E44FE0A}"/>
              </a:ext>
            </a:extLst>
          </p:cNvPr>
          <p:cNvSpPr txBox="1"/>
          <p:nvPr/>
        </p:nvSpPr>
        <p:spPr>
          <a:xfrm>
            <a:off x="2218648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FE0889-E2DD-4F6D-9DC8-0D3B1968421C}"/>
              </a:ext>
            </a:extLst>
          </p:cNvPr>
          <p:cNvSpPr txBox="1"/>
          <p:nvPr/>
        </p:nvSpPr>
        <p:spPr>
          <a:xfrm>
            <a:off x="3128686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3804E4A-3F5A-4737-95BD-8E6229F8A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65248"/>
              </p:ext>
            </p:extLst>
          </p:nvPr>
        </p:nvGraphicFramePr>
        <p:xfrm>
          <a:off x="5197015" y="4864043"/>
          <a:ext cx="391220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21">
                  <a:extLst>
                    <a:ext uri="{9D8B030D-6E8A-4147-A177-3AD203B41FA5}">
                      <a16:colId xmlns:a16="http://schemas.microsoft.com/office/drawing/2014/main" val="2867447152"/>
                    </a:ext>
                  </a:extLst>
                </a:gridCol>
                <a:gridCol w="238539">
                  <a:extLst>
                    <a:ext uri="{9D8B030D-6E8A-4147-A177-3AD203B41FA5}">
                      <a16:colId xmlns:a16="http://schemas.microsoft.com/office/drawing/2014/main" val="2401678113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67639547"/>
                    </a:ext>
                  </a:extLst>
                </a:gridCol>
                <a:gridCol w="258417">
                  <a:extLst>
                    <a:ext uri="{9D8B030D-6E8A-4147-A177-3AD203B41FA5}">
                      <a16:colId xmlns:a16="http://schemas.microsoft.com/office/drawing/2014/main" val="1933437279"/>
                    </a:ext>
                  </a:extLst>
                </a:gridCol>
                <a:gridCol w="682317">
                  <a:extLst>
                    <a:ext uri="{9D8B030D-6E8A-4147-A177-3AD203B41FA5}">
                      <a16:colId xmlns:a16="http://schemas.microsoft.com/office/drawing/2014/main" val="1729132781"/>
                    </a:ext>
                  </a:extLst>
                </a:gridCol>
                <a:gridCol w="271840">
                  <a:extLst>
                    <a:ext uri="{9D8B030D-6E8A-4147-A177-3AD203B41FA5}">
                      <a16:colId xmlns:a16="http://schemas.microsoft.com/office/drawing/2014/main" val="1160679685"/>
                    </a:ext>
                  </a:extLst>
                </a:gridCol>
                <a:gridCol w="1003853">
                  <a:extLst>
                    <a:ext uri="{9D8B030D-6E8A-4147-A177-3AD203B41FA5}">
                      <a16:colId xmlns:a16="http://schemas.microsoft.com/office/drawing/2014/main" val="46922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00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4400" u="sng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6194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39F5990-97EC-48B3-A9CB-A0D68DDF6262}"/>
              </a:ext>
            </a:extLst>
          </p:cNvPr>
          <p:cNvSpPr txBox="1"/>
          <p:nvPr/>
        </p:nvSpPr>
        <p:spPr>
          <a:xfrm>
            <a:off x="5197014" y="4856602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4F7FC3-8432-4AAA-B1BA-2273F6080356}"/>
              </a:ext>
            </a:extLst>
          </p:cNvPr>
          <p:cNvSpPr txBox="1"/>
          <p:nvPr/>
        </p:nvSpPr>
        <p:spPr>
          <a:xfrm>
            <a:off x="6223392" y="485388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s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9FC98-3D51-4E63-A45C-A7B6DE6537E6}"/>
              </a:ext>
            </a:extLst>
          </p:cNvPr>
          <p:cNvSpPr txBox="1"/>
          <p:nvPr/>
        </p:nvSpPr>
        <p:spPr>
          <a:xfrm>
            <a:off x="7153119" y="486404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Alfabeto" panose="020B0502020202020204" pitchFamily="34" charset="0"/>
              </a:rPr>
              <a:t>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DF8B68-BF08-4E44-85D0-D431786CC7AF}"/>
              </a:ext>
            </a:extLst>
          </p:cNvPr>
          <p:cNvSpPr txBox="1"/>
          <p:nvPr/>
        </p:nvSpPr>
        <p:spPr>
          <a:xfrm>
            <a:off x="8095223" y="4864043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tsi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D08EB0-F675-4E8A-B6E1-EE771DE24498}"/>
              </a:ext>
            </a:extLst>
          </p:cNvPr>
          <p:cNvSpPr txBox="1"/>
          <p:nvPr/>
        </p:nvSpPr>
        <p:spPr>
          <a:xfrm>
            <a:off x="5977572" y="504498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BC8BB3-8FEC-4DF0-808E-91341C54B718}"/>
              </a:ext>
            </a:extLst>
          </p:cNvPr>
          <p:cNvSpPr txBox="1"/>
          <p:nvPr/>
        </p:nvSpPr>
        <p:spPr>
          <a:xfrm>
            <a:off x="6908099" y="503855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A8A3A-A731-4C65-BFF7-89C7F6A5E12A}"/>
              </a:ext>
            </a:extLst>
          </p:cNvPr>
          <p:cNvSpPr txBox="1"/>
          <p:nvPr/>
        </p:nvSpPr>
        <p:spPr>
          <a:xfrm>
            <a:off x="7818137" y="508016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D6E1F6-70AA-4689-B1C3-4A6C5690CBB9}"/>
              </a:ext>
            </a:extLst>
          </p:cNvPr>
          <p:cNvSpPr txBox="1"/>
          <p:nvPr/>
        </p:nvSpPr>
        <p:spPr>
          <a:xfrm>
            <a:off x="5980887" y="503836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3BD36C-079F-4B34-866C-B247A1952BE7}"/>
              </a:ext>
            </a:extLst>
          </p:cNvPr>
          <p:cNvSpPr txBox="1"/>
          <p:nvPr/>
        </p:nvSpPr>
        <p:spPr>
          <a:xfrm>
            <a:off x="6911414" y="503192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AB80D7-1756-4663-A340-915A218A49F1}"/>
              </a:ext>
            </a:extLst>
          </p:cNvPr>
          <p:cNvSpPr txBox="1"/>
          <p:nvPr/>
        </p:nvSpPr>
        <p:spPr>
          <a:xfrm>
            <a:off x="7821452" y="507353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77C7E-F457-4644-95DF-8589E0E812F5}"/>
              </a:ext>
            </a:extLst>
          </p:cNvPr>
          <p:cNvSpPr txBox="1"/>
          <p:nvPr/>
        </p:nvSpPr>
        <p:spPr>
          <a:xfrm>
            <a:off x="3229176" y="451369"/>
            <a:ext cx="3365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Sample:</a:t>
            </a:r>
          </a:p>
          <a:p>
            <a:r>
              <a:rPr lang="en-US" b="1" dirty="0"/>
              <a:t>Teacher: b + l + u = </a:t>
            </a:r>
            <a:r>
              <a:rPr lang="en-US" b="1" dirty="0" err="1"/>
              <a:t>blu</a:t>
            </a:r>
            <a:r>
              <a:rPr lang="en-US" b="1" dirty="0"/>
              <a:t>, </a:t>
            </a:r>
            <a:r>
              <a:rPr lang="en-US" b="1" dirty="0" err="1"/>
              <a:t>ikaw</a:t>
            </a:r>
            <a:endParaRPr lang="en-US" b="1" dirty="0"/>
          </a:p>
          <a:p>
            <a:r>
              <a:rPr lang="en-US" b="1" dirty="0"/>
              <a:t>Bata: b + l + u = </a:t>
            </a:r>
            <a:r>
              <a:rPr lang="en-US" b="1" dirty="0" err="1"/>
              <a:t>blu</a:t>
            </a:r>
            <a:endParaRPr lang="en-US" b="1" dirty="0"/>
          </a:p>
          <a:p>
            <a:r>
              <a:rPr lang="en-US" b="1" dirty="0"/>
              <a:t>Teacher: </a:t>
            </a:r>
            <a:r>
              <a:rPr lang="en-US" b="1" dirty="0" err="1"/>
              <a:t>Sakto</a:t>
            </a:r>
            <a:r>
              <a:rPr lang="en-US" b="1" dirty="0"/>
              <a:t>, </a:t>
            </a:r>
            <a:r>
              <a:rPr lang="en-US" b="1" dirty="0" err="1"/>
              <a:t>blu</a:t>
            </a:r>
            <a:r>
              <a:rPr lang="en-US" b="1" dirty="0"/>
              <a:t>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u="sng" dirty="0" err="1"/>
              <a:t>blu</a:t>
            </a:r>
            <a:r>
              <a:rPr lang="en-US" b="1" dirty="0" err="1"/>
              <a:t>sa</a:t>
            </a:r>
            <a:endParaRPr lang="en-US" b="1" dirty="0"/>
          </a:p>
          <a:p>
            <a:r>
              <a:rPr lang="en-US" b="1" dirty="0"/>
              <a:t>		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69272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11" grpId="0"/>
      <p:bldP spid="11" grpId="1"/>
      <p:bldP spid="12" grpId="0"/>
      <p:bldP spid="12" grpId="1"/>
      <p:bldP spid="19" grpId="0"/>
      <p:bldP spid="19" grpId="1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36E43DF0-EA77-48D8-A8A6-C30517F5B535}"/>
              </a:ext>
            </a:extLst>
          </p:cNvPr>
          <p:cNvSpPr txBox="1"/>
          <p:nvPr/>
        </p:nvSpPr>
        <p:spPr>
          <a:xfrm>
            <a:off x="5197014" y="4856602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p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65E57E-FA85-4DDE-AE2E-561521D06B12}"/>
              </a:ext>
            </a:extLst>
          </p:cNvPr>
          <p:cNvSpPr txBox="1"/>
          <p:nvPr/>
        </p:nvSpPr>
        <p:spPr>
          <a:xfrm>
            <a:off x="6223392" y="485388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l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68D6EA-877A-4803-88E7-D664C85058FD}"/>
              </a:ext>
            </a:extLst>
          </p:cNvPr>
          <p:cNvSpPr txBox="1"/>
          <p:nvPr/>
        </p:nvSpPr>
        <p:spPr>
          <a:xfrm>
            <a:off x="7153119" y="486404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FD7D73-28B0-4151-8A90-B6DB8A80ED13}"/>
              </a:ext>
            </a:extLst>
          </p:cNvPr>
          <p:cNvSpPr txBox="1"/>
          <p:nvPr/>
        </p:nvSpPr>
        <p:spPr>
          <a:xfrm>
            <a:off x="8095223" y="4864043"/>
            <a:ext cx="1065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pla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B5AF5-DA41-49A0-BBC6-0E46BCE8FE7E}"/>
              </a:ext>
            </a:extLst>
          </p:cNvPr>
          <p:cNvSpPr txBox="1"/>
          <p:nvPr/>
        </p:nvSpPr>
        <p:spPr>
          <a:xfrm>
            <a:off x="507563" y="4826463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k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3C3C61-A347-497E-BDBE-B7912C1096AA}"/>
              </a:ext>
            </a:extLst>
          </p:cNvPr>
          <p:cNvSpPr txBox="1"/>
          <p:nvPr/>
        </p:nvSpPr>
        <p:spPr>
          <a:xfrm>
            <a:off x="1533941" y="482374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A9ADA3-10D3-48E6-AB31-812CB5B24340}"/>
              </a:ext>
            </a:extLst>
          </p:cNvPr>
          <p:cNvSpPr txBox="1"/>
          <p:nvPr/>
        </p:nvSpPr>
        <p:spPr>
          <a:xfrm>
            <a:off x="2463668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5FF04F-9738-4DA6-A258-8AA6DFCF855A}"/>
              </a:ext>
            </a:extLst>
          </p:cNvPr>
          <p:cNvSpPr txBox="1"/>
          <p:nvPr/>
        </p:nvSpPr>
        <p:spPr>
          <a:xfrm>
            <a:off x="3405772" y="4833904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kra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88843" y="147245"/>
            <a:ext cx="95316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1046587" y="1050614"/>
            <a:ext cx="2912165" cy="36202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791032" y="1050614"/>
            <a:ext cx="2912165" cy="36202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2ABD05-DAE7-4A49-8D01-1755B4E5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58" y="2076819"/>
            <a:ext cx="2353260" cy="191431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CA9AC0-A3C6-4FB6-9A75-1AAA02BDEB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31" y="1263936"/>
            <a:ext cx="2163578" cy="3182263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F347EA-D92B-438A-8D4D-E3B6E36DB7FA}"/>
              </a:ext>
            </a:extLst>
          </p:cNvPr>
          <p:cNvSpPr txBox="1"/>
          <p:nvPr/>
        </p:nvSpPr>
        <p:spPr>
          <a:xfrm>
            <a:off x="5200329" y="4849978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p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97913-09A0-4B0B-8120-AE820B74ACA1}"/>
              </a:ext>
            </a:extLst>
          </p:cNvPr>
          <p:cNvSpPr txBox="1"/>
          <p:nvPr/>
        </p:nvSpPr>
        <p:spPr>
          <a:xfrm>
            <a:off x="6226707" y="484726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l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D93B7-ACD1-4F43-9191-C76A550AF020}"/>
              </a:ext>
            </a:extLst>
          </p:cNvPr>
          <p:cNvSpPr txBox="1"/>
          <p:nvPr/>
        </p:nvSpPr>
        <p:spPr>
          <a:xfrm>
            <a:off x="7156434" y="485741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F85E3-AD53-472D-8022-C04C580F6E29}"/>
              </a:ext>
            </a:extLst>
          </p:cNvPr>
          <p:cNvSpPr txBox="1"/>
          <p:nvPr/>
        </p:nvSpPr>
        <p:spPr>
          <a:xfrm>
            <a:off x="8098538" y="4857419"/>
            <a:ext cx="1058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pla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870B6E-5B3F-4338-AA08-2CCE4CEF0211}"/>
              </a:ext>
            </a:extLst>
          </p:cNvPr>
          <p:cNvSpPr txBox="1"/>
          <p:nvPr/>
        </p:nvSpPr>
        <p:spPr>
          <a:xfrm>
            <a:off x="504248" y="4833087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k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B91EC-B51C-4E17-9723-9E855B952FD4}"/>
              </a:ext>
            </a:extLst>
          </p:cNvPr>
          <p:cNvSpPr txBox="1"/>
          <p:nvPr/>
        </p:nvSpPr>
        <p:spPr>
          <a:xfrm>
            <a:off x="1530626" y="483037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B2092-00B8-4E4F-905E-E2B9F0E3EB5D}"/>
              </a:ext>
            </a:extLst>
          </p:cNvPr>
          <p:cNvSpPr txBox="1"/>
          <p:nvPr/>
        </p:nvSpPr>
        <p:spPr>
          <a:xfrm>
            <a:off x="2460353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15A8D4-746A-4D32-9E92-AD2742C605B6}"/>
              </a:ext>
            </a:extLst>
          </p:cNvPr>
          <p:cNvSpPr txBox="1"/>
          <p:nvPr/>
        </p:nvSpPr>
        <p:spPr>
          <a:xfrm>
            <a:off x="3402457" y="4840528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kra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6B78E-CC1E-4A73-894A-73D7B2B21787}"/>
              </a:ext>
            </a:extLst>
          </p:cNvPr>
          <p:cNvSpPr txBox="1"/>
          <p:nvPr/>
        </p:nvSpPr>
        <p:spPr>
          <a:xfrm>
            <a:off x="1284806" y="502147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F7B42-E8AC-404B-AE80-2B5186A1F9A1}"/>
              </a:ext>
            </a:extLst>
          </p:cNvPr>
          <p:cNvSpPr txBox="1"/>
          <p:nvPr/>
        </p:nvSpPr>
        <p:spPr>
          <a:xfrm>
            <a:off x="2215333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C63D5-4A62-407D-A02B-0C8A746B4663}"/>
              </a:ext>
            </a:extLst>
          </p:cNvPr>
          <p:cNvSpPr txBox="1"/>
          <p:nvPr/>
        </p:nvSpPr>
        <p:spPr>
          <a:xfrm>
            <a:off x="3125371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BC604-2D19-4FDE-88F7-47FCF950AC61}"/>
              </a:ext>
            </a:extLst>
          </p:cNvPr>
          <p:cNvSpPr txBox="1"/>
          <p:nvPr/>
        </p:nvSpPr>
        <p:spPr>
          <a:xfrm>
            <a:off x="1288121" y="501484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670DB2-B367-4E05-A3FA-DD3EB536E53F}"/>
              </a:ext>
            </a:extLst>
          </p:cNvPr>
          <p:cNvSpPr txBox="1"/>
          <p:nvPr/>
        </p:nvSpPr>
        <p:spPr>
          <a:xfrm>
            <a:off x="2218648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4DB98E-3B4D-4C9E-B297-DFB415C33584}"/>
              </a:ext>
            </a:extLst>
          </p:cNvPr>
          <p:cNvSpPr txBox="1"/>
          <p:nvPr/>
        </p:nvSpPr>
        <p:spPr>
          <a:xfrm>
            <a:off x="3128686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290192-2F6C-4997-AE38-59BBAABB5F45}"/>
              </a:ext>
            </a:extLst>
          </p:cNvPr>
          <p:cNvSpPr txBox="1"/>
          <p:nvPr/>
        </p:nvSpPr>
        <p:spPr>
          <a:xfrm>
            <a:off x="5977572" y="504498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58B9EF-97C9-4E97-91B8-31EBD3A5FBA1}"/>
              </a:ext>
            </a:extLst>
          </p:cNvPr>
          <p:cNvSpPr txBox="1"/>
          <p:nvPr/>
        </p:nvSpPr>
        <p:spPr>
          <a:xfrm>
            <a:off x="6908099" y="503855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1D4451-9BCF-4C54-9224-D6A90F2470BA}"/>
              </a:ext>
            </a:extLst>
          </p:cNvPr>
          <p:cNvSpPr txBox="1"/>
          <p:nvPr/>
        </p:nvSpPr>
        <p:spPr>
          <a:xfrm>
            <a:off x="7818137" y="508016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2707D7-2605-421F-B695-C6A78F6C0DA8}"/>
              </a:ext>
            </a:extLst>
          </p:cNvPr>
          <p:cNvSpPr txBox="1"/>
          <p:nvPr/>
        </p:nvSpPr>
        <p:spPr>
          <a:xfrm>
            <a:off x="5980887" y="503836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9AB1CA-C878-462B-AF4C-8DE0DC5A63D0}"/>
              </a:ext>
            </a:extLst>
          </p:cNvPr>
          <p:cNvSpPr txBox="1"/>
          <p:nvPr/>
        </p:nvSpPr>
        <p:spPr>
          <a:xfrm>
            <a:off x="6911414" y="503192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67156-3F76-4A0B-A485-8ED8D0FA19DB}"/>
              </a:ext>
            </a:extLst>
          </p:cNvPr>
          <p:cNvSpPr txBox="1"/>
          <p:nvPr/>
        </p:nvSpPr>
        <p:spPr>
          <a:xfrm>
            <a:off x="7821452" y="507353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20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30" grpId="0"/>
      <p:bldP spid="31" grpId="0"/>
      <p:bldP spid="32" grpId="0"/>
      <p:bldP spid="33" grpId="0"/>
      <p:bldP spid="10" grpId="0"/>
      <p:bldP spid="11" grpId="0"/>
      <p:bldP spid="12" grpId="0"/>
      <p:bldP spid="13" grpId="0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  <p:bldP spid="28" grpId="0"/>
      <p:bldP spid="28" grpId="1"/>
      <p:bldP spid="34" grpId="0"/>
      <p:bldP spid="35" grpId="0"/>
      <p:bldP spid="36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A4CB349-D288-4456-A39B-AB452D8F85DA}"/>
              </a:ext>
            </a:extLst>
          </p:cNvPr>
          <p:cNvSpPr txBox="1"/>
          <p:nvPr/>
        </p:nvSpPr>
        <p:spPr>
          <a:xfrm>
            <a:off x="5200329" y="4849978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k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C43F5-E1AB-49E8-A73D-F6CE24CC86CA}"/>
              </a:ext>
            </a:extLst>
          </p:cNvPr>
          <p:cNvSpPr txBox="1"/>
          <p:nvPr/>
        </p:nvSpPr>
        <p:spPr>
          <a:xfrm>
            <a:off x="6226707" y="484726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EA495-15F4-4F6E-B77F-163A0BE8E95C}"/>
              </a:ext>
            </a:extLst>
          </p:cNvPr>
          <p:cNvSpPr txBox="1"/>
          <p:nvPr/>
        </p:nvSpPr>
        <p:spPr>
          <a:xfrm>
            <a:off x="7156434" y="485741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FB945-C0AC-4010-BD86-9B0126A51A8A}"/>
              </a:ext>
            </a:extLst>
          </p:cNvPr>
          <p:cNvSpPr txBox="1"/>
          <p:nvPr/>
        </p:nvSpPr>
        <p:spPr>
          <a:xfrm>
            <a:off x="8098538" y="4857419"/>
            <a:ext cx="1058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kru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7F3F6-6973-43FA-A8EC-E793A801F547}"/>
              </a:ext>
            </a:extLst>
          </p:cNvPr>
          <p:cNvSpPr txBox="1"/>
          <p:nvPr/>
        </p:nvSpPr>
        <p:spPr>
          <a:xfrm>
            <a:off x="504248" y="4833087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DACDEE-0324-42AB-BDF8-0E25B4682C33}"/>
              </a:ext>
            </a:extLst>
          </p:cNvPr>
          <p:cNvSpPr txBox="1"/>
          <p:nvPr/>
        </p:nvSpPr>
        <p:spPr>
          <a:xfrm>
            <a:off x="1530626" y="483037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29EA03-16B7-4191-861E-49264D94DCA0}"/>
              </a:ext>
            </a:extLst>
          </p:cNvPr>
          <p:cNvSpPr txBox="1"/>
          <p:nvPr/>
        </p:nvSpPr>
        <p:spPr>
          <a:xfrm>
            <a:off x="2460353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ADDBD-44B7-42BC-ADC1-CB09626A059B}"/>
              </a:ext>
            </a:extLst>
          </p:cNvPr>
          <p:cNvSpPr txBox="1"/>
          <p:nvPr/>
        </p:nvSpPr>
        <p:spPr>
          <a:xfrm>
            <a:off x="3402457" y="4840528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tra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49087" y="147245"/>
            <a:ext cx="957138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914576" y="1229519"/>
            <a:ext cx="3168488" cy="36202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684150" y="1229519"/>
            <a:ext cx="3168488" cy="36202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BEBB23-F676-4707-99BB-C5A75EC6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5" y="2254398"/>
            <a:ext cx="3076445" cy="1841972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D4D234-6824-4E20-882A-E6350DCEC9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10" y="1637989"/>
            <a:ext cx="1878210" cy="2696615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7361D-8E88-4954-84BF-74955DE80963}"/>
              </a:ext>
            </a:extLst>
          </p:cNvPr>
          <p:cNvSpPr txBox="1"/>
          <p:nvPr/>
        </p:nvSpPr>
        <p:spPr>
          <a:xfrm>
            <a:off x="5197014" y="4856602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k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CA9C9-3310-4639-BC3F-04BABB41906D}"/>
              </a:ext>
            </a:extLst>
          </p:cNvPr>
          <p:cNvSpPr txBox="1"/>
          <p:nvPr/>
        </p:nvSpPr>
        <p:spPr>
          <a:xfrm>
            <a:off x="6223392" y="485388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F4103-6ECE-4623-BA3F-29C5CB1DC65C}"/>
              </a:ext>
            </a:extLst>
          </p:cNvPr>
          <p:cNvSpPr txBox="1"/>
          <p:nvPr/>
        </p:nvSpPr>
        <p:spPr>
          <a:xfrm>
            <a:off x="7153119" y="486404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2C9AF-9DC7-4222-9762-8ED45257A24E}"/>
              </a:ext>
            </a:extLst>
          </p:cNvPr>
          <p:cNvSpPr txBox="1"/>
          <p:nvPr/>
        </p:nvSpPr>
        <p:spPr>
          <a:xfrm>
            <a:off x="8095223" y="4864043"/>
            <a:ext cx="1065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kru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E3DB4-7F81-40D5-9D04-C69F403E7EEA}"/>
              </a:ext>
            </a:extLst>
          </p:cNvPr>
          <p:cNvSpPr txBox="1"/>
          <p:nvPr/>
        </p:nvSpPr>
        <p:spPr>
          <a:xfrm>
            <a:off x="507563" y="4826463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7C18-FCCA-4957-AD7A-726F5A3620F1}"/>
              </a:ext>
            </a:extLst>
          </p:cNvPr>
          <p:cNvSpPr txBox="1"/>
          <p:nvPr/>
        </p:nvSpPr>
        <p:spPr>
          <a:xfrm>
            <a:off x="1533941" y="482374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15642C-13FC-4932-B2F5-D30D2DD2D775}"/>
              </a:ext>
            </a:extLst>
          </p:cNvPr>
          <p:cNvSpPr txBox="1"/>
          <p:nvPr/>
        </p:nvSpPr>
        <p:spPr>
          <a:xfrm>
            <a:off x="2463668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E4ADDC-8340-4DCC-B3B8-AA7510C5CFE3}"/>
              </a:ext>
            </a:extLst>
          </p:cNvPr>
          <p:cNvSpPr txBox="1"/>
          <p:nvPr/>
        </p:nvSpPr>
        <p:spPr>
          <a:xfrm>
            <a:off x="3405772" y="4833904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tra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39615D-84E9-4494-9079-370305A30362}"/>
              </a:ext>
            </a:extLst>
          </p:cNvPr>
          <p:cNvSpPr txBox="1"/>
          <p:nvPr/>
        </p:nvSpPr>
        <p:spPr>
          <a:xfrm>
            <a:off x="1284806" y="502147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5A1CC-15F2-44BD-A68A-1E4448406435}"/>
              </a:ext>
            </a:extLst>
          </p:cNvPr>
          <p:cNvSpPr txBox="1"/>
          <p:nvPr/>
        </p:nvSpPr>
        <p:spPr>
          <a:xfrm>
            <a:off x="2215333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36263-B196-4754-9DB1-E00593D21CA9}"/>
              </a:ext>
            </a:extLst>
          </p:cNvPr>
          <p:cNvSpPr txBox="1"/>
          <p:nvPr/>
        </p:nvSpPr>
        <p:spPr>
          <a:xfrm>
            <a:off x="3125371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4614DE-DFE5-4B85-9946-E519AADB3F33}"/>
              </a:ext>
            </a:extLst>
          </p:cNvPr>
          <p:cNvSpPr txBox="1"/>
          <p:nvPr/>
        </p:nvSpPr>
        <p:spPr>
          <a:xfrm>
            <a:off x="1288121" y="501484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82AB25-2973-4441-BCCD-6651FCCB71D4}"/>
              </a:ext>
            </a:extLst>
          </p:cNvPr>
          <p:cNvSpPr txBox="1"/>
          <p:nvPr/>
        </p:nvSpPr>
        <p:spPr>
          <a:xfrm>
            <a:off x="2218648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410E4C-7F70-4BA8-9821-B719F06404AD}"/>
              </a:ext>
            </a:extLst>
          </p:cNvPr>
          <p:cNvSpPr txBox="1"/>
          <p:nvPr/>
        </p:nvSpPr>
        <p:spPr>
          <a:xfrm>
            <a:off x="3128686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D31169-BD13-4917-A09B-42657C52041E}"/>
              </a:ext>
            </a:extLst>
          </p:cNvPr>
          <p:cNvSpPr txBox="1"/>
          <p:nvPr/>
        </p:nvSpPr>
        <p:spPr>
          <a:xfrm>
            <a:off x="5977572" y="504498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E5198E-E060-40B6-A4DE-1BC24F398913}"/>
              </a:ext>
            </a:extLst>
          </p:cNvPr>
          <p:cNvSpPr txBox="1"/>
          <p:nvPr/>
        </p:nvSpPr>
        <p:spPr>
          <a:xfrm>
            <a:off x="6908099" y="503855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310E1E-30D0-4701-8BD2-73ABFEFDC9AC}"/>
              </a:ext>
            </a:extLst>
          </p:cNvPr>
          <p:cNvSpPr txBox="1"/>
          <p:nvPr/>
        </p:nvSpPr>
        <p:spPr>
          <a:xfrm>
            <a:off x="7818137" y="508016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7FE591-A47C-4ADB-B5A7-61B993A8AF86}"/>
              </a:ext>
            </a:extLst>
          </p:cNvPr>
          <p:cNvSpPr txBox="1"/>
          <p:nvPr/>
        </p:nvSpPr>
        <p:spPr>
          <a:xfrm>
            <a:off x="5980887" y="503836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B095D-9D05-48B0-8226-2B70F39D5DDD}"/>
              </a:ext>
            </a:extLst>
          </p:cNvPr>
          <p:cNvSpPr txBox="1"/>
          <p:nvPr/>
        </p:nvSpPr>
        <p:spPr>
          <a:xfrm>
            <a:off x="6911414" y="503192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F1E108-7CFA-448E-93C5-9564552439CB}"/>
              </a:ext>
            </a:extLst>
          </p:cNvPr>
          <p:cNvSpPr txBox="1"/>
          <p:nvPr/>
        </p:nvSpPr>
        <p:spPr>
          <a:xfrm>
            <a:off x="7821452" y="507353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09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9" grpId="0"/>
      <p:bldP spid="20" grpId="0"/>
      <p:bldP spid="22" grpId="0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7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D31670C-8C62-484E-BE46-CC145CB7C432}"/>
              </a:ext>
            </a:extLst>
          </p:cNvPr>
          <p:cNvSpPr txBox="1"/>
          <p:nvPr/>
        </p:nvSpPr>
        <p:spPr>
          <a:xfrm>
            <a:off x="5200329" y="4849978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C57698-0626-4BE6-A3D5-FC9A8DB2F513}"/>
              </a:ext>
            </a:extLst>
          </p:cNvPr>
          <p:cNvSpPr txBox="1"/>
          <p:nvPr/>
        </p:nvSpPr>
        <p:spPr>
          <a:xfrm>
            <a:off x="6226707" y="484726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s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5F9EA-FF2E-44E5-B999-E440A9D2828E}"/>
              </a:ext>
            </a:extLst>
          </p:cNvPr>
          <p:cNvSpPr txBox="1"/>
          <p:nvPr/>
        </p:nvSpPr>
        <p:spPr>
          <a:xfrm>
            <a:off x="7156434" y="485741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o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8CB19B-A459-4266-979F-0AC209997981}"/>
              </a:ext>
            </a:extLst>
          </p:cNvPr>
          <p:cNvSpPr txBox="1"/>
          <p:nvPr/>
        </p:nvSpPr>
        <p:spPr>
          <a:xfrm>
            <a:off x="8098538" y="4857419"/>
            <a:ext cx="1058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tso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8F84C1-8EBE-4E23-8014-12915BBB659E}"/>
              </a:ext>
            </a:extLst>
          </p:cNvPr>
          <p:cNvSpPr txBox="1"/>
          <p:nvPr/>
        </p:nvSpPr>
        <p:spPr>
          <a:xfrm>
            <a:off x="504248" y="4833087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p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689404-C2CC-4FDC-B2DE-DD1A77B5C957}"/>
              </a:ext>
            </a:extLst>
          </p:cNvPr>
          <p:cNvSpPr txBox="1"/>
          <p:nvPr/>
        </p:nvSpPr>
        <p:spPr>
          <a:xfrm>
            <a:off x="1530626" y="483037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DE7C2-688E-4DF5-BD0F-B9CB426155AF}"/>
              </a:ext>
            </a:extLst>
          </p:cNvPr>
          <p:cNvSpPr txBox="1"/>
          <p:nvPr/>
        </p:nvSpPr>
        <p:spPr>
          <a:xfrm>
            <a:off x="2460353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AAA75D-1DC3-4568-A3D3-87C8B76B0DE2}"/>
              </a:ext>
            </a:extLst>
          </p:cNvPr>
          <p:cNvSpPr txBox="1"/>
          <p:nvPr/>
        </p:nvSpPr>
        <p:spPr>
          <a:xfrm>
            <a:off x="3402457" y="4840528"/>
            <a:ext cx="107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pru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78905" y="147245"/>
            <a:ext cx="9541566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1348017" y="762383"/>
            <a:ext cx="2912165" cy="3620228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826583" y="762383"/>
            <a:ext cx="2912165" cy="3620228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92C6D9-D713-4C23-B177-C69DAA81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17" y="1212046"/>
            <a:ext cx="2818735" cy="2720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F2B43-E112-4C0D-A9D5-D831A8C7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85" y="1005730"/>
            <a:ext cx="2627360" cy="2970377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A7D2E3-7C62-43A9-8455-F7075015A2C9}"/>
              </a:ext>
            </a:extLst>
          </p:cNvPr>
          <p:cNvSpPr txBox="1"/>
          <p:nvPr/>
        </p:nvSpPr>
        <p:spPr>
          <a:xfrm>
            <a:off x="5197014" y="4856602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t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B57F5-4DC1-4A92-B052-7A8D5CDB702A}"/>
              </a:ext>
            </a:extLst>
          </p:cNvPr>
          <p:cNvSpPr txBox="1"/>
          <p:nvPr/>
        </p:nvSpPr>
        <p:spPr>
          <a:xfrm>
            <a:off x="6223392" y="485388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s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46AC3-E318-4603-BA6E-7A7D2CE445A9}"/>
              </a:ext>
            </a:extLst>
          </p:cNvPr>
          <p:cNvSpPr txBox="1"/>
          <p:nvPr/>
        </p:nvSpPr>
        <p:spPr>
          <a:xfrm>
            <a:off x="7153119" y="486404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o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E0F10-C85F-4588-8612-2658DAD1611C}"/>
              </a:ext>
            </a:extLst>
          </p:cNvPr>
          <p:cNvSpPr txBox="1"/>
          <p:nvPr/>
        </p:nvSpPr>
        <p:spPr>
          <a:xfrm>
            <a:off x="8095223" y="4864043"/>
            <a:ext cx="1065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tso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FEF49-81DF-48D1-9EDB-EAEB1EB0E0F0}"/>
              </a:ext>
            </a:extLst>
          </p:cNvPr>
          <p:cNvSpPr txBox="1"/>
          <p:nvPr/>
        </p:nvSpPr>
        <p:spPr>
          <a:xfrm>
            <a:off x="507563" y="4826463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p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8BE9B-A3D2-41D2-A4AA-599652F75FCE}"/>
              </a:ext>
            </a:extLst>
          </p:cNvPr>
          <p:cNvSpPr txBox="1"/>
          <p:nvPr/>
        </p:nvSpPr>
        <p:spPr>
          <a:xfrm>
            <a:off x="1533941" y="482374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D58EB-6377-4205-A3C2-9FB244CCA031}"/>
              </a:ext>
            </a:extLst>
          </p:cNvPr>
          <p:cNvSpPr txBox="1"/>
          <p:nvPr/>
        </p:nvSpPr>
        <p:spPr>
          <a:xfrm>
            <a:off x="2463668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02A07-B7BB-48C3-8F7E-C8D767C1A606}"/>
              </a:ext>
            </a:extLst>
          </p:cNvPr>
          <p:cNvSpPr txBox="1"/>
          <p:nvPr/>
        </p:nvSpPr>
        <p:spPr>
          <a:xfrm>
            <a:off x="3405772" y="4833904"/>
            <a:ext cx="1065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pru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2028D1-C894-4235-AE3D-2E5A7E591C8A}"/>
              </a:ext>
            </a:extLst>
          </p:cNvPr>
          <p:cNvSpPr txBox="1"/>
          <p:nvPr/>
        </p:nvSpPr>
        <p:spPr>
          <a:xfrm>
            <a:off x="1284806" y="502147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32C6F-6569-4721-99AE-BAE78D5EC14A}"/>
              </a:ext>
            </a:extLst>
          </p:cNvPr>
          <p:cNvSpPr txBox="1"/>
          <p:nvPr/>
        </p:nvSpPr>
        <p:spPr>
          <a:xfrm>
            <a:off x="2215333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D69CC-AFC0-42F7-9C00-DB6735B76040}"/>
              </a:ext>
            </a:extLst>
          </p:cNvPr>
          <p:cNvSpPr txBox="1"/>
          <p:nvPr/>
        </p:nvSpPr>
        <p:spPr>
          <a:xfrm>
            <a:off x="3125371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65270-69E7-4A0B-B29F-3D9855486BDE}"/>
              </a:ext>
            </a:extLst>
          </p:cNvPr>
          <p:cNvSpPr txBox="1"/>
          <p:nvPr/>
        </p:nvSpPr>
        <p:spPr>
          <a:xfrm>
            <a:off x="1288121" y="501484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E48D73-C19D-49B2-A696-EF5C7F5B1521}"/>
              </a:ext>
            </a:extLst>
          </p:cNvPr>
          <p:cNvSpPr txBox="1"/>
          <p:nvPr/>
        </p:nvSpPr>
        <p:spPr>
          <a:xfrm>
            <a:off x="2218648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18788D-5D68-4DC8-9C31-30258D60618A}"/>
              </a:ext>
            </a:extLst>
          </p:cNvPr>
          <p:cNvSpPr txBox="1"/>
          <p:nvPr/>
        </p:nvSpPr>
        <p:spPr>
          <a:xfrm>
            <a:off x="3128686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738678-AAC5-48CE-BD9D-752CCA29EDA2}"/>
              </a:ext>
            </a:extLst>
          </p:cNvPr>
          <p:cNvSpPr txBox="1"/>
          <p:nvPr/>
        </p:nvSpPr>
        <p:spPr>
          <a:xfrm>
            <a:off x="5977572" y="504498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372F6-0A0F-4810-BF34-17B46C60FA11}"/>
              </a:ext>
            </a:extLst>
          </p:cNvPr>
          <p:cNvSpPr txBox="1"/>
          <p:nvPr/>
        </p:nvSpPr>
        <p:spPr>
          <a:xfrm>
            <a:off x="6908099" y="503855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BDE952-277B-4679-AB39-6CFD525C46A3}"/>
              </a:ext>
            </a:extLst>
          </p:cNvPr>
          <p:cNvSpPr txBox="1"/>
          <p:nvPr/>
        </p:nvSpPr>
        <p:spPr>
          <a:xfrm>
            <a:off x="7818137" y="508016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5066B-70D8-488B-BF3C-0B0D444B586E}"/>
              </a:ext>
            </a:extLst>
          </p:cNvPr>
          <p:cNvSpPr txBox="1"/>
          <p:nvPr/>
        </p:nvSpPr>
        <p:spPr>
          <a:xfrm>
            <a:off x="5980887" y="503836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04217-A5C2-4E47-AB99-53370D07382A}"/>
              </a:ext>
            </a:extLst>
          </p:cNvPr>
          <p:cNvSpPr txBox="1"/>
          <p:nvPr/>
        </p:nvSpPr>
        <p:spPr>
          <a:xfrm>
            <a:off x="6911414" y="503192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D5DA41-456A-4BA6-AC28-855F76A250BB}"/>
              </a:ext>
            </a:extLst>
          </p:cNvPr>
          <p:cNvSpPr txBox="1"/>
          <p:nvPr/>
        </p:nvSpPr>
        <p:spPr>
          <a:xfrm>
            <a:off x="7821452" y="507353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01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9" grpId="0"/>
      <p:bldP spid="20" grpId="0"/>
      <p:bldP spid="21" grpId="0"/>
      <p:bldP spid="23" grpId="0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7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A29E732-F158-40AA-A3AF-DA51CDC125FB}"/>
              </a:ext>
            </a:extLst>
          </p:cNvPr>
          <p:cNvSpPr txBox="1"/>
          <p:nvPr/>
        </p:nvSpPr>
        <p:spPr>
          <a:xfrm>
            <a:off x="5200329" y="4849978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d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94B85-B81E-4CF8-B50C-43362ABA36FD}"/>
              </a:ext>
            </a:extLst>
          </p:cNvPr>
          <p:cNvSpPr txBox="1"/>
          <p:nvPr/>
        </p:nvSpPr>
        <p:spPr>
          <a:xfrm>
            <a:off x="6226707" y="484726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y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D22F3A-CAB4-4548-B3B8-465BC6EDDF38}"/>
              </a:ext>
            </a:extLst>
          </p:cNvPr>
          <p:cNvSpPr txBox="1"/>
          <p:nvPr/>
        </p:nvSpPr>
        <p:spPr>
          <a:xfrm>
            <a:off x="7156434" y="485741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FC96ED-7C4E-44C2-8F7D-CA6BA1CABE0E}"/>
              </a:ext>
            </a:extLst>
          </p:cNvPr>
          <p:cNvSpPr txBox="1"/>
          <p:nvPr/>
        </p:nvSpPr>
        <p:spPr>
          <a:xfrm>
            <a:off x="8098538" y="4857419"/>
            <a:ext cx="1299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dya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A89BC6-2930-4C04-ABF6-02CA8925DC88}"/>
              </a:ext>
            </a:extLst>
          </p:cNvPr>
          <p:cNvSpPr txBox="1"/>
          <p:nvPr/>
        </p:nvSpPr>
        <p:spPr>
          <a:xfrm>
            <a:off x="504248" y="4833087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g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D54D7-CCA1-483F-8EE4-1EB7B514EE07}"/>
              </a:ext>
            </a:extLst>
          </p:cNvPr>
          <p:cNvSpPr txBox="1"/>
          <p:nvPr/>
        </p:nvSpPr>
        <p:spPr>
          <a:xfrm>
            <a:off x="1530626" y="483037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A96C5-4A57-4494-9239-55128192109D}"/>
              </a:ext>
            </a:extLst>
          </p:cNvPr>
          <p:cNvSpPr txBox="1"/>
          <p:nvPr/>
        </p:nvSpPr>
        <p:spPr>
          <a:xfrm>
            <a:off x="2460353" y="484052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Alfabeto" panose="020B0502020202020204" pitchFamily="34" charset="0"/>
              </a:rPr>
              <a:t>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C69923-17C6-4A90-9714-FEEA378289DC}"/>
              </a:ext>
            </a:extLst>
          </p:cNvPr>
          <p:cNvSpPr txBox="1"/>
          <p:nvPr/>
        </p:nvSpPr>
        <p:spPr>
          <a:xfrm>
            <a:off x="3402457" y="4840528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gri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68965" y="147245"/>
            <a:ext cx="9551505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5BF3D8-A66D-46BD-AFD9-AAE1EE8E8C68}"/>
              </a:ext>
            </a:extLst>
          </p:cNvPr>
          <p:cNvSpPr/>
          <p:nvPr/>
        </p:nvSpPr>
        <p:spPr>
          <a:xfrm>
            <a:off x="1081870" y="1120188"/>
            <a:ext cx="2912165" cy="36202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619F3-3606-4B27-A605-D188F7E9D78B}"/>
              </a:ext>
            </a:extLst>
          </p:cNvPr>
          <p:cNvSpPr/>
          <p:nvPr/>
        </p:nvSpPr>
        <p:spPr>
          <a:xfrm>
            <a:off x="5813359" y="1120188"/>
            <a:ext cx="2912165" cy="36202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14664A-D442-44C1-A6AA-79F64A6E3D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5" y="1136955"/>
            <a:ext cx="2159024" cy="3453787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805D9D-9E51-4778-BC5A-255738A7BE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41" y="1878025"/>
            <a:ext cx="2938552" cy="1997882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D0634-4D73-41B1-8CDF-3708E1FB2920}"/>
              </a:ext>
            </a:extLst>
          </p:cNvPr>
          <p:cNvSpPr txBox="1"/>
          <p:nvPr/>
        </p:nvSpPr>
        <p:spPr>
          <a:xfrm>
            <a:off x="5197014" y="4856602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d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ED5F6-614F-4FF9-9502-4A3A6B6A8366}"/>
              </a:ext>
            </a:extLst>
          </p:cNvPr>
          <p:cNvSpPr txBox="1"/>
          <p:nvPr/>
        </p:nvSpPr>
        <p:spPr>
          <a:xfrm>
            <a:off x="6223392" y="4853888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y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A9C91-BBAD-428D-9D6B-948AACD5A0B3}"/>
              </a:ext>
            </a:extLst>
          </p:cNvPr>
          <p:cNvSpPr txBox="1"/>
          <p:nvPr/>
        </p:nvSpPr>
        <p:spPr>
          <a:xfrm>
            <a:off x="7153119" y="4864043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12879-AF60-48C3-910F-1BA65E642B93}"/>
              </a:ext>
            </a:extLst>
          </p:cNvPr>
          <p:cNvSpPr txBox="1"/>
          <p:nvPr/>
        </p:nvSpPr>
        <p:spPr>
          <a:xfrm>
            <a:off x="8115101" y="4864043"/>
            <a:ext cx="122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dya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EB276-FF5C-4CB9-963C-30F3A72BB582}"/>
              </a:ext>
            </a:extLst>
          </p:cNvPr>
          <p:cNvSpPr txBox="1"/>
          <p:nvPr/>
        </p:nvSpPr>
        <p:spPr>
          <a:xfrm>
            <a:off x="507563" y="4826463"/>
            <a:ext cx="79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g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618DB-14C4-4B8B-9439-BD077780804C}"/>
              </a:ext>
            </a:extLst>
          </p:cNvPr>
          <p:cNvSpPr txBox="1"/>
          <p:nvPr/>
        </p:nvSpPr>
        <p:spPr>
          <a:xfrm>
            <a:off x="1533941" y="4823749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fabeto" panose="020B0502020202020204" pitchFamily="34" charset="0"/>
              </a:rPr>
              <a:t>r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8E5AE-F143-4E08-8A12-49FD32CB812F}"/>
              </a:ext>
            </a:extLst>
          </p:cNvPr>
          <p:cNvSpPr txBox="1"/>
          <p:nvPr/>
        </p:nvSpPr>
        <p:spPr>
          <a:xfrm>
            <a:off x="2463668" y="4833904"/>
            <a:ext cx="66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Alfabeto" panose="020B0502020202020204" pitchFamily="34" charset="0"/>
              </a:rPr>
              <a:t>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D5FBCD-E6D6-4A83-817E-651D12019E18}"/>
              </a:ext>
            </a:extLst>
          </p:cNvPr>
          <p:cNvSpPr txBox="1"/>
          <p:nvPr/>
        </p:nvSpPr>
        <p:spPr>
          <a:xfrm>
            <a:off x="3405772" y="4833904"/>
            <a:ext cx="1014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>
                <a:latin typeface="Alfabeto" panose="020B0502020202020204" pitchFamily="34" charset="0"/>
              </a:rPr>
              <a:t>gri</a:t>
            </a:r>
            <a:endParaRPr lang="en-PH" sz="4400" b="1" u="sng" dirty="0">
              <a:latin typeface="Alfabeto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03866-CBE4-4920-BB53-C325EADAF94E}"/>
              </a:ext>
            </a:extLst>
          </p:cNvPr>
          <p:cNvSpPr txBox="1"/>
          <p:nvPr/>
        </p:nvSpPr>
        <p:spPr>
          <a:xfrm>
            <a:off x="1284806" y="502147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0F972D-A135-4B6D-9AB1-2ADB1F61F76B}"/>
              </a:ext>
            </a:extLst>
          </p:cNvPr>
          <p:cNvSpPr txBox="1"/>
          <p:nvPr/>
        </p:nvSpPr>
        <p:spPr>
          <a:xfrm>
            <a:off x="2215333" y="501503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DA568-7E59-41EB-87A4-F8A2F6E05E6C}"/>
              </a:ext>
            </a:extLst>
          </p:cNvPr>
          <p:cNvSpPr txBox="1"/>
          <p:nvPr/>
        </p:nvSpPr>
        <p:spPr>
          <a:xfrm>
            <a:off x="3125371" y="5056645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DE13A-7115-4A29-8CE3-C840240D23A0}"/>
              </a:ext>
            </a:extLst>
          </p:cNvPr>
          <p:cNvSpPr txBox="1"/>
          <p:nvPr/>
        </p:nvSpPr>
        <p:spPr>
          <a:xfrm>
            <a:off x="1288121" y="501484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77DA24-6A89-4AD1-A2E0-06F6CD80D9C6}"/>
              </a:ext>
            </a:extLst>
          </p:cNvPr>
          <p:cNvSpPr txBox="1"/>
          <p:nvPr/>
        </p:nvSpPr>
        <p:spPr>
          <a:xfrm>
            <a:off x="2218648" y="500841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A59539-80F5-46C3-BB4A-507DCB009A25}"/>
              </a:ext>
            </a:extLst>
          </p:cNvPr>
          <p:cNvSpPr txBox="1"/>
          <p:nvPr/>
        </p:nvSpPr>
        <p:spPr>
          <a:xfrm>
            <a:off x="3128686" y="5050021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C48CCB-083E-459C-A9E6-E011F0C623A9}"/>
              </a:ext>
            </a:extLst>
          </p:cNvPr>
          <p:cNvSpPr txBox="1"/>
          <p:nvPr/>
        </p:nvSpPr>
        <p:spPr>
          <a:xfrm>
            <a:off x="5977572" y="5044988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8EC12-7609-4CC2-AD2D-8906000D7752}"/>
              </a:ext>
            </a:extLst>
          </p:cNvPr>
          <p:cNvSpPr txBox="1"/>
          <p:nvPr/>
        </p:nvSpPr>
        <p:spPr>
          <a:xfrm>
            <a:off x="6908099" y="5038553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FD7072-1AA9-402D-9D86-C46C81CD46BA}"/>
              </a:ext>
            </a:extLst>
          </p:cNvPr>
          <p:cNvSpPr txBox="1"/>
          <p:nvPr/>
        </p:nvSpPr>
        <p:spPr>
          <a:xfrm>
            <a:off x="7818137" y="5080160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F7A3D-0EC3-4327-871A-102B1664E77C}"/>
              </a:ext>
            </a:extLst>
          </p:cNvPr>
          <p:cNvSpPr txBox="1"/>
          <p:nvPr/>
        </p:nvSpPr>
        <p:spPr>
          <a:xfrm>
            <a:off x="5980887" y="5038364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616605-13B7-44A2-BB8A-2295579E5BF3}"/>
              </a:ext>
            </a:extLst>
          </p:cNvPr>
          <p:cNvSpPr txBox="1"/>
          <p:nvPr/>
        </p:nvSpPr>
        <p:spPr>
          <a:xfrm>
            <a:off x="6911414" y="5031929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+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794455-7ACE-434E-AFE1-CDA5D46C26CE}"/>
              </a:ext>
            </a:extLst>
          </p:cNvPr>
          <p:cNvSpPr txBox="1"/>
          <p:nvPr/>
        </p:nvSpPr>
        <p:spPr>
          <a:xfrm>
            <a:off x="7821452" y="5073536"/>
            <a:ext cx="22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lfabeto" panose="020B0502020202020204" pitchFamily="34" charset="0"/>
              </a:rPr>
              <a:t>=</a:t>
            </a:r>
            <a:endParaRPr lang="en-PH" sz="2000" b="1" u="sng" dirty="0">
              <a:solidFill>
                <a:srgbClr val="FF0000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66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9" grpId="0"/>
      <p:bldP spid="21" grpId="0"/>
      <p:bldP spid="22" grpId="0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7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442</Words>
  <Application>Microsoft Office PowerPoint</Application>
  <PresentationFormat>A4 Paper (210x297 mm)</PresentationFormat>
  <Paragraphs>281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Alfabeto</vt:lpstr>
      <vt:lpstr>Arial</vt:lpstr>
      <vt:lpstr>Arial Black</vt:lpstr>
      <vt:lpstr>Arial Rounded MT Bold</vt:lpstr>
      <vt:lpstr>Calibri</vt:lpstr>
      <vt:lpstr>Calibri Light</vt:lpstr>
      <vt:lpstr>Century Gothic</vt:lpstr>
      <vt:lpstr>Eras Bold ITC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ARZYLETTE MAGSAYO</cp:lastModifiedBy>
  <cp:revision>48</cp:revision>
  <dcterms:created xsi:type="dcterms:W3CDTF">2023-05-23T13:10:36Z</dcterms:created>
  <dcterms:modified xsi:type="dcterms:W3CDTF">2023-11-26T06:00:15Z</dcterms:modified>
</cp:coreProperties>
</file>