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311" r:id="rId4"/>
    <p:sldId id="262" r:id="rId5"/>
    <p:sldId id="259" r:id="rId6"/>
    <p:sldId id="269" r:id="rId7"/>
    <p:sldId id="257" r:id="rId8"/>
    <p:sldId id="267" r:id="rId9"/>
    <p:sldId id="265" r:id="rId10"/>
    <p:sldId id="264" r:id="rId11"/>
    <p:sldId id="268" r:id="rId12"/>
    <p:sldId id="263" r:id="rId13"/>
    <p:sldId id="266" r:id="rId14"/>
    <p:sldId id="270" r:id="rId15"/>
    <p:sldId id="271" r:id="rId16"/>
    <p:sldId id="273" r:id="rId17"/>
    <p:sldId id="274" r:id="rId18"/>
    <p:sldId id="275" r:id="rId19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6600CC"/>
    <a:srgbClr val="CCFFFF"/>
    <a:srgbClr val="CCFF99"/>
    <a:srgbClr val="B3EBFF"/>
    <a:srgbClr val="CC0066"/>
    <a:srgbClr val="FF9966"/>
    <a:srgbClr val="FF6799"/>
    <a:srgbClr val="33CCFF"/>
    <a:srgbClr val="6F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8506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87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9632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9935" y="6356353"/>
            <a:ext cx="8635028" cy="349248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8542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19751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085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3136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408242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5926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29583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966639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1038" y="6356352"/>
            <a:ext cx="8543925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592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60439" y="6356352"/>
            <a:ext cx="8664524" cy="309919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3543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01022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0111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328" y="6356353"/>
            <a:ext cx="8542635" cy="359080"/>
          </a:xfrm>
        </p:spPr>
        <p:txBody>
          <a:bodyPr/>
          <a:lstStyle>
            <a:lvl1pPr>
              <a:defRPr sz="1400" b="1"/>
            </a:lvl1pPr>
          </a:lstStyle>
          <a:p>
            <a:pPr algn="ctr"/>
            <a:fld id="{76311846-9E2D-4A43-A323-07B03E91AD97}" type="slidenum">
              <a:rPr lang="en-PH" smtClean="0"/>
              <a:pPr algn="ctr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93011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39416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8810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038" y="6356353"/>
            <a:ext cx="8543925" cy="359080"/>
          </a:xfrm>
        </p:spPr>
        <p:txBody>
          <a:bodyPr/>
          <a:lstStyle>
            <a:lvl1pPr algn="ctr">
              <a:defRPr sz="1400" b="1"/>
            </a:lvl1pPr>
          </a:lstStyle>
          <a:p>
            <a:fld id="{76311846-9E2D-4A43-A323-07B03E91AD97}" type="slidenum">
              <a:rPr lang="en-PH" smtClean="0"/>
              <a:pPr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642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623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648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71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173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464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22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979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1B121-537D-4177-B35D-B918C97BF35F}" type="datetimeFigureOut">
              <a:rPr lang="en-PH" smtClean="0"/>
              <a:t>26/11/2023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93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Alfonso B. Dagani Integrated School</a:t>
            </a:r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1846-9E2D-4A43-A323-07B03E91AD9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512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microsoft.com/office/2007/relationships/hdphoto" Target="../media/hdphoto6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2000">
              <a:srgbClr val="CCFF33"/>
            </a:gs>
            <a:gs pos="27000">
              <a:srgbClr val="92EA13"/>
            </a:gs>
            <a:gs pos="44000">
              <a:srgbClr val="6FDE00"/>
            </a:gs>
            <a:gs pos="61000">
              <a:srgbClr val="FFFF00"/>
            </a:gs>
            <a:gs pos="77000">
              <a:srgbClr val="FF9933"/>
            </a:gs>
            <a:gs pos="98000">
              <a:srgbClr val="CC0066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ame 25">
            <a:extLst>
              <a:ext uri="{FF2B5EF4-FFF2-40B4-BE49-F238E27FC236}">
                <a16:creationId xmlns:a16="http://schemas.microsoft.com/office/drawing/2014/main" id="{B1732C50-C4B3-4DC9-B20D-BCDE421730B7}"/>
              </a:ext>
            </a:extLst>
          </p:cNvPr>
          <p:cNvSpPr/>
          <p:nvPr/>
        </p:nvSpPr>
        <p:spPr>
          <a:xfrm>
            <a:off x="675861" y="207318"/>
            <a:ext cx="9055431" cy="6443364"/>
          </a:xfrm>
          <a:prstGeom prst="frame">
            <a:avLst>
              <a:gd name="adj1" fmla="val 139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H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A82503-1301-4CD4-A87A-064689798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2" r="5010" b="35804"/>
          <a:stretch/>
        </p:blipFill>
        <p:spPr>
          <a:xfrm>
            <a:off x="775251" y="296979"/>
            <a:ext cx="8825467" cy="2576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4E6376-B423-470B-BA50-AF07FBC42D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615" r="3042" b="8164"/>
          <a:stretch/>
        </p:blipFill>
        <p:spPr>
          <a:xfrm>
            <a:off x="1054084" y="4540241"/>
            <a:ext cx="1818324" cy="181703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6B2DDEB-058C-4368-A89A-B3590F8E955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 flipH="1">
            <a:off x="7140401" y="3984442"/>
            <a:ext cx="2305878" cy="240861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102D21-C84E-404B-9E17-92266ABCAC88}"/>
              </a:ext>
            </a:extLst>
          </p:cNvPr>
          <p:cNvSpPr/>
          <p:nvPr/>
        </p:nvSpPr>
        <p:spPr>
          <a:xfrm>
            <a:off x="2693179" y="4393912"/>
            <a:ext cx="4701534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STEP 5: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2060"/>
                </a:solidFill>
                <a:effectLst>
                  <a:glow rad="63500">
                    <a:prstClr val="white"/>
                  </a:glow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Eras Bold ITC" panose="020B0907030504020204" pitchFamily="34" charset="0"/>
                <a:ea typeface="+mn-ea"/>
                <a:cs typeface="+mn-cs"/>
              </a:rPr>
              <a:t>READING WORD FAMILIES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230DCE-954A-48D2-BBE1-24CCCFB76551}"/>
              </a:ext>
            </a:extLst>
          </p:cNvPr>
          <p:cNvSpPr/>
          <p:nvPr/>
        </p:nvSpPr>
        <p:spPr>
          <a:xfrm>
            <a:off x="1391975" y="2922874"/>
            <a:ext cx="76232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CONTEXTUALIZED AND LOCALIZED LEARNING MATERIALS FOR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  <a:reflection stA="99000" endPos="0" dist="50800" dir="5400000" sy="-100000" algn="bl" rotWithShape="0"/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READING INTERVENTION</a:t>
            </a: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394D1CE7-03BB-4024-AD0E-B5343773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861" y="6292231"/>
            <a:ext cx="2943846" cy="2921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  <a:ex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88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6BA35C6-F700-4228-82C3-1E00ADFE189C}"/>
              </a:ext>
            </a:extLst>
          </p:cNvPr>
          <p:cNvSpPr/>
          <p:nvPr/>
        </p:nvSpPr>
        <p:spPr>
          <a:xfrm>
            <a:off x="185529" y="285341"/>
            <a:ext cx="9355079" cy="63027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494847-AD32-446F-9134-34102DBC969B}"/>
              </a:ext>
            </a:extLst>
          </p:cNvPr>
          <p:cNvCxnSpPr>
            <a:cxnSpLocks/>
            <a:stCxn id="9" idx="1"/>
            <a:endCxn id="9" idx="3"/>
          </p:cNvCxnSpPr>
          <p:nvPr/>
        </p:nvCxnSpPr>
        <p:spPr>
          <a:xfrm>
            <a:off x="185529" y="3436714"/>
            <a:ext cx="9355079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E9151394-B3DE-430D-AAB3-37FE6C339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2"/>
          <a:stretch/>
        </p:blipFill>
        <p:spPr>
          <a:xfrm>
            <a:off x="327992" y="46438"/>
            <a:ext cx="6241774" cy="334110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09331" y="147245"/>
            <a:ext cx="961114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470663-970C-49B8-8E0F-6BC624551A14}"/>
              </a:ext>
            </a:extLst>
          </p:cNvPr>
          <p:cNvSpPr/>
          <p:nvPr/>
        </p:nvSpPr>
        <p:spPr>
          <a:xfrm>
            <a:off x="1628844" y="1541465"/>
            <a:ext cx="74411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D08A82-A646-4AE9-AB40-78F804505797}"/>
              </a:ext>
            </a:extLst>
          </p:cNvPr>
          <p:cNvSpPr/>
          <p:nvPr/>
        </p:nvSpPr>
        <p:spPr>
          <a:xfrm>
            <a:off x="2996756" y="333486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B24C25-DCD4-445B-8DD4-A071D624534A}"/>
              </a:ext>
            </a:extLst>
          </p:cNvPr>
          <p:cNvSpPr/>
          <p:nvPr/>
        </p:nvSpPr>
        <p:spPr>
          <a:xfrm>
            <a:off x="3752697" y="337261"/>
            <a:ext cx="6602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2684DB-1C9E-4DEC-80E3-DEFC56DFE2ED}"/>
              </a:ext>
            </a:extLst>
          </p:cNvPr>
          <p:cNvCxnSpPr/>
          <p:nvPr/>
        </p:nvCxnSpPr>
        <p:spPr>
          <a:xfrm>
            <a:off x="2984801" y="1017521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5B7D9D-DE05-4C0C-9C01-D93B188DE1FE}"/>
              </a:ext>
            </a:extLst>
          </p:cNvPr>
          <p:cNvSpPr/>
          <p:nvPr/>
        </p:nvSpPr>
        <p:spPr>
          <a:xfrm>
            <a:off x="2965023" y="1036525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68DDAB-8F0B-4D33-ACD5-822528956B24}"/>
              </a:ext>
            </a:extLst>
          </p:cNvPr>
          <p:cNvSpPr/>
          <p:nvPr/>
        </p:nvSpPr>
        <p:spPr>
          <a:xfrm>
            <a:off x="3673809" y="1040300"/>
            <a:ext cx="7166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2658D2-D523-4D71-825A-1957C2DC7C64}"/>
              </a:ext>
            </a:extLst>
          </p:cNvPr>
          <p:cNvCxnSpPr>
            <a:cxnSpLocks/>
          </p:cNvCxnSpPr>
          <p:nvPr/>
        </p:nvCxnSpPr>
        <p:spPr>
          <a:xfrm flipV="1">
            <a:off x="3065959" y="1782906"/>
            <a:ext cx="126652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FEC8439-8AD6-445E-87E9-27F2E5A5B147}"/>
              </a:ext>
            </a:extLst>
          </p:cNvPr>
          <p:cNvSpPr/>
          <p:nvPr/>
        </p:nvSpPr>
        <p:spPr>
          <a:xfrm>
            <a:off x="4839637" y="349759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AA32546-C0D9-4BF2-9F29-CC1D00C11425}"/>
              </a:ext>
            </a:extLst>
          </p:cNvPr>
          <p:cNvSpPr/>
          <p:nvPr/>
        </p:nvSpPr>
        <p:spPr>
          <a:xfrm>
            <a:off x="5282366" y="353534"/>
            <a:ext cx="749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D4E84-49E2-4B96-810E-5F6D722664F7}"/>
              </a:ext>
            </a:extLst>
          </p:cNvPr>
          <p:cNvCxnSpPr>
            <a:cxnSpLocks/>
          </p:cNvCxnSpPr>
          <p:nvPr/>
        </p:nvCxnSpPr>
        <p:spPr>
          <a:xfrm flipV="1">
            <a:off x="4808954" y="1022650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AAA6CCC-8B10-4AFE-8B2A-B9E786FBA7EA}"/>
              </a:ext>
            </a:extLst>
          </p:cNvPr>
          <p:cNvSpPr/>
          <p:nvPr/>
        </p:nvSpPr>
        <p:spPr>
          <a:xfrm>
            <a:off x="4808092" y="1001453"/>
            <a:ext cx="1004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8357D7-13A6-4E9D-8DEA-C9610FB6755B}"/>
              </a:ext>
            </a:extLst>
          </p:cNvPr>
          <p:cNvSpPr/>
          <p:nvPr/>
        </p:nvSpPr>
        <p:spPr>
          <a:xfrm>
            <a:off x="5408623" y="1005228"/>
            <a:ext cx="749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E77E1B2-E89D-4260-B402-E7B6F5BBFC78}"/>
              </a:ext>
            </a:extLst>
          </p:cNvPr>
          <p:cNvCxnSpPr>
            <a:cxnSpLocks/>
          </p:cNvCxnSpPr>
          <p:nvPr/>
        </p:nvCxnSpPr>
        <p:spPr>
          <a:xfrm>
            <a:off x="4887003" y="1750844"/>
            <a:ext cx="11444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FB3A8-528E-4382-82D6-B297ADFF6AFD}"/>
              </a:ext>
            </a:extLst>
          </p:cNvPr>
          <p:cNvSpPr/>
          <p:nvPr/>
        </p:nvSpPr>
        <p:spPr>
          <a:xfrm>
            <a:off x="3857850" y="1874351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ED742C-169D-4A65-8218-905ABB8A4C06}"/>
              </a:ext>
            </a:extLst>
          </p:cNvPr>
          <p:cNvSpPr/>
          <p:nvPr/>
        </p:nvSpPr>
        <p:spPr>
          <a:xfrm>
            <a:off x="4471625" y="1878126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0AB38E-7742-4085-B6BC-814E8BAB2EAF}"/>
              </a:ext>
            </a:extLst>
          </p:cNvPr>
          <p:cNvCxnSpPr>
            <a:cxnSpLocks/>
          </p:cNvCxnSpPr>
          <p:nvPr/>
        </p:nvCxnSpPr>
        <p:spPr>
          <a:xfrm>
            <a:off x="3805146" y="2616815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F5D7837-002C-4136-8E5C-9136324F89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02"/>
          <a:stretch/>
        </p:blipFill>
        <p:spPr>
          <a:xfrm>
            <a:off x="3065959" y="3081186"/>
            <a:ext cx="6241774" cy="3341106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4C83EAC-4BD5-4F13-8F5A-F9C933E5F8C1}"/>
              </a:ext>
            </a:extLst>
          </p:cNvPr>
          <p:cNvSpPr/>
          <p:nvPr/>
        </p:nvSpPr>
        <p:spPr>
          <a:xfrm>
            <a:off x="4366811" y="4576213"/>
            <a:ext cx="59182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en-US" sz="5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1B3651-5ADC-4620-AF4E-DB86F91E0B65}"/>
              </a:ext>
            </a:extLst>
          </p:cNvPr>
          <p:cNvSpPr/>
          <p:nvPr/>
        </p:nvSpPr>
        <p:spPr>
          <a:xfrm>
            <a:off x="5814235" y="3368234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31EBFA-E553-482E-87FB-D1ABA82DF17C}"/>
              </a:ext>
            </a:extLst>
          </p:cNvPr>
          <p:cNvSpPr/>
          <p:nvPr/>
        </p:nvSpPr>
        <p:spPr>
          <a:xfrm>
            <a:off x="6351518" y="3372009"/>
            <a:ext cx="6602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44B501A-D1CE-4A7C-A477-27582E2A614E}"/>
              </a:ext>
            </a:extLst>
          </p:cNvPr>
          <p:cNvCxnSpPr/>
          <p:nvPr/>
        </p:nvCxnSpPr>
        <p:spPr>
          <a:xfrm>
            <a:off x="5722768" y="4141720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B0200DD-8D38-4A54-8D5B-A5E412778478}"/>
              </a:ext>
            </a:extLst>
          </p:cNvPr>
          <p:cNvSpPr/>
          <p:nvPr/>
        </p:nvSpPr>
        <p:spPr>
          <a:xfrm>
            <a:off x="5702990" y="4339626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76A9CA-C3AA-4693-B555-8D92A95D5023}"/>
              </a:ext>
            </a:extLst>
          </p:cNvPr>
          <p:cNvSpPr/>
          <p:nvPr/>
        </p:nvSpPr>
        <p:spPr>
          <a:xfrm>
            <a:off x="6411776" y="4343401"/>
            <a:ext cx="7166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2C2468-0D7B-43B2-A809-AD5D41A5DDCA}"/>
              </a:ext>
            </a:extLst>
          </p:cNvPr>
          <p:cNvCxnSpPr>
            <a:cxnSpLocks/>
          </p:cNvCxnSpPr>
          <p:nvPr/>
        </p:nvCxnSpPr>
        <p:spPr>
          <a:xfrm flipV="1">
            <a:off x="5803926" y="5086007"/>
            <a:ext cx="1266520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CFC169-BDD3-4564-A979-3BF88B521DCD}"/>
              </a:ext>
            </a:extLst>
          </p:cNvPr>
          <p:cNvSpPr/>
          <p:nvPr/>
        </p:nvSpPr>
        <p:spPr>
          <a:xfrm>
            <a:off x="7577604" y="3384507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50725F-8EF6-40F7-A0F5-EE34B3671F2E}"/>
              </a:ext>
            </a:extLst>
          </p:cNvPr>
          <p:cNvSpPr/>
          <p:nvPr/>
        </p:nvSpPr>
        <p:spPr>
          <a:xfrm>
            <a:off x="8119723" y="3388282"/>
            <a:ext cx="749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32BAA11-7EE3-4BA9-83F7-37ECD6FD556C}"/>
              </a:ext>
            </a:extLst>
          </p:cNvPr>
          <p:cNvCxnSpPr>
            <a:cxnSpLocks/>
          </p:cNvCxnSpPr>
          <p:nvPr/>
        </p:nvCxnSpPr>
        <p:spPr>
          <a:xfrm flipV="1">
            <a:off x="7546921" y="4136910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DDF52B7-3536-431C-9F01-8242EB30AC72}"/>
              </a:ext>
            </a:extLst>
          </p:cNvPr>
          <p:cNvSpPr/>
          <p:nvPr/>
        </p:nvSpPr>
        <p:spPr>
          <a:xfrm>
            <a:off x="7546059" y="4304554"/>
            <a:ext cx="1004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634278-4B4E-4B3A-A5C7-313F7934E3A0}"/>
              </a:ext>
            </a:extLst>
          </p:cNvPr>
          <p:cNvSpPr/>
          <p:nvPr/>
        </p:nvSpPr>
        <p:spPr>
          <a:xfrm>
            <a:off x="8146590" y="4308329"/>
            <a:ext cx="749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30692B-91D7-4554-A34E-6F28E68B3A80}"/>
              </a:ext>
            </a:extLst>
          </p:cNvPr>
          <p:cNvCxnSpPr>
            <a:cxnSpLocks/>
          </p:cNvCxnSpPr>
          <p:nvPr/>
        </p:nvCxnSpPr>
        <p:spPr>
          <a:xfrm>
            <a:off x="7624970" y="5053945"/>
            <a:ext cx="11444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357732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  <p:bldP spid="25" grpId="0"/>
      <p:bldP spid="26" grpId="0"/>
      <p:bldP spid="28" grpId="0"/>
      <p:bldP spid="29" grpId="0"/>
      <p:bldP spid="31" grpId="0"/>
      <p:bldP spid="32" grpId="0"/>
      <p:bldP spid="34" grpId="0"/>
      <p:bldP spid="35" grpId="0"/>
      <p:bldP spid="39" grpId="0"/>
      <p:bldP spid="40" grpId="0"/>
      <p:bldP spid="41" grpId="0"/>
      <p:bldP spid="43" grpId="0"/>
      <p:bldP spid="44" grpId="0"/>
      <p:bldP spid="46" grpId="0"/>
      <p:bldP spid="47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4A05E120-979C-4E75-A24D-E0FE02B56D6F}"/>
              </a:ext>
            </a:extLst>
          </p:cNvPr>
          <p:cNvSpPr/>
          <p:nvPr/>
        </p:nvSpPr>
        <p:spPr>
          <a:xfrm>
            <a:off x="284672" y="2481573"/>
            <a:ext cx="9255935" cy="41065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823068D-DFDD-404B-B4A4-7DD2B5624200}"/>
              </a:ext>
            </a:extLst>
          </p:cNvPr>
          <p:cNvCxnSpPr>
            <a:cxnSpLocks/>
            <a:stCxn id="64" idx="1"/>
            <a:endCxn id="64" idx="3"/>
          </p:cNvCxnSpPr>
          <p:nvPr/>
        </p:nvCxnSpPr>
        <p:spPr>
          <a:xfrm>
            <a:off x="284672" y="4534830"/>
            <a:ext cx="9255935" cy="0"/>
          </a:xfrm>
          <a:prstGeom prst="line">
            <a:avLst/>
          </a:prstGeom>
          <a:ln w="762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06C3C0-686A-4486-A5E2-BBA46A282C7F}"/>
              </a:ext>
            </a:extLst>
          </p:cNvPr>
          <p:cNvGrpSpPr/>
          <p:nvPr/>
        </p:nvGrpSpPr>
        <p:grpSpPr>
          <a:xfrm>
            <a:off x="3767967" y="380137"/>
            <a:ext cx="5641957" cy="2974416"/>
            <a:chOff x="1353754" y="2814248"/>
            <a:chExt cx="5641957" cy="2974416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8F488AD-E850-4911-BC04-95907C2B5367}"/>
                </a:ext>
              </a:extLst>
            </p:cNvPr>
            <p:cNvSpPr/>
            <p:nvPr/>
          </p:nvSpPr>
          <p:spPr>
            <a:xfrm>
              <a:off x="1355075" y="2814248"/>
              <a:ext cx="5640636" cy="249901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96FA042-DCF0-4F79-829E-2E77C802B343}"/>
                </a:ext>
              </a:extLst>
            </p:cNvPr>
            <p:cNvGrpSpPr/>
            <p:nvPr/>
          </p:nvGrpSpPr>
          <p:grpSpPr>
            <a:xfrm>
              <a:off x="2115265" y="4915684"/>
              <a:ext cx="907952" cy="872980"/>
              <a:chOff x="2071037" y="4779488"/>
              <a:chExt cx="1112704" cy="106984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95F9F0F-18BC-4144-A2E0-3A78ED912A30}"/>
                  </a:ext>
                </a:extLst>
              </p:cNvPr>
              <p:cNvSpPr/>
              <p:nvPr/>
            </p:nvSpPr>
            <p:spPr>
              <a:xfrm>
                <a:off x="2071037" y="4779488"/>
                <a:ext cx="1112704" cy="106984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716D3B7-7C47-4FA3-8C0A-B337B887EFCF}"/>
                  </a:ext>
                </a:extLst>
              </p:cNvPr>
              <p:cNvSpPr/>
              <p:nvPr/>
            </p:nvSpPr>
            <p:spPr>
              <a:xfrm>
                <a:off x="2421233" y="5122573"/>
                <a:ext cx="396649" cy="3813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C8975C4E-A95C-4DBA-90F9-A4AC0A69E1B1}"/>
                </a:ext>
              </a:extLst>
            </p:cNvPr>
            <p:cNvSpPr/>
            <p:nvPr/>
          </p:nvSpPr>
          <p:spPr>
            <a:xfrm>
              <a:off x="2519091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0E72FD3-B6A9-48D4-9509-C8263373A168}"/>
                </a:ext>
              </a:extLst>
            </p:cNvPr>
            <p:cNvSpPr/>
            <p:nvPr/>
          </p:nvSpPr>
          <p:spPr>
            <a:xfrm>
              <a:off x="1353754" y="3073948"/>
              <a:ext cx="159532" cy="146821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0" name="Flowchart: Manual Input 49">
              <a:extLst>
                <a:ext uri="{FF2B5EF4-FFF2-40B4-BE49-F238E27FC236}">
                  <a16:creationId xmlns:a16="http://schemas.microsoft.com/office/drawing/2014/main" id="{4684AD53-A1CC-4B5A-9CFB-B95FA83966DC}"/>
                </a:ext>
              </a:extLst>
            </p:cNvPr>
            <p:cNvSpPr/>
            <p:nvPr/>
          </p:nvSpPr>
          <p:spPr>
            <a:xfrm rot="10800000">
              <a:off x="1469773" y="3073947"/>
              <a:ext cx="940012" cy="1040412"/>
            </a:xfrm>
            <a:prstGeom prst="flowChartManualInpu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329A813-D56A-4385-8322-027C1D306EC2}"/>
                </a:ext>
              </a:extLst>
            </p:cNvPr>
            <p:cNvSpPr/>
            <p:nvPr/>
          </p:nvSpPr>
          <p:spPr>
            <a:xfrm>
              <a:off x="1513285" y="4125894"/>
              <a:ext cx="5482425" cy="6183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18BCD4A-7B93-46DF-9589-DFBE1F919D30}"/>
                </a:ext>
              </a:extLst>
            </p:cNvPr>
            <p:cNvSpPr/>
            <p:nvPr/>
          </p:nvSpPr>
          <p:spPr>
            <a:xfrm>
              <a:off x="1513285" y="4300614"/>
              <a:ext cx="5482425" cy="6183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0BF7929-E8E4-4132-AC13-489C00CE855E}"/>
                </a:ext>
              </a:extLst>
            </p:cNvPr>
            <p:cNvGrpSpPr/>
            <p:nvPr/>
          </p:nvGrpSpPr>
          <p:grpSpPr>
            <a:xfrm>
              <a:off x="5518307" y="4888916"/>
              <a:ext cx="907952" cy="872980"/>
              <a:chOff x="2071037" y="4779488"/>
              <a:chExt cx="1112704" cy="106984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6B02576-6A88-4549-A3DF-C18EA2A75B2D}"/>
                  </a:ext>
                </a:extLst>
              </p:cNvPr>
              <p:cNvSpPr/>
              <p:nvPr/>
            </p:nvSpPr>
            <p:spPr>
              <a:xfrm>
                <a:off x="2071037" y="4779488"/>
                <a:ext cx="1112704" cy="106984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01C80E0-8CEF-436B-A759-73193D99D0A4}"/>
                  </a:ext>
                </a:extLst>
              </p:cNvPr>
              <p:cNvSpPr/>
              <p:nvPr/>
            </p:nvSpPr>
            <p:spPr>
              <a:xfrm>
                <a:off x="2421233" y="5122573"/>
                <a:ext cx="396649" cy="3813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65C15EFE-5A19-4F83-95B7-C560FB7CF29F}"/>
                </a:ext>
              </a:extLst>
            </p:cNvPr>
            <p:cNvSpPr/>
            <p:nvPr/>
          </p:nvSpPr>
          <p:spPr>
            <a:xfrm>
              <a:off x="3218211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D137D04-1953-4B05-8A94-15B51B8C9ECC}"/>
                </a:ext>
              </a:extLst>
            </p:cNvPr>
            <p:cNvSpPr/>
            <p:nvPr/>
          </p:nvSpPr>
          <p:spPr>
            <a:xfrm>
              <a:off x="3902879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501A4ECF-1C5B-4129-B976-255E36D827C6}"/>
                </a:ext>
              </a:extLst>
            </p:cNvPr>
            <p:cNvSpPr/>
            <p:nvPr/>
          </p:nvSpPr>
          <p:spPr>
            <a:xfrm>
              <a:off x="4601999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E1A8418-B894-405D-BF5E-A0D7E9C03D48}"/>
                </a:ext>
              </a:extLst>
            </p:cNvPr>
            <p:cNvSpPr/>
            <p:nvPr/>
          </p:nvSpPr>
          <p:spPr>
            <a:xfrm>
              <a:off x="5318862" y="3124048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2D3BB6B6-0A1F-458C-93AE-AD0AC5B9ACED}"/>
                </a:ext>
              </a:extLst>
            </p:cNvPr>
            <p:cNvSpPr/>
            <p:nvPr/>
          </p:nvSpPr>
          <p:spPr>
            <a:xfrm>
              <a:off x="6017982" y="3124048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2143" y="147245"/>
            <a:ext cx="96083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2519E5-DD01-45D8-A5A9-6ECABC392327}"/>
              </a:ext>
            </a:extLst>
          </p:cNvPr>
          <p:cNvGrpSpPr/>
          <p:nvPr/>
        </p:nvGrpSpPr>
        <p:grpSpPr>
          <a:xfrm>
            <a:off x="1212415" y="3411837"/>
            <a:ext cx="5641957" cy="2974416"/>
            <a:chOff x="1353754" y="2814248"/>
            <a:chExt cx="5641957" cy="297441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D1400D-BCA3-4B7C-B632-473485499F25}"/>
                </a:ext>
              </a:extLst>
            </p:cNvPr>
            <p:cNvSpPr/>
            <p:nvPr/>
          </p:nvSpPr>
          <p:spPr>
            <a:xfrm>
              <a:off x="1355075" y="2814248"/>
              <a:ext cx="5640636" cy="249901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1B8A895-FA7F-4A56-BF83-0CEE284434B7}"/>
                </a:ext>
              </a:extLst>
            </p:cNvPr>
            <p:cNvGrpSpPr/>
            <p:nvPr/>
          </p:nvGrpSpPr>
          <p:grpSpPr>
            <a:xfrm>
              <a:off x="2115265" y="4915684"/>
              <a:ext cx="907952" cy="872980"/>
              <a:chOff x="2071037" y="4779488"/>
              <a:chExt cx="1112704" cy="106984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A241BD9-F003-4A5C-8C5B-9EC4357C4EC3}"/>
                  </a:ext>
                </a:extLst>
              </p:cNvPr>
              <p:cNvSpPr/>
              <p:nvPr/>
            </p:nvSpPr>
            <p:spPr>
              <a:xfrm>
                <a:off x="2071037" y="4779488"/>
                <a:ext cx="1112704" cy="106984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2F9A357-F050-4C45-88A8-1CFE5DCECFBB}"/>
                  </a:ext>
                </a:extLst>
              </p:cNvPr>
              <p:cNvSpPr/>
              <p:nvPr/>
            </p:nvSpPr>
            <p:spPr>
              <a:xfrm>
                <a:off x="2421233" y="5122573"/>
                <a:ext cx="396649" cy="3813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555AE91-4A25-430A-B4E5-4010B8805478}"/>
                </a:ext>
              </a:extLst>
            </p:cNvPr>
            <p:cNvSpPr/>
            <p:nvPr/>
          </p:nvSpPr>
          <p:spPr>
            <a:xfrm>
              <a:off x="2519091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E5A2889-C50E-4563-8F77-09EE0D8BCD65}"/>
                </a:ext>
              </a:extLst>
            </p:cNvPr>
            <p:cNvSpPr/>
            <p:nvPr/>
          </p:nvSpPr>
          <p:spPr>
            <a:xfrm>
              <a:off x="1353754" y="3073948"/>
              <a:ext cx="159532" cy="1468211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2" name="Flowchart: Manual Input 31">
              <a:extLst>
                <a:ext uri="{FF2B5EF4-FFF2-40B4-BE49-F238E27FC236}">
                  <a16:creationId xmlns:a16="http://schemas.microsoft.com/office/drawing/2014/main" id="{1D119022-BCEE-4DAB-A03F-36067D320B2F}"/>
                </a:ext>
              </a:extLst>
            </p:cNvPr>
            <p:cNvSpPr/>
            <p:nvPr/>
          </p:nvSpPr>
          <p:spPr>
            <a:xfrm rot="10800000">
              <a:off x="1469773" y="3073947"/>
              <a:ext cx="940012" cy="1040412"/>
            </a:xfrm>
            <a:prstGeom prst="flowChartManualInpu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A92C4F-32F7-43D8-97DE-4D9138C02D95}"/>
                </a:ext>
              </a:extLst>
            </p:cNvPr>
            <p:cNvSpPr/>
            <p:nvPr/>
          </p:nvSpPr>
          <p:spPr>
            <a:xfrm>
              <a:off x="1513285" y="4125894"/>
              <a:ext cx="5482425" cy="6183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4673539-6562-44DD-A693-382B1A085BAA}"/>
                </a:ext>
              </a:extLst>
            </p:cNvPr>
            <p:cNvSpPr/>
            <p:nvPr/>
          </p:nvSpPr>
          <p:spPr>
            <a:xfrm>
              <a:off x="1513285" y="4300614"/>
              <a:ext cx="5482425" cy="6183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3C784E8-630E-49A4-AEE7-434367D39592}"/>
                </a:ext>
              </a:extLst>
            </p:cNvPr>
            <p:cNvGrpSpPr/>
            <p:nvPr/>
          </p:nvGrpSpPr>
          <p:grpSpPr>
            <a:xfrm>
              <a:off x="5518307" y="4888916"/>
              <a:ext cx="907952" cy="872980"/>
              <a:chOff x="2071037" y="4779488"/>
              <a:chExt cx="1112704" cy="1069845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C9CB894-8E71-4DD8-89A7-14167FB73603}"/>
                  </a:ext>
                </a:extLst>
              </p:cNvPr>
              <p:cNvSpPr/>
              <p:nvPr/>
            </p:nvSpPr>
            <p:spPr>
              <a:xfrm>
                <a:off x="2071037" y="4779488"/>
                <a:ext cx="1112704" cy="106984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BE2B107-1154-4675-9BF8-5E11DC8B5E98}"/>
                  </a:ext>
                </a:extLst>
              </p:cNvPr>
              <p:cNvSpPr/>
              <p:nvPr/>
            </p:nvSpPr>
            <p:spPr>
              <a:xfrm>
                <a:off x="2421233" y="5122573"/>
                <a:ext cx="396649" cy="381371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653670ED-47A3-4EAE-B7AC-68833AF76233}"/>
                </a:ext>
              </a:extLst>
            </p:cNvPr>
            <p:cNvSpPr/>
            <p:nvPr/>
          </p:nvSpPr>
          <p:spPr>
            <a:xfrm>
              <a:off x="3218211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19BD311-0B2F-4DEB-8409-9B504B4457B8}"/>
                </a:ext>
              </a:extLst>
            </p:cNvPr>
            <p:cNvSpPr/>
            <p:nvPr/>
          </p:nvSpPr>
          <p:spPr>
            <a:xfrm>
              <a:off x="3902879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0FB50C6-009D-4E9B-955B-B3042398C0C2}"/>
                </a:ext>
              </a:extLst>
            </p:cNvPr>
            <p:cNvSpPr/>
            <p:nvPr/>
          </p:nvSpPr>
          <p:spPr>
            <a:xfrm>
              <a:off x="4601999" y="3120451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B45BFD2-1144-4D3E-84A7-6595F917DFA4}"/>
                </a:ext>
              </a:extLst>
            </p:cNvPr>
            <p:cNvSpPr/>
            <p:nvPr/>
          </p:nvSpPr>
          <p:spPr>
            <a:xfrm>
              <a:off x="5318862" y="3124048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76FEA6B-1ECE-45D2-B3FD-4B4E4CC6E885}"/>
                </a:ext>
              </a:extLst>
            </p:cNvPr>
            <p:cNvSpPr/>
            <p:nvPr/>
          </p:nvSpPr>
          <p:spPr>
            <a:xfrm>
              <a:off x="6017982" y="3124048"/>
              <a:ext cx="589814" cy="749147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ED774BF-6EE2-4A27-A3F1-814D55189A44}"/>
              </a:ext>
            </a:extLst>
          </p:cNvPr>
          <p:cNvSpPr/>
          <p:nvPr/>
        </p:nvSpPr>
        <p:spPr>
          <a:xfrm>
            <a:off x="3897118" y="632902"/>
            <a:ext cx="87235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5475B03-9350-46E3-8E25-3E411B0A51F6}"/>
              </a:ext>
            </a:extLst>
          </p:cNvPr>
          <p:cNvSpPr/>
          <p:nvPr/>
        </p:nvSpPr>
        <p:spPr>
          <a:xfrm>
            <a:off x="5092506" y="379075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491259D-EED8-44B1-B6CC-FB60EAF2654E}"/>
              </a:ext>
            </a:extLst>
          </p:cNvPr>
          <p:cNvSpPr/>
          <p:nvPr/>
        </p:nvSpPr>
        <p:spPr>
          <a:xfrm>
            <a:off x="5852758" y="382850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F8BC046-50DE-4647-B164-ED3EBA9C634D}"/>
              </a:ext>
            </a:extLst>
          </p:cNvPr>
          <p:cNvCxnSpPr/>
          <p:nvPr/>
        </p:nvCxnSpPr>
        <p:spPr>
          <a:xfrm>
            <a:off x="5193441" y="1043232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D332076-9E6D-4FA1-B3C2-7A1CDDEF41CA}"/>
              </a:ext>
            </a:extLst>
          </p:cNvPr>
          <p:cNvSpPr/>
          <p:nvPr/>
        </p:nvSpPr>
        <p:spPr>
          <a:xfrm>
            <a:off x="5074273" y="1201382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E01BE1-2FE6-44D0-9554-42DA695FC3B0}"/>
              </a:ext>
            </a:extLst>
          </p:cNvPr>
          <p:cNvSpPr/>
          <p:nvPr/>
        </p:nvSpPr>
        <p:spPr>
          <a:xfrm>
            <a:off x="5538765" y="1205157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8D5A96B-3E9E-436F-8119-AB97ED92115D}"/>
              </a:ext>
            </a:extLst>
          </p:cNvPr>
          <p:cNvCxnSpPr>
            <a:cxnSpLocks/>
          </p:cNvCxnSpPr>
          <p:nvPr/>
        </p:nvCxnSpPr>
        <p:spPr>
          <a:xfrm flipV="1">
            <a:off x="5175209" y="1868250"/>
            <a:ext cx="100093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F439718-F202-4895-A066-1D1A0B4F2F67}"/>
              </a:ext>
            </a:extLst>
          </p:cNvPr>
          <p:cNvSpPr/>
          <p:nvPr/>
        </p:nvSpPr>
        <p:spPr>
          <a:xfrm>
            <a:off x="7296752" y="305897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2D5EF4-7B1D-4D21-B985-CBB9E61B8051}"/>
              </a:ext>
            </a:extLst>
          </p:cNvPr>
          <p:cNvSpPr/>
          <p:nvPr/>
        </p:nvSpPr>
        <p:spPr>
          <a:xfrm>
            <a:off x="7739481" y="309672"/>
            <a:ext cx="7491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FCDF83A-358B-4F1C-8DFA-79D8BAD83C23}"/>
              </a:ext>
            </a:extLst>
          </p:cNvPr>
          <p:cNvCxnSpPr>
            <a:cxnSpLocks/>
          </p:cNvCxnSpPr>
          <p:nvPr/>
        </p:nvCxnSpPr>
        <p:spPr>
          <a:xfrm flipV="1">
            <a:off x="7266069" y="1048361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4ED48E3-B880-496B-B381-A75DADA11DE6}"/>
              </a:ext>
            </a:extLst>
          </p:cNvPr>
          <p:cNvSpPr/>
          <p:nvPr/>
        </p:nvSpPr>
        <p:spPr>
          <a:xfrm>
            <a:off x="7106183" y="1166310"/>
            <a:ext cx="1004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0892D75-D5DE-457E-92F9-38095D470688}"/>
              </a:ext>
            </a:extLst>
          </p:cNvPr>
          <p:cNvSpPr/>
          <p:nvPr/>
        </p:nvSpPr>
        <p:spPr>
          <a:xfrm>
            <a:off x="7885616" y="1170085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40D913-19E3-45E0-9BC1-D2BD8ABE73E8}"/>
              </a:ext>
            </a:extLst>
          </p:cNvPr>
          <p:cNvCxnSpPr>
            <a:cxnSpLocks/>
          </p:cNvCxnSpPr>
          <p:nvPr/>
        </p:nvCxnSpPr>
        <p:spPr>
          <a:xfrm>
            <a:off x="7185094" y="1915701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AC83A6E-A594-4B16-A2E2-9E01E6B4A3BD}"/>
              </a:ext>
            </a:extLst>
          </p:cNvPr>
          <p:cNvSpPr/>
          <p:nvPr/>
        </p:nvSpPr>
        <p:spPr>
          <a:xfrm>
            <a:off x="6295094" y="2138598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048578-B61D-471B-931F-5FB1EE0E9323}"/>
              </a:ext>
            </a:extLst>
          </p:cNvPr>
          <p:cNvSpPr/>
          <p:nvPr/>
        </p:nvSpPr>
        <p:spPr>
          <a:xfrm>
            <a:off x="6769723" y="2142373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69418E8-3F0A-4A93-978C-FE6915AA8BCA}"/>
              </a:ext>
            </a:extLst>
          </p:cNvPr>
          <p:cNvCxnSpPr>
            <a:cxnSpLocks/>
          </p:cNvCxnSpPr>
          <p:nvPr/>
        </p:nvCxnSpPr>
        <p:spPr>
          <a:xfrm>
            <a:off x="6242390" y="2881062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C883150-8041-4B75-A8EC-3266CF7917B8}"/>
              </a:ext>
            </a:extLst>
          </p:cNvPr>
          <p:cNvSpPr/>
          <p:nvPr/>
        </p:nvSpPr>
        <p:spPr>
          <a:xfrm>
            <a:off x="1408117" y="3612729"/>
            <a:ext cx="98616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8618951-C7DC-4B43-8DFA-E45DC1A8F610}"/>
              </a:ext>
            </a:extLst>
          </p:cNvPr>
          <p:cNvSpPr/>
          <p:nvPr/>
        </p:nvSpPr>
        <p:spPr>
          <a:xfrm>
            <a:off x="2776029" y="3358902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EB6605-E39A-482A-8BF2-B7BE1087AEC1}"/>
              </a:ext>
            </a:extLst>
          </p:cNvPr>
          <p:cNvSpPr/>
          <p:nvPr/>
        </p:nvSpPr>
        <p:spPr>
          <a:xfrm>
            <a:off x="3303373" y="3362677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1C3A878-5C05-44AB-A48F-7ABE5ECE20C8}"/>
              </a:ext>
            </a:extLst>
          </p:cNvPr>
          <p:cNvCxnSpPr/>
          <p:nvPr/>
        </p:nvCxnSpPr>
        <p:spPr>
          <a:xfrm>
            <a:off x="2704440" y="4023059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8561CE86-C31B-4CAC-B7C7-B505DB63A4CC}"/>
              </a:ext>
            </a:extLst>
          </p:cNvPr>
          <p:cNvSpPr/>
          <p:nvPr/>
        </p:nvSpPr>
        <p:spPr>
          <a:xfrm>
            <a:off x="2585272" y="4181209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8DCDA86-69CE-463E-9D68-7D08F424C423}"/>
              </a:ext>
            </a:extLst>
          </p:cNvPr>
          <p:cNvSpPr/>
          <p:nvPr/>
        </p:nvSpPr>
        <p:spPr>
          <a:xfrm>
            <a:off x="3337996" y="4184984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B382DEB-EF2F-4B58-9357-71E56C8BD453}"/>
              </a:ext>
            </a:extLst>
          </p:cNvPr>
          <p:cNvCxnSpPr>
            <a:cxnSpLocks/>
          </p:cNvCxnSpPr>
          <p:nvPr/>
        </p:nvCxnSpPr>
        <p:spPr>
          <a:xfrm flipV="1">
            <a:off x="2686208" y="4848078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2759EF1-0D01-4878-90EE-89EEC21104B6}"/>
              </a:ext>
            </a:extLst>
          </p:cNvPr>
          <p:cNvSpPr/>
          <p:nvPr/>
        </p:nvSpPr>
        <p:spPr>
          <a:xfrm>
            <a:off x="4897202" y="3285724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55E1BB5-52C1-40DB-8625-F62CFA95CBC1}"/>
              </a:ext>
            </a:extLst>
          </p:cNvPr>
          <p:cNvSpPr/>
          <p:nvPr/>
        </p:nvSpPr>
        <p:spPr>
          <a:xfrm>
            <a:off x="5147912" y="3289499"/>
            <a:ext cx="8516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F79195F-A82C-4D93-A62B-6D25807D486F}"/>
              </a:ext>
            </a:extLst>
          </p:cNvPr>
          <p:cNvCxnSpPr>
            <a:cxnSpLocks/>
          </p:cNvCxnSpPr>
          <p:nvPr/>
        </p:nvCxnSpPr>
        <p:spPr>
          <a:xfrm flipV="1">
            <a:off x="4777068" y="4028188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024CE3D7-5347-4F1E-8A18-256620AC071E}"/>
              </a:ext>
            </a:extLst>
          </p:cNvPr>
          <p:cNvSpPr/>
          <p:nvPr/>
        </p:nvSpPr>
        <p:spPr>
          <a:xfrm>
            <a:off x="4617182" y="4146137"/>
            <a:ext cx="10047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FFF6E0F-34D7-4071-BD68-C982DB5AF09E}"/>
              </a:ext>
            </a:extLst>
          </p:cNvPr>
          <p:cNvSpPr/>
          <p:nvPr/>
        </p:nvSpPr>
        <p:spPr>
          <a:xfrm>
            <a:off x="5396615" y="4149912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6118A8E-3042-4605-B09F-FC1C8092D1DF}"/>
              </a:ext>
            </a:extLst>
          </p:cNvPr>
          <p:cNvCxnSpPr>
            <a:cxnSpLocks/>
          </p:cNvCxnSpPr>
          <p:nvPr/>
        </p:nvCxnSpPr>
        <p:spPr>
          <a:xfrm>
            <a:off x="4696093" y="4895528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C5EA4A3-91B4-467B-9EC2-F595197F57B2}"/>
              </a:ext>
            </a:extLst>
          </p:cNvPr>
          <p:cNvSpPr/>
          <p:nvPr/>
        </p:nvSpPr>
        <p:spPr>
          <a:xfrm>
            <a:off x="3806093" y="5118425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493417D-D944-435D-A1A5-1E3E026A9581}"/>
              </a:ext>
            </a:extLst>
          </p:cNvPr>
          <p:cNvSpPr/>
          <p:nvPr/>
        </p:nvSpPr>
        <p:spPr>
          <a:xfrm>
            <a:off x="4280722" y="5122200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75A626-63ED-415E-9313-436532E9A37A}"/>
              </a:ext>
            </a:extLst>
          </p:cNvPr>
          <p:cNvCxnSpPr>
            <a:cxnSpLocks/>
          </p:cNvCxnSpPr>
          <p:nvPr/>
        </p:nvCxnSpPr>
        <p:spPr>
          <a:xfrm>
            <a:off x="3753389" y="5860889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05616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  <p:bldP spid="69" grpId="0"/>
      <p:bldP spid="70" grpId="0"/>
      <p:bldP spid="72" grpId="0"/>
      <p:bldP spid="73" grpId="0"/>
      <p:bldP spid="75" grpId="0"/>
      <p:bldP spid="76" grpId="0"/>
      <p:bldP spid="78" grpId="0"/>
      <p:bldP spid="79" grpId="0"/>
      <p:bldP spid="81" grpId="0"/>
      <p:bldP spid="82" grpId="0"/>
      <p:bldP spid="83" grpId="0"/>
      <p:bldP spid="85" grpId="0"/>
      <p:bldP spid="86" grpId="0"/>
      <p:bldP spid="88" grpId="0"/>
      <p:bldP spid="89" grpId="0"/>
      <p:bldP spid="91" grpId="0"/>
      <p:bldP spid="92" grpId="0"/>
      <p:bldP spid="94" grpId="0"/>
      <p:bldP spid="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257AD3DB-692B-445A-903D-66B2F38D174D}"/>
              </a:ext>
            </a:extLst>
          </p:cNvPr>
          <p:cNvSpPr/>
          <p:nvPr/>
        </p:nvSpPr>
        <p:spPr>
          <a:xfrm>
            <a:off x="1255244" y="4086871"/>
            <a:ext cx="7935537" cy="2049356"/>
          </a:xfrm>
          <a:prstGeom prst="ellipse">
            <a:avLst/>
          </a:prstGeom>
          <a:gradFill flip="none" rotWithShape="1">
            <a:gsLst>
              <a:gs pos="82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740769-A9A3-44BE-95A6-60D3023ED352}"/>
              </a:ext>
            </a:extLst>
          </p:cNvPr>
          <p:cNvSpPr/>
          <p:nvPr/>
        </p:nvSpPr>
        <p:spPr>
          <a:xfrm>
            <a:off x="1244906" y="3999123"/>
            <a:ext cx="7935537" cy="2049356"/>
          </a:xfrm>
          <a:prstGeom prst="ellipse">
            <a:avLst/>
          </a:prstGeom>
          <a:gradFill flip="none" rotWithShape="1">
            <a:gsLst>
              <a:gs pos="82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35C87A-48B8-4E46-BD65-A34033EA20A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274" y="614336"/>
            <a:ext cx="4163234" cy="531717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39148" y="147245"/>
            <a:ext cx="9581322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56A4EE-7E9E-4987-BEAF-6D5A3A0E7C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0583" y="499578"/>
            <a:ext cx="4163234" cy="5317173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CC9FD2F-68CB-4E91-85AF-3A345A50E81B}"/>
              </a:ext>
            </a:extLst>
          </p:cNvPr>
          <p:cNvSpPr/>
          <p:nvPr/>
        </p:nvSpPr>
        <p:spPr>
          <a:xfrm>
            <a:off x="1364545" y="1327488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go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16BE3C-AE3C-414C-95A3-EFDC7EFC3660}"/>
              </a:ext>
            </a:extLst>
          </p:cNvPr>
          <p:cNvSpPr/>
          <p:nvPr/>
        </p:nvSpPr>
        <p:spPr>
          <a:xfrm>
            <a:off x="2474463" y="1968921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6298E90-7819-49C4-BB92-FF14DBA0E3B6}"/>
              </a:ext>
            </a:extLst>
          </p:cNvPr>
          <p:cNvSpPr/>
          <p:nvPr/>
        </p:nvSpPr>
        <p:spPr>
          <a:xfrm>
            <a:off x="3234715" y="1972696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7E6B827-2162-4186-B5B0-B1F1A34AB32D}"/>
              </a:ext>
            </a:extLst>
          </p:cNvPr>
          <p:cNvCxnSpPr/>
          <p:nvPr/>
        </p:nvCxnSpPr>
        <p:spPr>
          <a:xfrm>
            <a:off x="2585337" y="2732468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3EBDF-86C4-4052-98F8-F74F614DF57F}"/>
              </a:ext>
            </a:extLst>
          </p:cNvPr>
          <p:cNvSpPr/>
          <p:nvPr/>
        </p:nvSpPr>
        <p:spPr>
          <a:xfrm>
            <a:off x="2012715" y="2888203"/>
            <a:ext cx="741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9E25975-8D02-48F5-9088-FFD5D2874F99}"/>
              </a:ext>
            </a:extLst>
          </p:cNvPr>
          <p:cNvSpPr/>
          <p:nvPr/>
        </p:nvSpPr>
        <p:spPr>
          <a:xfrm>
            <a:off x="2222174" y="2891978"/>
            <a:ext cx="942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DB4EF03-A562-4AD9-AA0E-345F77C55E82}"/>
              </a:ext>
            </a:extLst>
          </p:cNvPr>
          <p:cNvCxnSpPr>
            <a:cxnSpLocks/>
          </p:cNvCxnSpPr>
          <p:nvPr/>
        </p:nvCxnSpPr>
        <p:spPr>
          <a:xfrm flipV="1">
            <a:off x="1904930" y="3645125"/>
            <a:ext cx="1185842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51917D4D-4125-4DDB-B3A7-0CB30AE13787}"/>
              </a:ext>
            </a:extLst>
          </p:cNvPr>
          <p:cNvSpPr/>
          <p:nvPr/>
        </p:nvSpPr>
        <p:spPr>
          <a:xfrm>
            <a:off x="3414656" y="2888203"/>
            <a:ext cx="10019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B44A4B-C737-4396-9289-D3C494EC9FE7}"/>
              </a:ext>
            </a:extLst>
          </p:cNvPr>
          <p:cNvSpPr/>
          <p:nvPr/>
        </p:nvSpPr>
        <p:spPr>
          <a:xfrm>
            <a:off x="3883280" y="2891978"/>
            <a:ext cx="9821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940F231-86C0-4D5B-840C-DF3F657B5C92}"/>
              </a:ext>
            </a:extLst>
          </p:cNvPr>
          <p:cNvCxnSpPr>
            <a:cxnSpLocks/>
          </p:cNvCxnSpPr>
          <p:nvPr/>
        </p:nvCxnSpPr>
        <p:spPr>
          <a:xfrm flipV="1">
            <a:off x="3495630" y="3636994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0976D33-A828-49BB-A534-BE8C512C060A}"/>
              </a:ext>
            </a:extLst>
          </p:cNvPr>
          <p:cNvSpPr/>
          <p:nvPr/>
        </p:nvSpPr>
        <p:spPr>
          <a:xfrm>
            <a:off x="2543487" y="3619289"/>
            <a:ext cx="9453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1F945A-D9A5-4F0F-B761-393A27C91FDC}"/>
              </a:ext>
            </a:extLst>
          </p:cNvPr>
          <p:cNvSpPr/>
          <p:nvPr/>
        </p:nvSpPr>
        <p:spPr>
          <a:xfrm>
            <a:off x="3126463" y="3623064"/>
            <a:ext cx="10348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936495C-168B-4243-AAE4-DC681CF3C1D4}"/>
              </a:ext>
            </a:extLst>
          </p:cNvPr>
          <p:cNvCxnSpPr>
            <a:cxnSpLocks/>
          </p:cNvCxnSpPr>
          <p:nvPr/>
        </p:nvCxnSpPr>
        <p:spPr>
          <a:xfrm>
            <a:off x="2532948" y="4378019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D738B4E8-A305-47BB-87DB-1B281A9CB361}"/>
              </a:ext>
            </a:extLst>
          </p:cNvPr>
          <p:cNvSpPr/>
          <p:nvPr/>
        </p:nvSpPr>
        <p:spPr>
          <a:xfrm>
            <a:off x="2694086" y="4472307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CEB2CF-0806-436C-BCA3-00E83DA7A97A}"/>
              </a:ext>
            </a:extLst>
          </p:cNvPr>
          <p:cNvSpPr/>
          <p:nvPr/>
        </p:nvSpPr>
        <p:spPr>
          <a:xfrm>
            <a:off x="3250640" y="4476082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63098A7-6191-4B8F-8BEC-5A2BD0887F9A}"/>
              </a:ext>
            </a:extLst>
          </p:cNvPr>
          <p:cNvCxnSpPr>
            <a:cxnSpLocks/>
          </p:cNvCxnSpPr>
          <p:nvPr/>
        </p:nvCxnSpPr>
        <p:spPr>
          <a:xfrm>
            <a:off x="2723303" y="5250915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E5E5925-3670-4E48-B586-B361CBC28BD2}"/>
              </a:ext>
            </a:extLst>
          </p:cNvPr>
          <p:cNvSpPr/>
          <p:nvPr/>
        </p:nvSpPr>
        <p:spPr>
          <a:xfrm>
            <a:off x="7367380" y="1213699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3D3C7CD-D52F-4523-9C20-9401910269C6}"/>
              </a:ext>
            </a:extLst>
          </p:cNvPr>
          <p:cNvSpPr/>
          <p:nvPr/>
        </p:nvSpPr>
        <p:spPr>
          <a:xfrm>
            <a:off x="6284271" y="1996439"/>
            <a:ext cx="6854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BFD707-19B5-484F-B25F-2D5763B23B46}"/>
              </a:ext>
            </a:extLst>
          </p:cNvPr>
          <p:cNvSpPr/>
          <p:nvPr/>
        </p:nvSpPr>
        <p:spPr>
          <a:xfrm>
            <a:off x="6726475" y="2000214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D854B94-4A49-43B2-B1AC-E11A90703EEA}"/>
              </a:ext>
            </a:extLst>
          </p:cNvPr>
          <p:cNvCxnSpPr/>
          <p:nvPr/>
        </p:nvCxnSpPr>
        <p:spPr>
          <a:xfrm>
            <a:off x="6185846" y="2732468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901C1DCF-F634-4815-920B-63220FDB083E}"/>
              </a:ext>
            </a:extLst>
          </p:cNvPr>
          <p:cNvSpPr/>
          <p:nvPr/>
        </p:nvSpPr>
        <p:spPr>
          <a:xfrm>
            <a:off x="5291599" y="2915721"/>
            <a:ext cx="9547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8FA7B9D-3798-4F2A-90B4-0B4BA4494123}"/>
              </a:ext>
            </a:extLst>
          </p:cNvPr>
          <p:cNvSpPr/>
          <p:nvPr/>
        </p:nvSpPr>
        <p:spPr>
          <a:xfrm>
            <a:off x="5813324" y="2919496"/>
            <a:ext cx="9427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EF3CA1-673A-445C-A281-92048220F645}"/>
              </a:ext>
            </a:extLst>
          </p:cNvPr>
          <p:cNvCxnSpPr>
            <a:cxnSpLocks/>
          </p:cNvCxnSpPr>
          <p:nvPr/>
        </p:nvCxnSpPr>
        <p:spPr>
          <a:xfrm flipV="1">
            <a:off x="5396690" y="3672643"/>
            <a:ext cx="1185842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AC061AF8-0544-4509-9D9A-110237F2ED15}"/>
              </a:ext>
            </a:extLst>
          </p:cNvPr>
          <p:cNvSpPr/>
          <p:nvPr/>
        </p:nvSpPr>
        <p:spPr>
          <a:xfrm>
            <a:off x="7035623" y="2915721"/>
            <a:ext cx="4460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9540CC0-E1EF-45CA-9B54-28188C67775F}"/>
              </a:ext>
            </a:extLst>
          </p:cNvPr>
          <p:cNvSpPr/>
          <p:nvPr/>
        </p:nvSpPr>
        <p:spPr>
          <a:xfrm>
            <a:off x="7295528" y="2919496"/>
            <a:ext cx="9821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046C480-7844-4322-A420-2ADD4A258BD2}"/>
              </a:ext>
            </a:extLst>
          </p:cNvPr>
          <p:cNvCxnSpPr>
            <a:cxnSpLocks/>
          </p:cNvCxnSpPr>
          <p:nvPr/>
        </p:nvCxnSpPr>
        <p:spPr>
          <a:xfrm flipV="1">
            <a:off x="6987390" y="3664512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AD9F57-E319-4A67-9702-ACB82E6DBAF8}"/>
              </a:ext>
            </a:extLst>
          </p:cNvPr>
          <p:cNvSpPr/>
          <p:nvPr/>
        </p:nvSpPr>
        <p:spPr>
          <a:xfrm>
            <a:off x="5925918" y="3646807"/>
            <a:ext cx="9453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00AE947-0CB6-491C-A7BA-D337893D02DD}"/>
              </a:ext>
            </a:extLst>
          </p:cNvPr>
          <p:cNvSpPr/>
          <p:nvPr/>
        </p:nvSpPr>
        <p:spPr>
          <a:xfrm>
            <a:off x="6697735" y="3650582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26A3342-BB09-40B9-8B94-28A606C12713}"/>
              </a:ext>
            </a:extLst>
          </p:cNvPr>
          <p:cNvCxnSpPr>
            <a:cxnSpLocks/>
          </p:cNvCxnSpPr>
          <p:nvPr/>
        </p:nvCxnSpPr>
        <p:spPr>
          <a:xfrm>
            <a:off x="6024708" y="4405537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CCC6D03-97F1-4A54-9A92-94C575E76664}"/>
              </a:ext>
            </a:extLst>
          </p:cNvPr>
          <p:cNvSpPr/>
          <p:nvPr/>
        </p:nvSpPr>
        <p:spPr>
          <a:xfrm>
            <a:off x="6185846" y="4499825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38408C2-5390-4FD3-88D6-B0128DDC4B5E}"/>
              </a:ext>
            </a:extLst>
          </p:cNvPr>
          <p:cNvSpPr/>
          <p:nvPr/>
        </p:nvSpPr>
        <p:spPr>
          <a:xfrm>
            <a:off x="6742400" y="4503600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F0744C-0654-4469-B51B-40ABC4318E68}"/>
              </a:ext>
            </a:extLst>
          </p:cNvPr>
          <p:cNvCxnSpPr>
            <a:cxnSpLocks/>
          </p:cNvCxnSpPr>
          <p:nvPr/>
        </p:nvCxnSpPr>
        <p:spPr>
          <a:xfrm>
            <a:off x="6215063" y="5278433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070630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4" grpId="0"/>
      <p:bldP spid="55" grpId="0"/>
      <p:bldP spid="57" grpId="0"/>
      <p:bldP spid="58" grpId="0"/>
      <p:bldP spid="60" grpId="0"/>
      <p:bldP spid="61" grpId="0"/>
      <p:bldP spid="63" grpId="0"/>
      <p:bldP spid="64" grpId="0"/>
      <p:bldP spid="66" grpId="0"/>
      <p:bldP spid="67" grpId="0"/>
      <p:bldP spid="68" grpId="0"/>
      <p:bldP spid="70" grpId="0"/>
      <p:bldP spid="71" grpId="0"/>
      <p:bldP spid="73" grpId="0"/>
      <p:bldP spid="74" grpId="0"/>
      <p:bldP spid="76" grpId="0"/>
      <p:bldP spid="77" grpId="0"/>
      <p:bldP spid="79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68965" y="147245"/>
            <a:ext cx="9551505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9E8581-FCEC-4701-BBDC-DB0B9F397794}"/>
              </a:ext>
            </a:extLst>
          </p:cNvPr>
          <p:cNvGrpSpPr/>
          <p:nvPr/>
        </p:nvGrpSpPr>
        <p:grpSpPr>
          <a:xfrm>
            <a:off x="437322" y="483226"/>
            <a:ext cx="9022105" cy="5963603"/>
            <a:chOff x="437322" y="483226"/>
            <a:chExt cx="9022105" cy="596360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E70B5A9-B10E-46EF-BDA7-C67F82987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611500">
              <a:off x="1247345" y="1458711"/>
              <a:ext cx="6288155" cy="2375093"/>
            </a:xfrm>
            <a:prstGeom prst="rect">
              <a:avLst/>
            </a:prstGeom>
          </p:spPr>
        </p:pic>
        <p:sp>
          <p:nvSpPr>
            <p:cNvPr id="18" name="Cloud 17">
              <a:extLst>
                <a:ext uri="{FF2B5EF4-FFF2-40B4-BE49-F238E27FC236}">
                  <a16:creationId xmlns:a16="http://schemas.microsoft.com/office/drawing/2014/main" id="{9774E269-4C35-4E8B-9E10-3E635C671AD9}"/>
                </a:ext>
              </a:extLst>
            </p:cNvPr>
            <p:cNvSpPr/>
            <p:nvPr/>
          </p:nvSpPr>
          <p:spPr>
            <a:xfrm rot="10800000">
              <a:off x="437322" y="3428998"/>
              <a:ext cx="4984788" cy="301783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glow rad="63500">
                <a:schemeClr val="accent5">
                  <a:lumMod val="60000"/>
                  <a:lumOff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0" name="Cloud 19">
              <a:extLst>
                <a:ext uri="{FF2B5EF4-FFF2-40B4-BE49-F238E27FC236}">
                  <a16:creationId xmlns:a16="http://schemas.microsoft.com/office/drawing/2014/main" id="{D00098B4-25E5-4C4F-98F2-34CE02E3E650}"/>
                </a:ext>
              </a:extLst>
            </p:cNvPr>
            <p:cNvSpPr/>
            <p:nvPr/>
          </p:nvSpPr>
          <p:spPr>
            <a:xfrm rot="10800000">
              <a:off x="4474639" y="483226"/>
              <a:ext cx="4984788" cy="3017831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  <a:effectLst>
              <a:glow rad="63500">
                <a:schemeClr val="accent5">
                  <a:lumMod val="60000"/>
                  <a:lumOff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412584E-EB8D-4A27-B44C-0C2F9399C8C1}"/>
              </a:ext>
            </a:extLst>
          </p:cNvPr>
          <p:cNvSpPr/>
          <p:nvPr/>
        </p:nvSpPr>
        <p:spPr>
          <a:xfrm>
            <a:off x="2157130" y="3387657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3CC219-D033-4113-9A42-7029508A8967}"/>
              </a:ext>
            </a:extLst>
          </p:cNvPr>
          <p:cNvSpPr/>
          <p:nvPr/>
        </p:nvSpPr>
        <p:spPr>
          <a:xfrm>
            <a:off x="778389" y="4291934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B950A04-3105-4BA6-B728-87336F80CD43}"/>
              </a:ext>
            </a:extLst>
          </p:cNvPr>
          <p:cNvSpPr/>
          <p:nvPr/>
        </p:nvSpPr>
        <p:spPr>
          <a:xfrm>
            <a:off x="1230532" y="429570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BCDBB2-C87A-4FA5-8324-FD5910F31B84}"/>
              </a:ext>
            </a:extLst>
          </p:cNvPr>
          <p:cNvCxnSpPr/>
          <p:nvPr/>
        </p:nvCxnSpPr>
        <p:spPr>
          <a:xfrm>
            <a:off x="581154" y="4975969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47D00FE-6E68-498F-AE21-03BEB6717381}"/>
              </a:ext>
            </a:extLst>
          </p:cNvPr>
          <p:cNvSpPr/>
          <p:nvPr/>
        </p:nvSpPr>
        <p:spPr>
          <a:xfrm>
            <a:off x="1187541" y="4942797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84DC6E-0C9B-4379-B76F-DDBA16778705}"/>
              </a:ext>
            </a:extLst>
          </p:cNvPr>
          <p:cNvSpPr/>
          <p:nvPr/>
        </p:nvSpPr>
        <p:spPr>
          <a:xfrm>
            <a:off x="1633058" y="4936633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26E299-756F-4E32-9E39-71F2DECFE94B}"/>
              </a:ext>
            </a:extLst>
          </p:cNvPr>
          <p:cNvCxnSpPr>
            <a:cxnSpLocks/>
          </p:cNvCxnSpPr>
          <p:nvPr/>
        </p:nvCxnSpPr>
        <p:spPr>
          <a:xfrm flipV="1">
            <a:off x="1109574" y="5590389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12FCD50-7854-46C4-818A-6F3C9294FAFC}"/>
              </a:ext>
            </a:extLst>
          </p:cNvPr>
          <p:cNvSpPr/>
          <p:nvPr/>
        </p:nvSpPr>
        <p:spPr>
          <a:xfrm>
            <a:off x="3912985" y="4256635"/>
            <a:ext cx="8743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138E10-A202-473A-959C-F45DFDD8DCA9}"/>
              </a:ext>
            </a:extLst>
          </p:cNvPr>
          <p:cNvSpPr/>
          <p:nvPr/>
        </p:nvSpPr>
        <p:spPr>
          <a:xfrm>
            <a:off x="4591935" y="4260410"/>
            <a:ext cx="6675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513DB66-59B2-4BB6-B1B0-1336D3E7F823}"/>
              </a:ext>
            </a:extLst>
          </p:cNvPr>
          <p:cNvCxnSpPr>
            <a:cxnSpLocks/>
          </p:cNvCxnSpPr>
          <p:nvPr/>
        </p:nvCxnSpPr>
        <p:spPr>
          <a:xfrm flipV="1">
            <a:off x="3985626" y="5005426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269A91-EE0F-4D17-AFE0-EE692945AA4B}"/>
              </a:ext>
            </a:extLst>
          </p:cNvPr>
          <p:cNvSpPr/>
          <p:nvPr/>
        </p:nvSpPr>
        <p:spPr>
          <a:xfrm>
            <a:off x="3259206" y="4938145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AB9906-B7A4-462E-9000-75BA1CF4465E}"/>
              </a:ext>
            </a:extLst>
          </p:cNvPr>
          <p:cNvSpPr/>
          <p:nvPr/>
        </p:nvSpPr>
        <p:spPr>
          <a:xfrm>
            <a:off x="3666674" y="4941920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7D094C-95A9-4072-AD49-B1AC62A06E54}"/>
              </a:ext>
            </a:extLst>
          </p:cNvPr>
          <p:cNvCxnSpPr>
            <a:cxnSpLocks/>
          </p:cNvCxnSpPr>
          <p:nvPr/>
        </p:nvCxnSpPr>
        <p:spPr>
          <a:xfrm>
            <a:off x="3119459" y="5597485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F850A8B-EEE0-4200-9679-7CFFA4A8324A}"/>
              </a:ext>
            </a:extLst>
          </p:cNvPr>
          <p:cNvSpPr/>
          <p:nvPr/>
        </p:nvSpPr>
        <p:spPr>
          <a:xfrm>
            <a:off x="2148445" y="5542686"/>
            <a:ext cx="10161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re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4EDBDE-9B5A-4E37-B0DD-9C651C7C2404}"/>
              </a:ext>
            </a:extLst>
          </p:cNvPr>
          <p:cNvSpPr/>
          <p:nvPr/>
        </p:nvSpPr>
        <p:spPr>
          <a:xfrm>
            <a:off x="2704092" y="5546461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FADB9AF-B203-4308-BCE5-EC97D4DECFC3}"/>
              </a:ext>
            </a:extLst>
          </p:cNvPr>
          <p:cNvCxnSpPr>
            <a:cxnSpLocks/>
          </p:cNvCxnSpPr>
          <p:nvPr/>
        </p:nvCxnSpPr>
        <p:spPr>
          <a:xfrm>
            <a:off x="2176755" y="6202026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658FEE0-719E-4E43-B4F8-18489D18FBC2}"/>
              </a:ext>
            </a:extLst>
          </p:cNvPr>
          <p:cNvSpPr/>
          <p:nvPr/>
        </p:nvSpPr>
        <p:spPr>
          <a:xfrm>
            <a:off x="6249484" y="459412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so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50A25B-5D22-4035-BBF4-5BC863922150}"/>
              </a:ext>
            </a:extLst>
          </p:cNvPr>
          <p:cNvSpPr/>
          <p:nvPr/>
        </p:nvSpPr>
        <p:spPr>
          <a:xfrm>
            <a:off x="4657642" y="1363689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4DE1A73-7D30-4E1E-A63A-FB510D61129E}"/>
              </a:ext>
            </a:extLst>
          </p:cNvPr>
          <p:cNvSpPr/>
          <p:nvPr/>
        </p:nvSpPr>
        <p:spPr>
          <a:xfrm>
            <a:off x="5422276" y="1367464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D429E8C-7DA6-45A3-A101-65248B14AEC0}"/>
              </a:ext>
            </a:extLst>
          </p:cNvPr>
          <p:cNvCxnSpPr/>
          <p:nvPr/>
        </p:nvCxnSpPr>
        <p:spPr>
          <a:xfrm>
            <a:off x="4673508" y="2047724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31E5179-49DC-44BF-9345-C55862FCB408}"/>
              </a:ext>
            </a:extLst>
          </p:cNvPr>
          <p:cNvSpPr/>
          <p:nvPr/>
        </p:nvSpPr>
        <p:spPr>
          <a:xfrm>
            <a:off x="5498553" y="2014552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59F573-05AC-450E-8891-A369572CB48F}"/>
              </a:ext>
            </a:extLst>
          </p:cNvPr>
          <p:cNvSpPr/>
          <p:nvPr/>
        </p:nvSpPr>
        <p:spPr>
          <a:xfrm>
            <a:off x="5725412" y="2008388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812995-6AEF-4EA9-82AC-A5BEA1CDB6E2}"/>
              </a:ext>
            </a:extLst>
          </p:cNvPr>
          <p:cNvCxnSpPr>
            <a:cxnSpLocks/>
          </p:cNvCxnSpPr>
          <p:nvPr/>
        </p:nvCxnSpPr>
        <p:spPr>
          <a:xfrm flipV="1">
            <a:off x="5201928" y="2662144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E8D166D-36A9-4E92-AD1E-22BF39F8054D}"/>
              </a:ext>
            </a:extLst>
          </p:cNvPr>
          <p:cNvSpPr/>
          <p:nvPr/>
        </p:nvSpPr>
        <p:spPr>
          <a:xfrm>
            <a:off x="7932977" y="1328390"/>
            <a:ext cx="103618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3C89AB-63E4-4294-94D5-F64F65DA1F78}"/>
              </a:ext>
            </a:extLst>
          </p:cNvPr>
          <p:cNvSpPr/>
          <p:nvPr/>
        </p:nvSpPr>
        <p:spPr>
          <a:xfrm>
            <a:off x="8684289" y="1332165"/>
            <a:ext cx="7852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F39511-9CC4-41FA-8733-C61E6EF8E0C3}"/>
              </a:ext>
            </a:extLst>
          </p:cNvPr>
          <p:cNvCxnSpPr>
            <a:cxnSpLocks/>
          </p:cNvCxnSpPr>
          <p:nvPr/>
        </p:nvCxnSpPr>
        <p:spPr>
          <a:xfrm flipV="1">
            <a:off x="8077980" y="2077181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B63B8230-40A1-4C22-9179-6A36A919CD17}"/>
              </a:ext>
            </a:extLst>
          </p:cNvPr>
          <p:cNvSpPr/>
          <p:nvPr/>
        </p:nvSpPr>
        <p:spPr>
          <a:xfrm>
            <a:off x="7240172" y="2009900"/>
            <a:ext cx="8998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E57241-B5A2-49D8-9D39-6AAEFE89ACFB}"/>
              </a:ext>
            </a:extLst>
          </p:cNvPr>
          <p:cNvSpPr/>
          <p:nvPr/>
        </p:nvSpPr>
        <p:spPr>
          <a:xfrm>
            <a:off x="7759028" y="2013675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B04DC8A-9D40-4DFE-9094-6BFDF7BAF6FB}"/>
              </a:ext>
            </a:extLst>
          </p:cNvPr>
          <p:cNvCxnSpPr>
            <a:cxnSpLocks/>
          </p:cNvCxnSpPr>
          <p:nvPr/>
        </p:nvCxnSpPr>
        <p:spPr>
          <a:xfrm>
            <a:off x="7211813" y="2669240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1B3A2ED-8198-45AE-8709-F6C9FC0C2E04}"/>
              </a:ext>
            </a:extLst>
          </p:cNvPr>
          <p:cNvSpPr/>
          <p:nvPr/>
        </p:nvSpPr>
        <p:spPr>
          <a:xfrm>
            <a:off x="6240799" y="2614441"/>
            <a:ext cx="101610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CB2C0B-6A5B-4676-B739-70A4ED5BBF57}"/>
              </a:ext>
            </a:extLst>
          </p:cNvPr>
          <p:cNvSpPr/>
          <p:nvPr/>
        </p:nvSpPr>
        <p:spPr>
          <a:xfrm>
            <a:off x="6796446" y="2618216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1BF32FA-6FA3-4506-8BEC-0DE0C88DF739}"/>
              </a:ext>
            </a:extLst>
          </p:cNvPr>
          <p:cNvCxnSpPr>
            <a:cxnSpLocks/>
          </p:cNvCxnSpPr>
          <p:nvPr/>
        </p:nvCxnSpPr>
        <p:spPr>
          <a:xfrm>
            <a:off x="6269109" y="3273781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467884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4" grpId="0"/>
      <p:bldP spid="45" grpId="0"/>
      <p:bldP spid="48" grpId="0"/>
      <p:bldP spid="49" grpId="0"/>
      <p:bldP spid="50" grpId="0"/>
      <p:bldP spid="52" grpId="0"/>
      <p:bldP spid="53" grpId="0"/>
      <p:bldP spid="55" grpId="0"/>
      <p:bldP spid="56" grpId="0"/>
      <p:bldP spid="58" grpId="0"/>
      <p:bldP spid="59" grpId="0"/>
      <p:bldP spid="61" grpId="0"/>
      <p:bldP spid="6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4EAF31A-717E-432C-A50F-9A1CCC88AA4C}"/>
              </a:ext>
            </a:extLst>
          </p:cNvPr>
          <p:cNvGrpSpPr/>
          <p:nvPr/>
        </p:nvGrpSpPr>
        <p:grpSpPr>
          <a:xfrm>
            <a:off x="4375468" y="5481436"/>
            <a:ext cx="1462983" cy="1107994"/>
            <a:chOff x="1478386" y="5421467"/>
            <a:chExt cx="1462983" cy="110799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1DB218-34B1-40A6-8D56-940A1FDF4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89454">
              <a:off x="1510620" y="5632765"/>
              <a:ext cx="533047" cy="73671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0E71488-5012-46FE-B588-382FD97F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8556">
              <a:off x="2368458" y="5652778"/>
              <a:ext cx="533047" cy="73671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05255A-9A6D-4F27-88D9-09DC0C49D849}"/>
                </a:ext>
              </a:extLst>
            </p:cNvPr>
            <p:cNvSpPr/>
            <p:nvPr/>
          </p:nvSpPr>
          <p:spPr>
            <a:xfrm rot="5400000">
              <a:off x="1718818" y="5748226"/>
              <a:ext cx="943636" cy="290118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E9FE34-CED6-4549-B114-60C6A238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386" y="5824698"/>
              <a:ext cx="877187" cy="70222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CF10F2-2E61-4E44-904D-B6393D43D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64182" y="5827232"/>
              <a:ext cx="877187" cy="702229"/>
            </a:xfrm>
            <a:prstGeom prst="rect">
              <a:avLst/>
            </a:prstGeom>
          </p:spPr>
        </p:pic>
      </p:grp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1919E2-7EA6-4FD2-BABC-8C012D50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089925"/>
              </p:ext>
            </p:extLst>
          </p:nvPr>
        </p:nvGraphicFramePr>
        <p:xfrm>
          <a:off x="1053548" y="666165"/>
          <a:ext cx="7841974" cy="493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5772">
                  <a:extLst>
                    <a:ext uri="{9D8B030D-6E8A-4147-A177-3AD203B41FA5}">
                      <a16:colId xmlns:a16="http://schemas.microsoft.com/office/drawing/2014/main" val="4246189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4301724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037281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2442501"/>
                    </a:ext>
                  </a:extLst>
                </a:gridCol>
                <a:gridCol w="2346077">
                  <a:extLst>
                    <a:ext uri="{9D8B030D-6E8A-4147-A177-3AD203B41FA5}">
                      <a16:colId xmlns:a16="http://schemas.microsoft.com/office/drawing/2014/main" val="39073594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6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4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33816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3C5B2516-878D-48AD-B357-8D0314AB8011}"/>
              </a:ext>
            </a:extLst>
          </p:cNvPr>
          <p:cNvSpPr/>
          <p:nvPr/>
        </p:nvSpPr>
        <p:spPr>
          <a:xfrm>
            <a:off x="4466185" y="553403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794B2-2683-4CE6-998D-446880864E6B}"/>
              </a:ext>
            </a:extLst>
          </p:cNvPr>
          <p:cNvSpPr/>
          <p:nvPr/>
        </p:nvSpPr>
        <p:spPr>
          <a:xfrm>
            <a:off x="1379172" y="1476733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D06825-AD1A-4DB8-810B-6DA26B2429AF}"/>
              </a:ext>
            </a:extLst>
          </p:cNvPr>
          <p:cNvSpPr/>
          <p:nvPr/>
        </p:nvSpPr>
        <p:spPr>
          <a:xfrm>
            <a:off x="2143806" y="1480508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1D93B1-48FE-4CBF-8EB0-305765CE33EB}"/>
              </a:ext>
            </a:extLst>
          </p:cNvPr>
          <p:cNvCxnSpPr>
            <a:cxnSpLocks/>
          </p:cNvCxnSpPr>
          <p:nvPr/>
        </p:nvCxnSpPr>
        <p:spPr>
          <a:xfrm>
            <a:off x="1292085" y="2226628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64EF995-F161-4F20-A4CD-1FBE497D39D9}"/>
              </a:ext>
            </a:extLst>
          </p:cNvPr>
          <p:cNvSpPr/>
          <p:nvPr/>
        </p:nvSpPr>
        <p:spPr>
          <a:xfrm>
            <a:off x="1359294" y="3057715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0B62A1-75C2-40F3-AC92-46AE1DA65391}"/>
              </a:ext>
            </a:extLst>
          </p:cNvPr>
          <p:cNvSpPr/>
          <p:nvPr/>
        </p:nvSpPr>
        <p:spPr>
          <a:xfrm>
            <a:off x="2282952" y="3061490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AAF1C7-378D-4019-9B7D-A9651605F982}"/>
              </a:ext>
            </a:extLst>
          </p:cNvPr>
          <p:cNvCxnSpPr>
            <a:cxnSpLocks/>
          </p:cNvCxnSpPr>
          <p:nvPr/>
        </p:nvCxnSpPr>
        <p:spPr>
          <a:xfrm>
            <a:off x="1292085" y="3807610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0C420-A97A-4543-8291-87182303D977}"/>
              </a:ext>
            </a:extLst>
          </p:cNvPr>
          <p:cNvSpPr/>
          <p:nvPr/>
        </p:nvSpPr>
        <p:spPr>
          <a:xfrm>
            <a:off x="1428867" y="4708811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72FD14-4DD7-4D34-8212-676D7BB4B639}"/>
              </a:ext>
            </a:extLst>
          </p:cNvPr>
          <p:cNvSpPr/>
          <p:nvPr/>
        </p:nvSpPr>
        <p:spPr>
          <a:xfrm>
            <a:off x="2223318" y="4712586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937F6-DDB3-4FD2-B4A0-3A734846C7BF}"/>
              </a:ext>
            </a:extLst>
          </p:cNvPr>
          <p:cNvCxnSpPr>
            <a:cxnSpLocks/>
          </p:cNvCxnSpPr>
          <p:nvPr/>
        </p:nvCxnSpPr>
        <p:spPr>
          <a:xfrm>
            <a:off x="1292085" y="5458706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63B1EAB-B47D-46BD-86FA-BB9ED18D8EA3}"/>
              </a:ext>
            </a:extLst>
          </p:cNvPr>
          <p:cNvSpPr/>
          <p:nvPr/>
        </p:nvSpPr>
        <p:spPr>
          <a:xfrm>
            <a:off x="4193811" y="1498516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EFAFA5-3349-4B10-8F90-9AA40DAD6ED9}"/>
              </a:ext>
            </a:extLst>
          </p:cNvPr>
          <p:cNvSpPr/>
          <p:nvPr/>
        </p:nvSpPr>
        <p:spPr>
          <a:xfrm>
            <a:off x="4958445" y="1502291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22606B-24CE-4350-8AA1-0269B4D74625}"/>
              </a:ext>
            </a:extLst>
          </p:cNvPr>
          <p:cNvCxnSpPr>
            <a:cxnSpLocks/>
          </p:cNvCxnSpPr>
          <p:nvPr/>
        </p:nvCxnSpPr>
        <p:spPr>
          <a:xfrm>
            <a:off x="4106724" y="2248411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2A573-2FEA-45C7-AB60-064590EF6545}"/>
              </a:ext>
            </a:extLst>
          </p:cNvPr>
          <p:cNvSpPr/>
          <p:nvPr/>
        </p:nvSpPr>
        <p:spPr>
          <a:xfrm>
            <a:off x="4253445" y="3079498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F6F0A5-79F5-4AA0-A133-1516265FA5B9}"/>
              </a:ext>
            </a:extLst>
          </p:cNvPr>
          <p:cNvSpPr/>
          <p:nvPr/>
        </p:nvSpPr>
        <p:spPr>
          <a:xfrm>
            <a:off x="5008140" y="3083273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CA9AD7-B5CC-42FC-8324-7D9EB96FC1F5}"/>
              </a:ext>
            </a:extLst>
          </p:cNvPr>
          <p:cNvCxnSpPr>
            <a:cxnSpLocks/>
          </p:cNvCxnSpPr>
          <p:nvPr/>
        </p:nvCxnSpPr>
        <p:spPr>
          <a:xfrm>
            <a:off x="4106724" y="3829393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D66D9B8-1FBC-48C7-9556-104FEB459A83}"/>
              </a:ext>
            </a:extLst>
          </p:cNvPr>
          <p:cNvSpPr/>
          <p:nvPr/>
        </p:nvSpPr>
        <p:spPr>
          <a:xfrm>
            <a:off x="4382652" y="4730594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1AD15-B51D-4DDA-B21D-2FA9CD9D9FA5}"/>
              </a:ext>
            </a:extLst>
          </p:cNvPr>
          <p:cNvSpPr/>
          <p:nvPr/>
        </p:nvSpPr>
        <p:spPr>
          <a:xfrm>
            <a:off x="4978323" y="473436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C6E239-CF03-4E39-BB77-48FAB62122EC}"/>
              </a:ext>
            </a:extLst>
          </p:cNvPr>
          <p:cNvCxnSpPr>
            <a:cxnSpLocks/>
          </p:cNvCxnSpPr>
          <p:nvPr/>
        </p:nvCxnSpPr>
        <p:spPr>
          <a:xfrm>
            <a:off x="4106724" y="5480489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9558556-68B0-494D-B098-71BA664205C4}"/>
              </a:ext>
            </a:extLst>
          </p:cNvPr>
          <p:cNvSpPr/>
          <p:nvPr/>
        </p:nvSpPr>
        <p:spPr>
          <a:xfrm>
            <a:off x="6830514" y="1494741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559219-9FB8-4939-AD10-25F631ACE4E3}"/>
              </a:ext>
            </a:extLst>
          </p:cNvPr>
          <p:cNvSpPr/>
          <p:nvPr/>
        </p:nvSpPr>
        <p:spPr>
          <a:xfrm>
            <a:off x="7595148" y="1498516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816D7E-3299-416B-9B69-4A423C37CB46}"/>
              </a:ext>
            </a:extLst>
          </p:cNvPr>
          <p:cNvCxnSpPr>
            <a:cxnSpLocks/>
          </p:cNvCxnSpPr>
          <p:nvPr/>
        </p:nvCxnSpPr>
        <p:spPr>
          <a:xfrm>
            <a:off x="6743427" y="2244636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D66DF77-F89C-469A-9B83-C43A0CAC14BB}"/>
              </a:ext>
            </a:extLst>
          </p:cNvPr>
          <p:cNvSpPr/>
          <p:nvPr/>
        </p:nvSpPr>
        <p:spPr>
          <a:xfrm>
            <a:off x="6810636" y="3075723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7F67CE-342A-41C7-93CA-EBE233423063}"/>
              </a:ext>
            </a:extLst>
          </p:cNvPr>
          <p:cNvSpPr/>
          <p:nvPr/>
        </p:nvSpPr>
        <p:spPr>
          <a:xfrm>
            <a:off x="7565331" y="3079498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32C1CA-1B43-4DEB-8AFE-4F0CBDB41491}"/>
              </a:ext>
            </a:extLst>
          </p:cNvPr>
          <p:cNvCxnSpPr>
            <a:cxnSpLocks/>
          </p:cNvCxnSpPr>
          <p:nvPr/>
        </p:nvCxnSpPr>
        <p:spPr>
          <a:xfrm>
            <a:off x="6743427" y="3825618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8EEFB74-875E-4BFD-A0B7-1B50A5DF1364}"/>
              </a:ext>
            </a:extLst>
          </p:cNvPr>
          <p:cNvSpPr/>
          <p:nvPr/>
        </p:nvSpPr>
        <p:spPr>
          <a:xfrm>
            <a:off x="6880209" y="4726819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CB0FCC-2AB9-4F28-B07A-4EF7AC1090D0}"/>
              </a:ext>
            </a:extLst>
          </p:cNvPr>
          <p:cNvSpPr/>
          <p:nvPr/>
        </p:nvSpPr>
        <p:spPr>
          <a:xfrm>
            <a:off x="7674660" y="4730594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B7F39B-4D27-42D5-8F44-D81D8ABCC896}"/>
              </a:ext>
            </a:extLst>
          </p:cNvPr>
          <p:cNvCxnSpPr>
            <a:cxnSpLocks/>
          </p:cNvCxnSpPr>
          <p:nvPr/>
        </p:nvCxnSpPr>
        <p:spPr>
          <a:xfrm>
            <a:off x="6743427" y="5476714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397647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4" grpId="0"/>
      <p:bldP spid="45" grpId="0"/>
      <p:bldP spid="47" grpId="0"/>
      <p:bldP spid="48" grpId="0"/>
      <p:bldP spid="56" grpId="0"/>
      <p:bldP spid="57" grpId="0"/>
      <p:bldP spid="59" grpId="0"/>
      <p:bldP spid="60" grpId="0"/>
      <p:bldP spid="62" grpId="0"/>
      <p:bldP spid="63" grpId="0"/>
      <p:bldP spid="65" grpId="0"/>
      <p:bldP spid="66" grpId="0"/>
      <p:bldP spid="68" grpId="0"/>
      <p:bldP spid="69" grpId="0"/>
      <p:bldP spid="71" grpId="0"/>
      <p:bldP spid="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4EAF31A-717E-432C-A50F-9A1CCC88AA4C}"/>
              </a:ext>
            </a:extLst>
          </p:cNvPr>
          <p:cNvGrpSpPr/>
          <p:nvPr/>
        </p:nvGrpSpPr>
        <p:grpSpPr>
          <a:xfrm>
            <a:off x="4375468" y="5481436"/>
            <a:ext cx="1462983" cy="1107994"/>
            <a:chOff x="1478386" y="5421467"/>
            <a:chExt cx="1462983" cy="110799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1DB218-34B1-40A6-8D56-940A1FDF4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89454">
              <a:off x="1510620" y="5632765"/>
              <a:ext cx="533047" cy="73671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0E71488-5012-46FE-B588-382FD97F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8556">
              <a:off x="2368458" y="5652778"/>
              <a:ext cx="533047" cy="73671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05255A-9A6D-4F27-88D9-09DC0C49D849}"/>
                </a:ext>
              </a:extLst>
            </p:cNvPr>
            <p:cNvSpPr/>
            <p:nvPr/>
          </p:nvSpPr>
          <p:spPr>
            <a:xfrm rot="5400000">
              <a:off x="1718818" y="5748226"/>
              <a:ext cx="943636" cy="290118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E9FE34-CED6-4549-B114-60C6A238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386" y="5824698"/>
              <a:ext cx="877187" cy="70222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CF10F2-2E61-4E44-904D-B6393D43D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64182" y="5827232"/>
              <a:ext cx="877187" cy="702229"/>
            </a:xfrm>
            <a:prstGeom prst="rect">
              <a:avLst/>
            </a:prstGeom>
          </p:spPr>
        </p:pic>
      </p:grp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1919E2-7EA6-4FD2-BABC-8C012D505290}"/>
              </a:ext>
            </a:extLst>
          </p:cNvPr>
          <p:cNvGraphicFramePr>
            <a:graphicFrameLocks noGrp="1"/>
          </p:cNvGraphicFramePr>
          <p:nvPr/>
        </p:nvGraphicFramePr>
        <p:xfrm>
          <a:off x="1053548" y="666165"/>
          <a:ext cx="7841974" cy="493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5772">
                  <a:extLst>
                    <a:ext uri="{9D8B030D-6E8A-4147-A177-3AD203B41FA5}">
                      <a16:colId xmlns:a16="http://schemas.microsoft.com/office/drawing/2014/main" val="4246189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4301724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037281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2442501"/>
                    </a:ext>
                  </a:extLst>
                </a:gridCol>
                <a:gridCol w="2346077">
                  <a:extLst>
                    <a:ext uri="{9D8B030D-6E8A-4147-A177-3AD203B41FA5}">
                      <a16:colId xmlns:a16="http://schemas.microsoft.com/office/drawing/2014/main" val="39073594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6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4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33816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3C5B2516-878D-48AD-B357-8D0314AB8011}"/>
              </a:ext>
            </a:extLst>
          </p:cNvPr>
          <p:cNvSpPr/>
          <p:nvPr/>
        </p:nvSpPr>
        <p:spPr>
          <a:xfrm>
            <a:off x="4466185" y="553403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i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794B2-2683-4CE6-998D-446880864E6B}"/>
              </a:ext>
            </a:extLst>
          </p:cNvPr>
          <p:cNvSpPr/>
          <p:nvPr/>
        </p:nvSpPr>
        <p:spPr>
          <a:xfrm>
            <a:off x="1617709" y="1476733"/>
            <a:ext cx="5142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D06825-AD1A-4DB8-810B-6DA26B2429AF}"/>
              </a:ext>
            </a:extLst>
          </p:cNvPr>
          <p:cNvSpPr/>
          <p:nvPr/>
        </p:nvSpPr>
        <p:spPr>
          <a:xfrm>
            <a:off x="1974843" y="1480508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1D93B1-48FE-4CBF-8EB0-305765CE33EB}"/>
              </a:ext>
            </a:extLst>
          </p:cNvPr>
          <p:cNvCxnSpPr>
            <a:cxnSpLocks/>
          </p:cNvCxnSpPr>
          <p:nvPr/>
        </p:nvCxnSpPr>
        <p:spPr>
          <a:xfrm>
            <a:off x="1292085" y="2226628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64EF995-F161-4F20-A4CD-1FBE497D39D9}"/>
              </a:ext>
            </a:extLst>
          </p:cNvPr>
          <p:cNvSpPr/>
          <p:nvPr/>
        </p:nvSpPr>
        <p:spPr>
          <a:xfrm>
            <a:off x="1528257" y="3057715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0B62A1-75C2-40F3-AC92-46AE1DA65391}"/>
              </a:ext>
            </a:extLst>
          </p:cNvPr>
          <p:cNvSpPr/>
          <p:nvPr/>
        </p:nvSpPr>
        <p:spPr>
          <a:xfrm>
            <a:off x="2054354" y="3061490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AAF1C7-378D-4019-9B7D-A9651605F982}"/>
              </a:ext>
            </a:extLst>
          </p:cNvPr>
          <p:cNvCxnSpPr>
            <a:cxnSpLocks/>
          </p:cNvCxnSpPr>
          <p:nvPr/>
        </p:nvCxnSpPr>
        <p:spPr>
          <a:xfrm>
            <a:off x="1292085" y="3807610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0C420-A97A-4543-8291-87182303D977}"/>
              </a:ext>
            </a:extLst>
          </p:cNvPr>
          <p:cNvSpPr/>
          <p:nvPr/>
        </p:nvSpPr>
        <p:spPr>
          <a:xfrm>
            <a:off x="1607769" y="4708811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72FD14-4DD7-4D34-8212-676D7BB4B639}"/>
              </a:ext>
            </a:extLst>
          </p:cNvPr>
          <p:cNvSpPr/>
          <p:nvPr/>
        </p:nvSpPr>
        <p:spPr>
          <a:xfrm>
            <a:off x="2163684" y="4712586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937F6-DDB3-4FD2-B4A0-3A734846C7BF}"/>
              </a:ext>
            </a:extLst>
          </p:cNvPr>
          <p:cNvCxnSpPr>
            <a:cxnSpLocks/>
          </p:cNvCxnSpPr>
          <p:nvPr/>
        </p:nvCxnSpPr>
        <p:spPr>
          <a:xfrm>
            <a:off x="1292085" y="5458706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63B1EAB-B47D-46BD-86FA-BB9ED18D8EA3}"/>
              </a:ext>
            </a:extLst>
          </p:cNvPr>
          <p:cNvSpPr/>
          <p:nvPr/>
        </p:nvSpPr>
        <p:spPr>
          <a:xfrm>
            <a:off x="4392591" y="1498516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EFAFA5-3349-4B10-8F90-9AA40DAD6ED9}"/>
              </a:ext>
            </a:extLst>
          </p:cNvPr>
          <p:cNvSpPr/>
          <p:nvPr/>
        </p:nvSpPr>
        <p:spPr>
          <a:xfrm>
            <a:off x="4958445" y="1502291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22606B-24CE-4350-8AA1-0269B4D74625}"/>
              </a:ext>
            </a:extLst>
          </p:cNvPr>
          <p:cNvCxnSpPr>
            <a:cxnSpLocks/>
          </p:cNvCxnSpPr>
          <p:nvPr/>
        </p:nvCxnSpPr>
        <p:spPr>
          <a:xfrm>
            <a:off x="4106724" y="2248411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2A573-2FEA-45C7-AB60-064590EF6545}"/>
              </a:ext>
            </a:extLst>
          </p:cNvPr>
          <p:cNvSpPr/>
          <p:nvPr/>
        </p:nvSpPr>
        <p:spPr>
          <a:xfrm>
            <a:off x="4588110" y="3079498"/>
            <a:ext cx="8473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F6F0A5-79F5-4AA0-A133-1516265FA5B9}"/>
              </a:ext>
            </a:extLst>
          </p:cNvPr>
          <p:cNvSpPr/>
          <p:nvPr/>
        </p:nvSpPr>
        <p:spPr>
          <a:xfrm>
            <a:off x="4968384" y="3083273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CA9AD7-B5CC-42FC-8324-7D9EB96FC1F5}"/>
              </a:ext>
            </a:extLst>
          </p:cNvPr>
          <p:cNvCxnSpPr>
            <a:cxnSpLocks/>
          </p:cNvCxnSpPr>
          <p:nvPr/>
        </p:nvCxnSpPr>
        <p:spPr>
          <a:xfrm>
            <a:off x="4106724" y="3829393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D66D9B8-1FBC-48C7-9556-104FEB459A83}"/>
              </a:ext>
            </a:extLst>
          </p:cNvPr>
          <p:cNvSpPr/>
          <p:nvPr/>
        </p:nvSpPr>
        <p:spPr>
          <a:xfrm>
            <a:off x="4591371" y="4730594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1AD15-B51D-4DDA-B21D-2FA9CD9D9FA5}"/>
              </a:ext>
            </a:extLst>
          </p:cNvPr>
          <p:cNvSpPr/>
          <p:nvPr/>
        </p:nvSpPr>
        <p:spPr>
          <a:xfrm>
            <a:off x="4978323" y="473436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C6E239-CF03-4E39-BB77-48FAB62122EC}"/>
              </a:ext>
            </a:extLst>
          </p:cNvPr>
          <p:cNvCxnSpPr>
            <a:cxnSpLocks/>
          </p:cNvCxnSpPr>
          <p:nvPr/>
        </p:nvCxnSpPr>
        <p:spPr>
          <a:xfrm>
            <a:off x="4106724" y="5480489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9558556-68B0-494D-B098-71BA664205C4}"/>
              </a:ext>
            </a:extLst>
          </p:cNvPr>
          <p:cNvSpPr/>
          <p:nvPr/>
        </p:nvSpPr>
        <p:spPr>
          <a:xfrm>
            <a:off x="7225746" y="1494741"/>
            <a:ext cx="4450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559219-9FB8-4939-AD10-25F631ACE4E3}"/>
              </a:ext>
            </a:extLst>
          </p:cNvPr>
          <p:cNvSpPr/>
          <p:nvPr/>
        </p:nvSpPr>
        <p:spPr>
          <a:xfrm>
            <a:off x="7475880" y="1498516"/>
            <a:ext cx="6506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816D7E-3299-416B-9B69-4A423C37CB46}"/>
              </a:ext>
            </a:extLst>
          </p:cNvPr>
          <p:cNvCxnSpPr>
            <a:cxnSpLocks/>
          </p:cNvCxnSpPr>
          <p:nvPr/>
        </p:nvCxnSpPr>
        <p:spPr>
          <a:xfrm>
            <a:off x="6743427" y="2244636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D66DF77-F89C-469A-9B83-C43A0CAC14BB}"/>
              </a:ext>
            </a:extLst>
          </p:cNvPr>
          <p:cNvSpPr/>
          <p:nvPr/>
        </p:nvSpPr>
        <p:spPr>
          <a:xfrm>
            <a:off x="7145301" y="3075723"/>
            <a:ext cx="8473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7F67CE-342A-41C7-93CA-EBE233423063}"/>
              </a:ext>
            </a:extLst>
          </p:cNvPr>
          <p:cNvSpPr/>
          <p:nvPr/>
        </p:nvSpPr>
        <p:spPr>
          <a:xfrm>
            <a:off x="7565331" y="3079498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32C1CA-1B43-4DEB-8AFE-4F0CBDB41491}"/>
              </a:ext>
            </a:extLst>
          </p:cNvPr>
          <p:cNvCxnSpPr>
            <a:cxnSpLocks/>
          </p:cNvCxnSpPr>
          <p:nvPr/>
        </p:nvCxnSpPr>
        <p:spPr>
          <a:xfrm>
            <a:off x="6743427" y="3825618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8EEFB74-875E-4BFD-A0B7-1B50A5DF1364}"/>
              </a:ext>
            </a:extLst>
          </p:cNvPr>
          <p:cNvSpPr/>
          <p:nvPr/>
        </p:nvSpPr>
        <p:spPr>
          <a:xfrm>
            <a:off x="7138623" y="4726819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CB0FCC-2AB9-4F28-B07A-4EF7AC1090D0}"/>
              </a:ext>
            </a:extLst>
          </p:cNvPr>
          <p:cNvSpPr/>
          <p:nvPr/>
        </p:nvSpPr>
        <p:spPr>
          <a:xfrm>
            <a:off x="7674660" y="4730594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B7F39B-4D27-42D5-8F44-D81D8ABCC896}"/>
              </a:ext>
            </a:extLst>
          </p:cNvPr>
          <p:cNvCxnSpPr>
            <a:cxnSpLocks/>
          </p:cNvCxnSpPr>
          <p:nvPr/>
        </p:nvCxnSpPr>
        <p:spPr>
          <a:xfrm>
            <a:off x="6743427" y="5476714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64821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4" grpId="0"/>
      <p:bldP spid="45" grpId="0"/>
      <p:bldP spid="47" grpId="0"/>
      <p:bldP spid="48" grpId="0"/>
      <p:bldP spid="56" grpId="0"/>
      <p:bldP spid="57" grpId="0"/>
      <p:bldP spid="59" grpId="0"/>
      <p:bldP spid="60" grpId="0"/>
      <p:bldP spid="62" grpId="0"/>
      <p:bldP spid="63" grpId="0"/>
      <p:bldP spid="65" grpId="0"/>
      <p:bldP spid="66" grpId="0"/>
      <p:bldP spid="68" grpId="0"/>
      <p:bldP spid="69" grpId="0"/>
      <p:bldP spid="71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D4EAF31A-717E-432C-A50F-9A1CCC88AA4C}"/>
              </a:ext>
            </a:extLst>
          </p:cNvPr>
          <p:cNvGrpSpPr/>
          <p:nvPr/>
        </p:nvGrpSpPr>
        <p:grpSpPr>
          <a:xfrm>
            <a:off x="4375468" y="5481436"/>
            <a:ext cx="1462983" cy="1107994"/>
            <a:chOff x="1478386" y="5421467"/>
            <a:chExt cx="1462983" cy="110799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1DB218-34B1-40A6-8D56-940A1FDF4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89454">
              <a:off x="1510620" y="5632765"/>
              <a:ext cx="533047" cy="73671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0E71488-5012-46FE-B588-382FD97F08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78556">
              <a:off x="2368458" y="5652778"/>
              <a:ext cx="533047" cy="73671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05255A-9A6D-4F27-88D9-09DC0C49D849}"/>
                </a:ext>
              </a:extLst>
            </p:cNvPr>
            <p:cNvSpPr/>
            <p:nvPr/>
          </p:nvSpPr>
          <p:spPr>
            <a:xfrm rot="5400000">
              <a:off x="1718818" y="5748226"/>
              <a:ext cx="943636" cy="290118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E9FE34-CED6-4549-B114-60C6A238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386" y="5824698"/>
              <a:ext cx="877187" cy="70222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CCF10F2-2E61-4E44-904D-B6393D43D5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64182" y="5827232"/>
              <a:ext cx="877187" cy="702229"/>
            </a:xfrm>
            <a:prstGeom prst="rect">
              <a:avLst/>
            </a:prstGeom>
          </p:spPr>
        </p:pic>
      </p:grp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49087" y="147245"/>
            <a:ext cx="9571383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1919E2-7EA6-4FD2-BABC-8C012D505290}"/>
              </a:ext>
            </a:extLst>
          </p:cNvPr>
          <p:cNvGraphicFramePr>
            <a:graphicFrameLocks noGrp="1"/>
          </p:cNvGraphicFramePr>
          <p:nvPr/>
        </p:nvGraphicFramePr>
        <p:xfrm>
          <a:off x="1053548" y="666165"/>
          <a:ext cx="7841974" cy="4937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95772">
                  <a:extLst>
                    <a:ext uri="{9D8B030D-6E8A-4147-A177-3AD203B41FA5}">
                      <a16:colId xmlns:a16="http://schemas.microsoft.com/office/drawing/2014/main" val="424618985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4301724"/>
                    </a:ext>
                  </a:extLst>
                </a:gridCol>
                <a:gridCol w="2683565">
                  <a:extLst>
                    <a:ext uri="{9D8B030D-6E8A-4147-A177-3AD203B41FA5}">
                      <a16:colId xmlns:a16="http://schemas.microsoft.com/office/drawing/2014/main" val="20372817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12442501"/>
                    </a:ext>
                  </a:extLst>
                </a:gridCol>
                <a:gridCol w="2346077">
                  <a:extLst>
                    <a:ext uri="{9D8B030D-6E8A-4147-A177-3AD203B41FA5}">
                      <a16:colId xmlns:a16="http://schemas.microsoft.com/office/drawing/2014/main" val="3907359493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sz="4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13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867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9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3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445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 sz="480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sz="4800" dirty="0">
                        <a:solidFill>
                          <a:schemeClr val="tx1"/>
                        </a:solidFill>
                        <a:latin typeface="Alfabeto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233816"/>
                  </a:ext>
                </a:extLst>
              </a:tr>
            </a:tbl>
          </a:graphicData>
        </a:graphic>
      </p:graphicFrame>
      <p:sp>
        <p:nvSpPr>
          <p:cNvPr id="40" name="Rectangle 39">
            <a:extLst>
              <a:ext uri="{FF2B5EF4-FFF2-40B4-BE49-F238E27FC236}">
                <a16:creationId xmlns:a16="http://schemas.microsoft.com/office/drawing/2014/main" id="{3C5B2516-878D-48AD-B357-8D0314AB8011}"/>
              </a:ext>
            </a:extLst>
          </p:cNvPr>
          <p:cNvSpPr/>
          <p:nvPr/>
        </p:nvSpPr>
        <p:spPr>
          <a:xfrm>
            <a:off x="3487913" y="553403"/>
            <a:ext cx="29275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 ug o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794B2-2683-4CE6-998D-446880864E6B}"/>
              </a:ext>
            </a:extLst>
          </p:cNvPr>
          <p:cNvSpPr/>
          <p:nvPr/>
        </p:nvSpPr>
        <p:spPr>
          <a:xfrm>
            <a:off x="1428913" y="1476733"/>
            <a:ext cx="8024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D06825-AD1A-4DB8-810B-6DA26B2429AF}"/>
              </a:ext>
            </a:extLst>
          </p:cNvPr>
          <p:cNvSpPr/>
          <p:nvPr/>
        </p:nvSpPr>
        <p:spPr>
          <a:xfrm>
            <a:off x="1974843" y="1480508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11D93B1-48FE-4CBF-8EB0-305765CE33EB}"/>
              </a:ext>
            </a:extLst>
          </p:cNvPr>
          <p:cNvCxnSpPr>
            <a:cxnSpLocks/>
          </p:cNvCxnSpPr>
          <p:nvPr/>
        </p:nvCxnSpPr>
        <p:spPr>
          <a:xfrm>
            <a:off x="1292085" y="2226628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64EF995-F161-4F20-A4CD-1FBE497D39D9}"/>
              </a:ext>
            </a:extLst>
          </p:cNvPr>
          <p:cNvSpPr/>
          <p:nvPr/>
        </p:nvSpPr>
        <p:spPr>
          <a:xfrm>
            <a:off x="1528257" y="3057715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0B62A1-75C2-40F3-AC92-46AE1DA65391}"/>
              </a:ext>
            </a:extLst>
          </p:cNvPr>
          <p:cNvSpPr/>
          <p:nvPr/>
        </p:nvSpPr>
        <p:spPr>
          <a:xfrm>
            <a:off x="1865513" y="3061490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EAAF1C7-378D-4019-9B7D-A9651605F982}"/>
              </a:ext>
            </a:extLst>
          </p:cNvPr>
          <p:cNvCxnSpPr>
            <a:cxnSpLocks/>
          </p:cNvCxnSpPr>
          <p:nvPr/>
        </p:nvCxnSpPr>
        <p:spPr>
          <a:xfrm>
            <a:off x="1292085" y="3807610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400C420-A97A-4543-8291-87182303D977}"/>
              </a:ext>
            </a:extLst>
          </p:cNvPr>
          <p:cNvSpPr/>
          <p:nvPr/>
        </p:nvSpPr>
        <p:spPr>
          <a:xfrm>
            <a:off x="1697220" y="4708811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972FD14-4DD7-4D34-8212-676D7BB4B639}"/>
              </a:ext>
            </a:extLst>
          </p:cNvPr>
          <p:cNvSpPr/>
          <p:nvPr/>
        </p:nvSpPr>
        <p:spPr>
          <a:xfrm>
            <a:off x="2064294" y="4712586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F937F6-DDB3-4FD2-B4A0-3A734846C7BF}"/>
              </a:ext>
            </a:extLst>
          </p:cNvPr>
          <p:cNvCxnSpPr>
            <a:cxnSpLocks/>
          </p:cNvCxnSpPr>
          <p:nvPr/>
        </p:nvCxnSpPr>
        <p:spPr>
          <a:xfrm>
            <a:off x="1292085" y="5458706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63B1EAB-B47D-46BD-86FA-BB9ED18D8EA3}"/>
              </a:ext>
            </a:extLst>
          </p:cNvPr>
          <p:cNvSpPr/>
          <p:nvPr/>
        </p:nvSpPr>
        <p:spPr>
          <a:xfrm>
            <a:off x="4244167" y="1498516"/>
            <a:ext cx="133047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CEFAFA5-3349-4B10-8F90-9AA40DAD6ED9}"/>
              </a:ext>
            </a:extLst>
          </p:cNvPr>
          <p:cNvSpPr/>
          <p:nvPr/>
        </p:nvSpPr>
        <p:spPr>
          <a:xfrm>
            <a:off x="4958445" y="1502291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22606B-24CE-4350-8AA1-0269B4D74625}"/>
              </a:ext>
            </a:extLst>
          </p:cNvPr>
          <p:cNvCxnSpPr>
            <a:cxnSpLocks/>
          </p:cNvCxnSpPr>
          <p:nvPr/>
        </p:nvCxnSpPr>
        <p:spPr>
          <a:xfrm>
            <a:off x="4106724" y="2248411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B22A573-2FEA-45C7-AB60-064590EF6545}"/>
              </a:ext>
            </a:extLst>
          </p:cNvPr>
          <p:cNvSpPr/>
          <p:nvPr/>
        </p:nvSpPr>
        <p:spPr>
          <a:xfrm>
            <a:off x="4392591" y="3079498"/>
            <a:ext cx="10429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F6F0A5-79F5-4AA0-A133-1516265FA5B9}"/>
              </a:ext>
            </a:extLst>
          </p:cNvPr>
          <p:cNvSpPr/>
          <p:nvPr/>
        </p:nvSpPr>
        <p:spPr>
          <a:xfrm>
            <a:off x="4968384" y="3083273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FCA9AD7-B5CC-42FC-8324-7D9EB96FC1F5}"/>
              </a:ext>
            </a:extLst>
          </p:cNvPr>
          <p:cNvCxnSpPr>
            <a:cxnSpLocks/>
          </p:cNvCxnSpPr>
          <p:nvPr/>
        </p:nvCxnSpPr>
        <p:spPr>
          <a:xfrm>
            <a:off x="4106724" y="3829393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D66D9B8-1FBC-48C7-9556-104FEB459A83}"/>
              </a:ext>
            </a:extLst>
          </p:cNvPr>
          <p:cNvSpPr/>
          <p:nvPr/>
        </p:nvSpPr>
        <p:spPr>
          <a:xfrm>
            <a:off x="4375469" y="4730594"/>
            <a:ext cx="78175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BE1AD15-B51D-4DDA-B21D-2FA9CD9D9FA5}"/>
              </a:ext>
            </a:extLst>
          </p:cNvPr>
          <p:cNvSpPr/>
          <p:nvPr/>
        </p:nvSpPr>
        <p:spPr>
          <a:xfrm>
            <a:off x="4978323" y="473436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4C6E239-CF03-4E39-BB77-48FAB62122EC}"/>
              </a:ext>
            </a:extLst>
          </p:cNvPr>
          <p:cNvCxnSpPr>
            <a:cxnSpLocks/>
          </p:cNvCxnSpPr>
          <p:nvPr/>
        </p:nvCxnSpPr>
        <p:spPr>
          <a:xfrm>
            <a:off x="4106724" y="5480489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9558556-68B0-494D-B098-71BA664205C4}"/>
              </a:ext>
            </a:extLst>
          </p:cNvPr>
          <p:cNvSpPr/>
          <p:nvPr/>
        </p:nvSpPr>
        <p:spPr>
          <a:xfrm>
            <a:off x="6889681" y="1494741"/>
            <a:ext cx="7811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559219-9FB8-4939-AD10-25F631ACE4E3}"/>
              </a:ext>
            </a:extLst>
          </p:cNvPr>
          <p:cNvSpPr/>
          <p:nvPr/>
        </p:nvSpPr>
        <p:spPr>
          <a:xfrm>
            <a:off x="7475880" y="1498516"/>
            <a:ext cx="8473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6816D7E-3299-416B-9B69-4A423C37CB46}"/>
              </a:ext>
            </a:extLst>
          </p:cNvPr>
          <p:cNvCxnSpPr>
            <a:cxnSpLocks/>
          </p:cNvCxnSpPr>
          <p:nvPr/>
        </p:nvCxnSpPr>
        <p:spPr>
          <a:xfrm>
            <a:off x="6743427" y="2244636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D66DF77-F89C-469A-9B83-C43A0CAC14BB}"/>
              </a:ext>
            </a:extLst>
          </p:cNvPr>
          <p:cNvSpPr/>
          <p:nvPr/>
        </p:nvSpPr>
        <p:spPr>
          <a:xfrm>
            <a:off x="7145301" y="3075723"/>
            <a:ext cx="84738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7F67CE-342A-41C7-93CA-EBE233423063}"/>
              </a:ext>
            </a:extLst>
          </p:cNvPr>
          <p:cNvSpPr/>
          <p:nvPr/>
        </p:nvSpPr>
        <p:spPr>
          <a:xfrm>
            <a:off x="7565331" y="3079498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632C1CA-1B43-4DEB-8AFE-4F0CBDB41491}"/>
              </a:ext>
            </a:extLst>
          </p:cNvPr>
          <p:cNvCxnSpPr>
            <a:cxnSpLocks/>
          </p:cNvCxnSpPr>
          <p:nvPr/>
        </p:nvCxnSpPr>
        <p:spPr>
          <a:xfrm>
            <a:off x="6743427" y="3825618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A8EEFB74-875E-4BFD-A0B7-1B50A5DF1364}"/>
              </a:ext>
            </a:extLst>
          </p:cNvPr>
          <p:cNvSpPr/>
          <p:nvPr/>
        </p:nvSpPr>
        <p:spPr>
          <a:xfrm>
            <a:off x="6939843" y="4726819"/>
            <a:ext cx="118205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CB0FCC-2AB9-4F28-B07A-4EF7AC1090D0}"/>
              </a:ext>
            </a:extLst>
          </p:cNvPr>
          <p:cNvSpPr/>
          <p:nvPr/>
        </p:nvSpPr>
        <p:spPr>
          <a:xfrm>
            <a:off x="7674660" y="4730594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CB7F39B-4D27-42D5-8F44-D81D8ABCC896}"/>
              </a:ext>
            </a:extLst>
          </p:cNvPr>
          <p:cNvCxnSpPr>
            <a:cxnSpLocks/>
          </p:cNvCxnSpPr>
          <p:nvPr/>
        </p:nvCxnSpPr>
        <p:spPr>
          <a:xfrm>
            <a:off x="6743427" y="5476714"/>
            <a:ext cx="18784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362130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4" grpId="0"/>
      <p:bldP spid="45" grpId="0"/>
      <p:bldP spid="47" grpId="0"/>
      <p:bldP spid="48" grpId="0"/>
      <p:bldP spid="56" grpId="0"/>
      <p:bldP spid="57" grpId="0"/>
      <p:bldP spid="59" grpId="0"/>
      <p:bldP spid="60" grpId="0"/>
      <p:bldP spid="62" grpId="0"/>
      <p:bldP spid="63" grpId="0"/>
      <p:bldP spid="65" grpId="0"/>
      <p:bldP spid="66" grpId="0"/>
      <p:bldP spid="68" grpId="0"/>
      <p:bldP spid="69" grpId="0"/>
      <p:bldP spid="71" grpId="0"/>
      <p:bldP spid="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DB5D2D7-B953-4DBD-A42F-9407BBE46945}"/>
              </a:ext>
            </a:extLst>
          </p:cNvPr>
          <p:cNvSpPr/>
          <p:nvPr/>
        </p:nvSpPr>
        <p:spPr>
          <a:xfrm>
            <a:off x="956553" y="2422806"/>
            <a:ext cx="79928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0160">
                  <a:solidFill>
                    <a:sysClr val="windowText" lastClr="000000"/>
                  </a:solidFill>
                  <a:prstDash val="solid"/>
                </a:ln>
                <a:solidFill>
                  <a:srgbClr val="FF0000"/>
                </a:solidFill>
                <a:effectLst>
                  <a:glow rad="127000">
                    <a:srgbClr val="FFFF00"/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lfabeto" panose="020B0502020202020204" pitchFamily="34" charset="0"/>
              </a:rPr>
              <a:t>Congratulations</a:t>
            </a:r>
          </a:p>
        </p:txBody>
      </p:sp>
    </p:spTree>
    <p:extLst>
      <p:ext uri="{BB962C8B-B14F-4D97-AF65-F5344CB8AC3E}">
        <p14:creationId xmlns:p14="http://schemas.microsoft.com/office/powerpoint/2010/main" val="26050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927FD85-9330-456C-B142-9BFA88821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043" y="1630019"/>
            <a:ext cx="8478079" cy="4497940"/>
          </a:xfrm>
          <a:prstGeom prst="rect">
            <a:avLst/>
          </a:prstGeom>
          <a:noFill/>
          <a:ln w="12700" algn="ctr">
            <a:solidFill>
              <a:srgbClr val="0C0C0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457200" tIns="457200" rIns="457200" bIns="4572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Writers: 	Meriam P.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Juguilon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Verna N.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Magsigay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Virgelyn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O.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Paez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Marites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A.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Salabsab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Jean Gladys S. Pereyra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Annabelle M.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Salabao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Mary Rose E.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Amper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Elvira M. Guzman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Julieta S.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Maisog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Illustrator: 	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Layout Artist: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Arzylette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Magsayo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Learning Resource Manager:  (School LR Manager)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Ailyn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T.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Estorba</a:t>
            </a:r>
            <a:endParaRPr kumimoji="0" lang="en-PH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         (School Principal) Joel A.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Mejorada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	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2904E03-9371-444D-ADB4-4864019CF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081" y="1503621"/>
            <a:ext cx="1747838" cy="362732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DEVELOPMENT TEAM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E103BFA-004A-4B60-82B7-544F1AC16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1077" y="5945023"/>
            <a:ext cx="2943846" cy="2921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Alfonso B. </a:t>
            </a:r>
            <a:r>
              <a:rPr kumimoji="0" lang="en-PH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Dagani</a:t>
            </a:r>
            <a:r>
              <a:rPr kumimoji="0" lang="en-PH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Integrated School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53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AD9CA48-D0BC-458E-A969-B9E59EC52C25}"/>
              </a:ext>
            </a:extLst>
          </p:cNvPr>
          <p:cNvSpPr/>
          <p:nvPr/>
        </p:nvSpPr>
        <p:spPr>
          <a:xfrm>
            <a:off x="665922" y="1041221"/>
            <a:ext cx="91135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READING WORD FAMILIES</a:t>
            </a:r>
          </a:p>
        </p:txBody>
      </p: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C8483B5C-9087-4243-AFA9-628C37A7D832}"/>
              </a:ext>
            </a:extLst>
          </p:cNvPr>
          <p:cNvSpPr/>
          <p:nvPr/>
        </p:nvSpPr>
        <p:spPr>
          <a:xfrm>
            <a:off x="7752521" y="147245"/>
            <a:ext cx="2026917" cy="510778"/>
          </a:xfrm>
          <a:prstGeom prst="flowChartAlternateProcess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glow rad="127000">
                    <a:schemeClr val="bg1"/>
                  </a:glow>
                </a:effectLst>
                <a:latin typeface="Arial Black" panose="020B0A04020102020204" pitchFamily="34" charset="0"/>
              </a:rPr>
              <a:t>Step 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1076A3-9952-461A-97F4-E5CEDB614A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6" t="17504" r="9614" b="21951"/>
          <a:stretch/>
        </p:blipFill>
        <p:spPr>
          <a:xfrm>
            <a:off x="3001618" y="1990829"/>
            <a:ext cx="4225497" cy="4413761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42531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CD10D3-8627-4A81-8F2E-DD9615057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801353"/>
              </p:ext>
            </p:extLst>
          </p:nvPr>
        </p:nvGraphicFramePr>
        <p:xfrm>
          <a:off x="434007" y="3028085"/>
          <a:ext cx="921688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740">
                  <a:extLst>
                    <a:ext uri="{9D8B030D-6E8A-4147-A177-3AD203B41FA5}">
                      <a16:colId xmlns:a16="http://schemas.microsoft.com/office/drawing/2014/main" val="3639433357"/>
                    </a:ext>
                  </a:extLst>
                </a:gridCol>
                <a:gridCol w="6411148">
                  <a:extLst>
                    <a:ext uri="{9D8B030D-6E8A-4147-A177-3AD203B41FA5}">
                      <a16:colId xmlns:a16="http://schemas.microsoft.com/office/drawing/2014/main" val="598006403"/>
                    </a:ext>
                  </a:extLst>
                </a:gridCol>
              </a:tblGrid>
              <a:tr h="563476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Objectives: </a:t>
                      </a:r>
                    </a:p>
                    <a:p>
                      <a:pPr algn="l"/>
                      <a:r>
                        <a:rPr lang="en-US" sz="28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Mga</a:t>
                      </a:r>
                      <a:r>
                        <a:rPr lang="en-US" sz="2800" b="1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1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Tumong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:</a:t>
                      </a:r>
                      <a:endParaRPr lang="en-PH" sz="2800" b="1" dirty="0">
                        <a:solidFill>
                          <a:srgbClr val="FF0000"/>
                        </a:solidFill>
                        <a:latin typeface="Alfabeto" panose="020B0502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Alfabeto" panose="020B0502020202020204" pitchFamily="34" charset="0"/>
                        </a:rPr>
                        <a:t>1. Read the word families correctly.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  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Makabasa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og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husto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</a:t>
                      </a:r>
                      <a:r>
                        <a:rPr lang="en-US" sz="2800" b="0" i="1" dirty="0" err="1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sa</a:t>
                      </a:r>
                      <a:r>
                        <a:rPr lang="en-US" sz="2800" b="0" i="1" dirty="0">
                          <a:solidFill>
                            <a:srgbClr val="FF0000"/>
                          </a:solidFill>
                          <a:latin typeface="Alfabeto" panose="020B0502020202020204" pitchFamily="34" charset="0"/>
                        </a:rPr>
                        <a:t> “word families”.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25215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1F49B460-1BE9-443C-B529-633B7144450E}"/>
              </a:ext>
            </a:extLst>
          </p:cNvPr>
          <p:cNvSpPr/>
          <p:nvPr/>
        </p:nvSpPr>
        <p:spPr>
          <a:xfrm>
            <a:off x="523460" y="2366056"/>
            <a:ext cx="88590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Reading Word Families</a:t>
            </a:r>
          </a:p>
        </p:txBody>
      </p:sp>
    </p:spTree>
    <p:extLst>
      <p:ext uri="{BB962C8B-B14F-4D97-AF65-F5344CB8AC3E}">
        <p14:creationId xmlns:p14="http://schemas.microsoft.com/office/powerpoint/2010/main" val="245961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6635CFB-24A0-41D2-97EC-0F77F2286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930" y="6076489"/>
            <a:ext cx="9128799" cy="4877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8117019-331A-4C62-89B9-BA6F33863922}"/>
              </a:ext>
            </a:extLst>
          </p:cNvPr>
          <p:cNvGrpSpPr/>
          <p:nvPr/>
        </p:nvGrpSpPr>
        <p:grpSpPr>
          <a:xfrm>
            <a:off x="5085524" y="902729"/>
            <a:ext cx="4289408" cy="5430141"/>
            <a:chOff x="-2303567" y="616226"/>
            <a:chExt cx="4748594" cy="543014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0B5027E-8739-4686-BD57-86DDB55BA20B}"/>
                </a:ext>
              </a:extLst>
            </p:cNvPr>
            <p:cNvGrpSpPr/>
            <p:nvPr/>
          </p:nvGrpSpPr>
          <p:grpSpPr>
            <a:xfrm>
              <a:off x="-357809" y="616226"/>
              <a:ext cx="1870851" cy="3344375"/>
              <a:chOff x="-357809" y="616226"/>
              <a:chExt cx="1870851" cy="3344375"/>
            </a:xfrm>
          </p:grpSpPr>
          <p:sp>
            <p:nvSpPr>
              <p:cNvPr id="29" name="Cylinder 28">
                <a:extLst>
                  <a:ext uri="{FF2B5EF4-FFF2-40B4-BE49-F238E27FC236}">
                    <a16:creationId xmlns:a16="http://schemas.microsoft.com/office/drawing/2014/main" id="{157819E8-02F3-4810-A5EF-0A2B6287FAB0}"/>
                  </a:ext>
                </a:extLst>
              </p:cNvPr>
              <p:cNvSpPr/>
              <p:nvPr/>
            </p:nvSpPr>
            <p:spPr>
              <a:xfrm>
                <a:off x="-357809" y="616226"/>
                <a:ext cx="126255" cy="3344375"/>
              </a:xfrm>
              <a:prstGeom prst="ca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30" name="Right Triangle 29">
                <a:extLst>
                  <a:ext uri="{FF2B5EF4-FFF2-40B4-BE49-F238E27FC236}">
                    <a16:creationId xmlns:a16="http://schemas.microsoft.com/office/drawing/2014/main" id="{598E0CF3-F564-41F3-8C37-84540D387FA8}"/>
                  </a:ext>
                </a:extLst>
              </p:cNvPr>
              <p:cNvSpPr/>
              <p:nvPr/>
            </p:nvSpPr>
            <p:spPr>
              <a:xfrm>
                <a:off x="-231554" y="616226"/>
                <a:ext cx="1744596" cy="1898374"/>
              </a:xfrm>
              <a:prstGeom prst="rtTriangl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8" name="Flowchart: Manual Operation 27">
              <a:extLst>
                <a:ext uri="{FF2B5EF4-FFF2-40B4-BE49-F238E27FC236}">
                  <a16:creationId xmlns:a16="http://schemas.microsoft.com/office/drawing/2014/main" id="{F081C904-219A-4B0E-B6E5-EF5489ABB16A}"/>
                </a:ext>
              </a:extLst>
            </p:cNvPr>
            <p:cNvSpPr/>
            <p:nvPr/>
          </p:nvSpPr>
          <p:spPr>
            <a:xfrm>
              <a:off x="-2303567" y="3960601"/>
              <a:ext cx="4748594" cy="2085766"/>
            </a:xfrm>
            <a:prstGeom prst="flowChartManualOperation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68965" y="147245"/>
            <a:ext cx="9551505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A55F7F-1B34-409E-9290-E4BF60615473}"/>
              </a:ext>
            </a:extLst>
          </p:cNvPr>
          <p:cNvGrpSpPr/>
          <p:nvPr/>
        </p:nvGrpSpPr>
        <p:grpSpPr>
          <a:xfrm>
            <a:off x="531070" y="902729"/>
            <a:ext cx="4289408" cy="5430141"/>
            <a:chOff x="-2303567" y="616226"/>
            <a:chExt cx="4748594" cy="543014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0692B4E-F4C1-43F9-B8E0-A5F819D879BC}"/>
                </a:ext>
              </a:extLst>
            </p:cNvPr>
            <p:cNvGrpSpPr/>
            <p:nvPr/>
          </p:nvGrpSpPr>
          <p:grpSpPr>
            <a:xfrm>
              <a:off x="-357809" y="616226"/>
              <a:ext cx="1870851" cy="3344375"/>
              <a:chOff x="-357809" y="616226"/>
              <a:chExt cx="1870851" cy="3344375"/>
            </a:xfrm>
          </p:grpSpPr>
          <p:sp>
            <p:nvSpPr>
              <p:cNvPr id="18" name="Cylinder 17">
                <a:extLst>
                  <a:ext uri="{FF2B5EF4-FFF2-40B4-BE49-F238E27FC236}">
                    <a16:creationId xmlns:a16="http://schemas.microsoft.com/office/drawing/2014/main" id="{34E0DEEF-F04D-4425-BD63-A7EB77389CAB}"/>
                  </a:ext>
                </a:extLst>
              </p:cNvPr>
              <p:cNvSpPr/>
              <p:nvPr/>
            </p:nvSpPr>
            <p:spPr>
              <a:xfrm>
                <a:off x="-357809" y="616226"/>
                <a:ext cx="126255" cy="3344375"/>
              </a:xfrm>
              <a:prstGeom prst="can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94F5170B-BEA3-4798-B1D1-908F4C1443A3}"/>
                  </a:ext>
                </a:extLst>
              </p:cNvPr>
              <p:cNvSpPr/>
              <p:nvPr/>
            </p:nvSpPr>
            <p:spPr>
              <a:xfrm>
                <a:off x="-231554" y="616226"/>
                <a:ext cx="1744596" cy="1898374"/>
              </a:xfrm>
              <a:prstGeom prst="rtTriangle">
                <a:avLst/>
              </a:prstGeom>
              <a:solidFill>
                <a:srgbClr val="9900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21" name="Flowchart: Manual Operation 20">
              <a:extLst>
                <a:ext uri="{FF2B5EF4-FFF2-40B4-BE49-F238E27FC236}">
                  <a16:creationId xmlns:a16="http://schemas.microsoft.com/office/drawing/2014/main" id="{3DA51EDE-8EC8-4150-9AAE-5783DD147AB3}"/>
                </a:ext>
              </a:extLst>
            </p:cNvPr>
            <p:cNvSpPr/>
            <p:nvPr/>
          </p:nvSpPr>
          <p:spPr>
            <a:xfrm>
              <a:off x="-2303567" y="3960601"/>
              <a:ext cx="4748594" cy="2085766"/>
            </a:xfrm>
            <a:prstGeom prst="flowChartManualOperation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8121E7DA-B783-47CA-A83A-BC6ECA63E525}"/>
              </a:ext>
            </a:extLst>
          </p:cNvPr>
          <p:cNvSpPr/>
          <p:nvPr/>
        </p:nvSpPr>
        <p:spPr>
          <a:xfrm>
            <a:off x="2237657" y="1894954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14C0B1-D6B5-4428-985C-DEB33DBF8AF9}"/>
              </a:ext>
            </a:extLst>
          </p:cNvPr>
          <p:cNvSpPr/>
          <p:nvPr/>
        </p:nvSpPr>
        <p:spPr>
          <a:xfrm>
            <a:off x="998891" y="4178827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5C5FE9-CDC3-4025-A070-8142D5620AFE}"/>
              </a:ext>
            </a:extLst>
          </p:cNvPr>
          <p:cNvSpPr/>
          <p:nvPr/>
        </p:nvSpPr>
        <p:spPr>
          <a:xfrm>
            <a:off x="1391399" y="4182602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A28CF4-54A2-45BE-8876-95E43C11CF45}"/>
              </a:ext>
            </a:extLst>
          </p:cNvPr>
          <p:cNvCxnSpPr/>
          <p:nvPr/>
        </p:nvCxnSpPr>
        <p:spPr>
          <a:xfrm>
            <a:off x="920924" y="4932435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56085C8-0183-4141-A431-1D063B2CDFC3}"/>
              </a:ext>
            </a:extLst>
          </p:cNvPr>
          <p:cNvSpPr/>
          <p:nvPr/>
        </p:nvSpPr>
        <p:spPr>
          <a:xfrm>
            <a:off x="1020416" y="4879385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B9C5C3-F18E-4C04-B4A6-6ACF98955EB5}"/>
              </a:ext>
            </a:extLst>
          </p:cNvPr>
          <p:cNvSpPr/>
          <p:nvPr/>
        </p:nvSpPr>
        <p:spPr>
          <a:xfrm>
            <a:off x="1674651" y="4873221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4C9CC2B-3C96-498A-A1EE-C936F805D925}"/>
              </a:ext>
            </a:extLst>
          </p:cNvPr>
          <p:cNvCxnSpPr>
            <a:cxnSpLocks/>
          </p:cNvCxnSpPr>
          <p:nvPr/>
        </p:nvCxnSpPr>
        <p:spPr>
          <a:xfrm flipV="1">
            <a:off x="1051777" y="5636306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A773D-576E-4058-8283-21B743DFFA9E}"/>
              </a:ext>
            </a:extLst>
          </p:cNvPr>
          <p:cNvSpPr/>
          <p:nvPr/>
        </p:nvSpPr>
        <p:spPr>
          <a:xfrm>
            <a:off x="2706120" y="4173344"/>
            <a:ext cx="110903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EE513EC-2030-41D6-873E-104ED78158FA}"/>
              </a:ext>
            </a:extLst>
          </p:cNvPr>
          <p:cNvSpPr/>
          <p:nvPr/>
        </p:nvSpPr>
        <p:spPr>
          <a:xfrm>
            <a:off x="3619739" y="417711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7D500F-4DC0-4E44-AE40-137FD020B131}"/>
              </a:ext>
            </a:extLst>
          </p:cNvPr>
          <p:cNvCxnSpPr>
            <a:cxnSpLocks/>
          </p:cNvCxnSpPr>
          <p:nvPr/>
        </p:nvCxnSpPr>
        <p:spPr>
          <a:xfrm flipV="1">
            <a:off x="2755016" y="4926952"/>
            <a:ext cx="1738182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0CC7075-3CEA-4AD2-A15C-C2292FD209D1}"/>
              </a:ext>
            </a:extLst>
          </p:cNvPr>
          <p:cNvSpPr/>
          <p:nvPr/>
        </p:nvSpPr>
        <p:spPr>
          <a:xfrm>
            <a:off x="2885558" y="4874733"/>
            <a:ext cx="10645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ni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71B627-6334-4D56-ADA2-2CF4E0A4C4E3}"/>
              </a:ext>
            </a:extLst>
          </p:cNvPr>
          <p:cNvSpPr/>
          <p:nvPr/>
        </p:nvSpPr>
        <p:spPr>
          <a:xfrm>
            <a:off x="3370341" y="4878508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26897C-C6BC-4C09-A866-DCF27F325A75}"/>
              </a:ext>
            </a:extLst>
          </p:cNvPr>
          <p:cNvCxnSpPr>
            <a:cxnSpLocks/>
          </p:cNvCxnSpPr>
          <p:nvPr/>
        </p:nvCxnSpPr>
        <p:spPr>
          <a:xfrm>
            <a:off x="2755016" y="5634282"/>
            <a:ext cx="15983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2B8BEE7-6A6A-4A07-BCEA-7DEB7172B6E7}"/>
              </a:ext>
            </a:extLst>
          </p:cNvPr>
          <p:cNvSpPr/>
          <p:nvPr/>
        </p:nvSpPr>
        <p:spPr>
          <a:xfrm>
            <a:off x="1970472" y="5519030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787F6-1BD8-44A2-A649-2FFEB21D4E0D}"/>
              </a:ext>
            </a:extLst>
          </p:cNvPr>
          <p:cNvSpPr/>
          <p:nvPr/>
        </p:nvSpPr>
        <p:spPr>
          <a:xfrm>
            <a:off x="2586661" y="5512866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7362D8-435E-431C-9D72-49334777CCF1}"/>
              </a:ext>
            </a:extLst>
          </p:cNvPr>
          <p:cNvCxnSpPr>
            <a:cxnSpLocks/>
          </p:cNvCxnSpPr>
          <p:nvPr/>
        </p:nvCxnSpPr>
        <p:spPr>
          <a:xfrm>
            <a:off x="2028298" y="6247944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D4F0A5C-6323-47FC-BCF2-E91A02BC2DDA}"/>
              </a:ext>
            </a:extLst>
          </p:cNvPr>
          <p:cNvSpPr/>
          <p:nvPr/>
        </p:nvSpPr>
        <p:spPr>
          <a:xfrm>
            <a:off x="6850255" y="1894954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F488E0-8B62-438E-8C54-A020EB10E5DD}"/>
              </a:ext>
            </a:extLst>
          </p:cNvPr>
          <p:cNvSpPr/>
          <p:nvPr/>
        </p:nvSpPr>
        <p:spPr>
          <a:xfrm>
            <a:off x="5233807" y="4178827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A364A7B-9704-4BF7-A2FC-FE1509FDB5E3}"/>
              </a:ext>
            </a:extLst>
          </p:cNvPr>
          <p:cNvSpPr/>
          <p:nvPr/>
        </p:nvSpPr>
        <p:spPr>
          <a:xfrm>
            <a:off x="5974180" y="4182602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7700CF4-05B0-48C8-BCCD-53985797D093}"/>
              </a:ext>
            </a:extLst>
          </p:cNvPr>
          <p:cNvCxnSpPr/>
          <p:nvPr/>
        </p:nvCxnSpPr>
        <p:spPr>
          <a:xfrm>
            <a:off x="5444071" y="4932435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8C38519-8BE7-4FE2-B5F4-9948F7A07172}"/>
              </a:ext>
            </a:extLst>
          </p:cNvPr>
          <p:cNvSpPr/>
          <p:nvPr/>
        </p:nvSpPr>
        <p:spPr>
          <a:xfrm>
            <a:off x="5395692" y="4879385"/>
            <a:ext cx="11324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5F6CAB-D469-42C8-A8B8-077CDC495E03}"/>
              </a:ext>
            </a:extLst>
          </p:cNvPr>
          <p:cNvSpPr/>
          <p:nvPr/>
        </p:nvSpPr>
        <p:spPr>
          <a:xfrm>
            <a:off x="6275108" y="4873221"/>
            <a:ext cx="11420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A5C1A-0398-43D9-A96C-B1D04954098A}"/>
              </a:ext>
            </a:extLst>
          </p:cNvPr>
          <p:cNvCxnSpPr>
            <a:cxnSpLocks/>
          </p:cNvCxnSpPr>
          <p:nvPr/>
        </p:nvCxnSpPr>
        <p:spPr>
          <a:xfrm flipV="1">
            <a:off x="5505351" y="5636307"/>
            <a:ext cx="1776682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40977-20EB-44FF-AE4A-2F3499059905}"/>
              </a:ext>
            </a:extLst>
          </p:cNvPr>
          <p:cNvSpPr/>
          <p:nvPr/>
        </p:nvSpPr>
        <p:spPr>
          <a:xfrm>
            <a:off x="7845492" y="4173344"/>
            <a:ext cx="45289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08B5EE-A229-4A43-B73B-E9216F3F0CFA}"/>
              </a:ext>
            </a:extLst>
          </p:cNvPr>
          <p:cNvSpPr/>
          <p:nvPr/>
        </p:nvSpPr>
        <p:spPr>
          <a:xfrm>
            <a:off x="8142886" y="417711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3B3749-CF72-446D-8C5A-4062F1488E78}"/>
              </a:ext>
            </a:extLst>
          </p:cNvPr>
          <p:cNvCxnSpPr>
            <a:cxnSpLocks/>
          </p:cNvCxnSpPr>
          <p:nvPr/>
        </p:nvCxnSpPr>
        <p:spPr>
          <a:xfrm>
            <a:off x="7893488" y="4926952"/>
            <a:ext cx="112285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D21264-224A-4E72-9215-3C60739E407F}"/>
              </a:ext>
            </a:extLst>
          </p:cNvPr>
          <p:cNvSpPr/>
          <p:nvPr/>
        </p:nvSpPr>
        <p:spPr>
          <a:xfrm>
            <a:off x="7547851" y="4874733"/>
            <a:ext cx="10645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ri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1CDE1FE-EE00-4643-B67F-54204D89768E}"/>
              </a:ext>
            </a:extLst>
          </p:cNvPr>
          <p:cNvSpPr/>
          <p:nvPr/>
        </p:nvSpPr>
        <p:spPr>
          <a:xfrm>
            <a:off x="7853731" y="4878508"/>
            <a:ext cx="113066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368956-D094-4440-B109-F043D8C68A14}"/>
              </a:ext>
            </a:extLst>
          </p:cNvPr>
          <p:cNvCxnSpPr>
            <a:cxnSpLocks/>
          </p:cNvCxnSpPr>
          <p:nvPr/>
        </p:nvCxnSpPr>
        <p:spPr>
          <a:xfrm>
            <a:off x="7583557" y="5634282"/>
            <a:ext cx="134262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BBD6669-0AD3-498B-B9A6-84B32D8D3603}"/>
              </a:ext>
            </a:extLst>
          </p:cNvPr>
          <p:cNvSpPr/>
          <p:nvPr/>
        </p:nvSpPr>
        <p:spPr>
          <a:xfrm>
            <a:off x="6384290" y="5558786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35EE856-A100-4B8B-8451-623399E5B6F8}"/>
              </a:ext>
            </a:extLst>
          </p:cNvPr>
          <p:cNvSpPr/>
          <p:nvPr/>
        </p:nvSpPr>
        <p:spPr>
          <a:xfrm>
            <a:off x="7000479" y="5552622"/>
            <a:ext cx="1130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ma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AF615C-7FB3-4FE4-A6A0-C843B2757F9F}"/>
              </a:ext>
            </a:extLst>
          </p:cNvPr>
          <p:cNvCxnSpPr>
            <a:cxnSpLocks/>
          </p:cNvCxnSpPr>
          <p:nvPr/>
        </p:nvCxnSpPr>
        <p:spPr>
          <a:xfrm>
            <a:off x="6551445" y="6247944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741517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2" grpId="0"/>
      <p:bldP spid="34" grpId="0"/>
      <p:bldP spid="35" grpId="0"/>
      <p:bldP spid="37" grpId="0"/>
      <p:bldP spid="38" grpId="0"/>
      <p:bldP spid="40" grpId="0"/>
      <p:bldP spid="41" grpId="0"/>
      <p:bldP spid="43" grpId="0"/>
      <p:bldP spid="44" grpId="0"/>
      <p:bldP spid="31" grpId="0"/>
      <p:bldP spid="46" grpId="0"/>
      <p:bldP spid="47" grpId="0"/>
      <p:bldP spid="50" grpId="0"/>
      <p:bldP spid="51" grpId="0"/>
      <p:bldP spid="53" grpId="0"/>
      <p:bldP spid="54" grpId="0"/>
      <p:bldP spid="56" grpId="0"/>
      <p:bldP spid="57" grpId="0"/>
      <p:bldP spid="59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C20E7-E33F-4BE4-B93A-DEECC5458F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1277" y="2086880"/>
            <a:ext cx="1623008" cy="2619592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78905" y="147245"/>
            <a:ext cx="9541566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087618-146F-4BF5-9D03-E3FEAD0CD1AF}"/>
              </a:ext>
            </a:extLst>
          </p:cNvPr>
          <p:cNvGrpSpPr/>
          <p:nvPr/>
        </p:nvGrpSpPr>
        <p:grpSpPr>
          <a:xfrm>
            <a:off x="735497" y="574719"/>
            <a:ext cx="4544938" cy="4085269"/>
            <a:chOff x="917304" y="1441169"/>
            <a:chExt cx="3615169" cy="408526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F277E7-5A20-4D4D-9CCA-103986277E57}"/>
                </a:ext>
              </a:extLst>
            </p:cNvPr>
            <p:cNvSpPr/>
            <p:nvPr/>
          </p:nvSpPr>
          <p:spPr>
            <a:xfrm>
              <a:off x="1336764" y="2791441"/>
              <a:ext cx="2776251" cy="2734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4" name="Flowchart: Extract 23">
              <a:extLst>
                <a:ext uri="{FF2B5EF4-FFF2-40B4-BE49-F238E27FC236}">
                  <a16:creationId xmlns:a16="http://schemas.microsoft.com/office/drawing/2014/main" id="{49C37A92-599C-4442-8D6B-86A003225308}"/>
                </a:ext>
              </a:extLst>
            </p:cNvPr>
            <p:cNvSpPr/>
            <p:nvPr/>
          </p:nvSpPr>
          <p:spPr>
            <a:xfrm>
              <a:off x="917304" y="1441169"/>
              <a:ext cx="3615169" cy="1373079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14344091-2119-4861-A373-890D7F2A2A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99932" y="3518263"/>
            <a:ext cx="1623008" cy="26195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A71287D-F3FD-411E-AEE6-187C04D71775}"/>
              </a:ext>
            </a:extLst>
          </p:cNvPr>
          <p:cNvGrpSpPr/>
          <p:nvPr/>
        </p:nvGrpSpPr>
        <p:grpSpPr>
          <a:xfrm>
            <a:off x="5003153" y="1988702"/>
            <a:ext cx="4544938" cy="4085269"/>
            <a:chOff x="917304" y="1441169"/>
            <a:chExt cx="3615169" cy="408526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038D1B1-E592-4212-B90E-DC7EAB8FFB0C}"/>
                </a:ext>
              </a:extLst>
            </p:cNvPr>
            <p:cNvSpPr/>
            <p:nvPr/>
          </p:nvSpPr>
          <p:spPr>
            <a:xfrm>
              <a:off x="1336764" y="2791441"/>
              <a:ext cx="2776251" cy="27349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  <p:sp>
          <p:nvSpPr>
            <p:cNvPr id="28" name="Flowchart: Extract 27">
              <a:extLst>
                <a:ext uri="{FF2B5EF4-FFF2-40B4-BE49-F238E27FC236}">
                  <a16:creationId xmlns:a16="http://schemas.microsoft.com/office/drawing/2014/main" id="{820E19D0-F466-4C34-93B4-6331D2F3E68F}"/>
                </a:ext>
              </a:extLst>
            </p:cNvPr>
            <p:cNvSpPr/>
            <p:nvPr/>
          </p:nvSpPr>
          <p:spPr>
            <a:xfrm>
              <a:off x="917304" y="1441169"/>
              <a:ext cx="3615169" cy="1373079"/>
            </a:xfrm>
            <a:prstGeom prst="flowChartExtract">
              <a:avLst/>
            </a:prstGeom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0A41315-74AC-4073-987F-D5ACE5E6C60A}"/>
              </a:ext>
            </a:extLst>
          </p:cNvPr>
          <p:cNvSpPr/>
          <p:nvPr/>
        </p:nvSpPr>
        <p:spPr>
          <a:xfrm>
            <a:off x="2316925" y="931718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2A2B6-317D-418C-BE9B-B078DA00BA60}"/>
              </a:ext>
            </a:extLst>
          </p:cNvPr>
          <p:cNvSpPr/>
          <p:nvPr/>
        </p:nvSpPr>
        <p:spPr>
          <a:xfrm>
            <a:off x="1264039" y="1959773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96A88F-5A57-449B-9D80-EA8BCAB83BA4}"/>
              </a:ext>
            </a:extLst>
          </p:cNvPr>
          <p:cNvSpPr/>
          <p:nvPr/>
        </p:nvSpPr>
        <p:spPr>
          <a:xfrm>
            <a:off x="2024291" y="1963548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4CE487-7B95-410A-9445-5350F65BFABB}"/>
              </a:ext>
            </a:extLst>
          </p:cNvPr>
          <p:cNvCxnSpPr/>
          <p:nvPr/>
        </p:nvCxnSpPr>
        <p:spPr>
          <a:xfrm>
            <a:off x="1364974" y="2623930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ED75F82-F38C-4848-8572-4506CB109C9C}"/>
              </a:ext>
            </a:extLst>
          </p:cNvPr>
          <p:cNvSpPr/>
          <p:nvPr/>
        </p:nvSpPr>
        <p:spPr>
          <a:xfrm>
            <a:off x="1245806" y="2769660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F7201F-6601-413B-8BE6-E44B0893E93F}"/>
              </a:ext>
            </a:extLst>
          </p:cNvPr>
          <p:cNvSpPr/>
          <p:nvPr/>
        </p:nvSpPr>
        <p:spPr>
          <a:xfrm>
            <a:off x="1959677" y="2773435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CC8002-36DA-4AE8-8869-7454C7FF6E9E}"/>
              </a:ext>
            </a:extLst>
          </p:cNvPr>
          <p:cNvCxnSpPr>
            <a:cxnSpLocks/>
          </p:cNvCxnSpPr>
          <p:nvPr/>
        </p:nvCxnSpPr>
        <p:spPr>
          <a:xfrm flipV="1">
            <a:off x="1346742" y="3526581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DC84E7A-7209-4EA2-9478-72B1E9DFB43F}"/>
              </a:ext>
            </a:extLst>
          </p:cNvPr>
          <p:cNvSpPr/>
          <p:nvPr/>
        </p:nvSpPr>
        <p:spPr>
          <a:xfrm>
            <a:off x="3336667" y="1964229"/>
            <a:ext cx="684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C08F49-018F-4526-A803-A54D7BBF38D7}"/>
              </a:ext>
            </a:extLst>
          </p:cNvPr>
          <p:cNvSpPr/>
          <p:nvPr/>
        </p:nvSpPr>
        <p:spPr>
          <a:xfrm>
            <a:off x="3825253" y="1968004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61859D-B49E-404D-B76B-A3BACD05232B}"/>
              </a:ext>
            </a:extLst>
          </p:cNvPr>
          <p:cNvCxnSpPr>
            <a:cxnSpLocks/>
          </p:cNvCxnSpPr>
          <p:nvPr/>
        </p:nvCxnSpPr>
        <p:spPr>
          <a:xfrm flipV="1">
            <a:off x="3437602" y="2623569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88AD4976-D816-4707-8997-5E9889476FA4}"/>
              </a:ext>
            </a:extLst>
          </p:cNvPr>
          <p:cNvSpPr/>
          <p:nvPr/>
        </p:nvSpPr>
        <p:spPr>
          <a:xfrm>
            <a:off x="3277716" y="2824642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B7A67E3-8F42-4308-8F29-30A666B4014F}"/>
              </a:ext>
            </a:extLst>
          </p:cNvPr>
          <p:cNvSpPr/>
          <p:nvPr/>
        </p:nvSpPr>
        <p:spPr>
          <a:xfrm>
            <a:off x="3883964" y="2828417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22F1969-DAF0-4EED-A5F9-1259AFF1B668}"/>
              </a:ext>
            </a:extLst>
          </p:cNvPr>
          <p:cNvCxnSpPr>
            <a:cxnSpLocks/>
          </p:cNvCxnSpPr>
          <p:nvPr/>
        </p:nvCxnSpPr>
        <p:spPr>
          <a:xfrm>
            <a:off x="3356627" y="3483982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DDF6B79-CFEC-4CEE-B15F-BB9D0F77B3CF}"/>
              </a:ext>
            </a:extLst>
          </p:cNvPr>
          <p:cNvSpPr/>
          <p:nvPr/>
        </p:nvSpPr>
        <p:spPr>
          <a:xfrm>
            <a:off x="2335012" y="3796930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795BC06-69CE-41BF-975F-AEEF5FC4874A}"/>
              </a:ext>
            </a:extLst>
          </p:cNvPr>
          <p:cNvSpPr/>
          <p:nvPr/>
        </p:nvSpPr>
        <p:spPr>
          <a:xfrm>
            <a:off x="2941260" y="3800705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EA545D-B841-40B7-9B58-29BBD182FB9C}"/>
              </a:ext>
            </a:extLst>
          </p:cNvPr>
          <p:cNvCxnSpPr>
            <a:cxnSpLocks/>
          </p:cNvCxnSpPr>
          <p:nvPr/>
        </p:nvCxnSpPr>
        <p:spPr>
          <a:xfrm>
            <a:off x="2413923" y="4456270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AAB1EE79-817C-4E5D-B5E8-3315037E315E}"/>
              </a:ext>
            </a:extLst>
          </p:cNvPr>
          <p:cNvSpPr/>
          <p:nvPr/>
        </p:nvSpPr>
        <p:spPr>
          <a:xfrm>
            <a:off x="6621251" y="2395192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911D86E-056A-44BD-A2A4-44651108A14A}"/>
              </a:ext>
            </a:extLst>
          </p:cNvPr>
          <p:cNvSpPr/>
          <p:nvPr/>
        </p:nvSpPr>
        <p:spPr>
          <a:xfrm>
            <a:off x="5504660" y="3360278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5FAB2D-8F09-40A8-816D-F5004BAB6CFF}"/>
              </a:ext>
            </a:extLst>
          </p:cNvPr>
          <p:cNvSpPr/>
          <p:nvPr/>
        </p:nvSpPr>
        <p:spPr>
          <a:xfrm>
            <a:off x="6264912" y="3364053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0F0D948-00A6-4BDF-95C4-47B441888186}"/>
              </a:ext>
            </a:extLst>
          </p:cNvPr>
          <p:cNvCxnSpPr/>
          <p:nvPr/>
        </p:nvCxnSpPr>
        <p:spPr>
          <a:xfrm>
            <a:off x="5605595" y="4024435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0818122-4BEF-4C2A-B172-2A8E70FDD1BE}"/>
              </a:ext>
            </a:extLst>
          </p:cNvPr>
          <p:cNvSpPr/>
          <p:nvPr/>
        </p:nvSpPr>
        <p:spPr>
          <a:xfrm>
            <a:off x="5486427" y="4170165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ga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B75B6C7-C52A-4C23-9946-72C0B320B6F8}"/>
              </a:ext>
            </a:extLst>
          </p:cNvPr>
          <p:cNvSpPr/>
          <p:nvPr/>
        </p:nvSpPr>
        <p:spPr>
          <a:xfrm>
            <a:off x="6200298" y="4173940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2015E59-17B1-41A1-8086-AEA99823DAB4}"/>
              </a:ext>
            </a:extLst>
          </p:cNvPr>
          <p:cNvCxnSpPr>
            <a:cxnSpLocks/>
          </p:cNvCxnSpPr>
          <p:nvPr/>
        </p:nvCxnSpPr>
        <p:spPr>
          <a:xfrm flipV="1">
            <a:off x="5587363" y="4927086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6409E5E-66B7-45FE-B570-96DBF542917A}"/>
              </a:ext>
            </a:extLst>
          </p:cNvPr>
          <p:cNvSpPr/>
          <p:nvPr/>
        </p:nvSpPr>
        <p:spPr>
          <a:xfrm>
            <a:off x="7577288" y="3364734"/>
            <a:ext cx="684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C88975-479F-4230-BCA9-09D02BE2BFA6}"/>
              </a:ext>
            </a:extLst>
          </p:cNvPr>
          <p:cNvSpPr/>
          <p:nvPr/>
        </p:nvSpPr>
        <p:spPr>
          <a:xfrm>
            <a:off x="8065874" y="336850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9F4A7D1-A75E-42BE-8E1E-FAB52F8161CA}"/>
              </a:ext>
            </a:extLst>
          </p:cNvPr>
          <p:cNvCxnSpPr>
            <a:cxnSpLocks/>
          </p:cNvCxnSpPr>
          <p:nvPr/>
        </p:nvCxnSpPr>
        <p:spPr>
          <a:xfrm flipV="1">
            <a:off x="7678223" y="4024074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6FE12D9-E27F-4362-B772-FC33EF28B36A}"/>
              </a:ext>
            </a:extLst>
          </p:cNvPr>
          <p:cNvSpPr/>
          <p:nvPr/>
        </p:nvSpPr>
        <p:spPr>
          <a:xfrm>
            <a:off x="7518336" y="4225147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054182-23AC-457E-8B40-23A6ABA6B01C}"/>
              </a:ext>
            </a:extLst>
          </p:cNvPr>
          <p:cNvSpPr/>
          <p:nvPr/>
        </p:nvSpPr>
        <p:spPr>
          <a:xfrm>
            <a:off x="8250479" y="4228922"/>
            <a:ext cx="83976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4485D5-B708-4217-8F27-9B03C610DF07}"/>
              </a:ext>
            </a:extLst>
          </p:cNvPr>
          <p:cNvCxnSpPr>
            <a:cxnSpLocks/>
          </p:cNvCxnSpPr>
          <p:nvPr/>
        </p:nvCxnSpPr>
        <p:spPr>
          <a:xfrm>
            <a:off x="7597248" y="4884487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E3604926-4B73-429D-87A6-494840830D86}"/>
              </a:ext>
            </a:extLst>
          </p:cNvPr>
          <p:cNvSpPr/>
          <p:nvPr/>
        </p:nvSpPr>
        <p:spPr>
          <a:xfrm>
            <a:off x="6575633" y="5197435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C2E281-C0EB-4F89-8F16-06163FBF74D0}"/>
              </a:ext>
            </a:extLst>
          </p:cNvPr>
          <p:cNvSpPr/>
          <p:nvPr/>
        </p:nvSpPr>
        <p:spPr>
          <a:xfrm>
            <a:off x="7181881" y="5201210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BAC6305-AA6E-4B6A-B1CE-D1D469952887}"/>
              </a:ext>
            </a:extLst>
          </p:cNvPr>
          <p:cNvCxnSpPr>
            <a:cxnSpLocks/>
          </p:cNvCxnSpPr>
          <p:nvPr/>
        </p:nvCxnSpPr>
        <p:spPr>
          <a:xfrm>
            <a:off x="6824871" y="5856775"/>
            <a:ext cx="11532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61387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39" grpId="0"/>
      <p:bldP spid="40" grpId="0"/>
      <p:bldP spid="41" grpId="0"/>
      <p:bldP spid="46" grpId="0"/>
      <p:bldP spid="47" grpId="0"/>
      <p:bldP spid="49" grpId="0"/>
      <p:bldP spid="50" grpId="0"/>
      <p:bldP spid="55" grpId="0"/>
      <p:bldP spid="56" grpId="0"/>
      <p:bldP spid="58" grpId="0"/>
      <p:bldP spid="59" grpId="0"/>
      <p:bldP spid="60" grpId="0"/>
      <p:bldP spid="62" grpId="0"/>
      <p:bldP spid="63" grpId="0"/>
      <p:bldP spid="65" grpId="0"/>
      <p:bldP spid="66" grpId="0"/>
      <p:bldP spid="68" grpId="0"/>
      <p:bldP spid="69" grpId="0"/>
      <p:bldP spid="71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19271" y="147245"/>
            <a:ext cx="9601200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6B5026D-033C-415A-BF2B-F21440A1BE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19" y="327994"/>
            <a:ext cx="3926552" cy="49915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20749F-44D0-489A-B598-6F6A741C38B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560" y="4590019"/>
            <a:ext cx="2223726" cy="210247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366A1696-B875-4869-8533-3CFAFB811D07}"/>
              </a:ext>
            </a:extLst>
          </p:cNvPr>
          <p:cNvSpPr/>
          <p:nvPr/>
        </p:nvSpPr>
        <p:spPr>
          <a:xfrm>
            <a:off x="1678146" y="5463518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F00EAA5-8946-4AFA-A9E0-9E1BF81D0A89}"/>
              </a:ext>
            </a:extLst>
          </p:cNvPr>
          <p:cNvSpPr/>
          <p:nvPr/>
        </p:nvSpPr>
        <p:spPr>
          <a:xfrm>
            <a:off x="1415348" y="794547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bo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C91CD2D-B99D-40DA-85F0-EBAE52668D0E}"/>
              </a:ext>
            </a:extLst>
          </p:cNvPr>
          <p:cNvSpPr/>
          <p:nvPr/>
        </p:nvSpPr>
        <p:spPr>
          <a:xfrm>
            <a:off x="2175600" y="798322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2B921F-8FDB-4620-864A-D87E9B488E4B}"/>
              </a:ext>
            </a:extLst>
          </p:cNvPr>
          <p:cNvCxnSpPr/>
          <p:nvPr/>
        </p:nvCxnSpPr>
        <p:spPr>
          <a:xfrm>
            <a:off x="1476527" y="1558094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52E04EF-A5FF-4AEF-B1BD-45B44049A0E8}"/>
              </a:ext>
            </a:extLst>
          </p:cNvPr>
          <p:cNvSpPr/>
          <p:nvPr/>
        </p:nvSpPr>
        <p:spPr>
          <a:xfrm>
            <a:off x="821806" y="1848121"/>
            <a:ext cx="741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B830EE-CF16-4DCA-A7B9-0149D3C1283A}"/>
              </a:ext>
            </a:extLst>
          </p:cNvPr>
          <p:cNvSpPr/>
          <p:nvPr/>
        </p:nvSpPr>
        <p:spPr>
          <a:xfrm>
            <a:off x="1361191" y="1851896"/>
            <a:ext cx="8372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1173CE0-499D-4682-90F3-DE320BAC83DF}"/>
              </a:ext>
            </a:extLst>
          </p:cNvPr>
          <p:cNvCxnSpPr>
            <a:cxnSpLocks/>
          </p:cNvCxnSpPr>
          <p:nvPr/>
        </p:nvCxnSpPr>
        <p:spPr>
          <a:xfrm flipV="1">
            <a:off x="714021" y="2614981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E06DFDE-435B-4A20-B17E-10AB4C97D1F6}"/>
              </a:ext>
            </a:extLst>
          </p:cNvPr>
          <p:cNvSpPr/>
          <p:nvPr/>
        </p:nvSpPr>
        <p:spPr>
          <a:xfrm>
            <a:off x="3151942" y="1749805"/>
            <a:ext cx="10019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ACE2E4-0583-46E3-9127-2ED76D0EF1EF}"/>
              </a:ext>
            </a:extLst>
          </p:cNvPr>
          <p:cNvSpPr/>
          <p:nvPr/>
        </p:nvSpPr>
        <p:spPr>
          <a:xfrm>
            <a:off x="3819347" y="1753580"/>
            <a:ext cx="734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1DA80BD-5576-43FB-8E6B-F054E743A837}"/>
              </a:ext>
            </a:extLst>
          </p:cNvPr>
          <p:cNvCxnSpPr>
            <a:cxnSpLocks/>
          </p:cNvCxnSpPr>
          <p:nvPr/>
        </p:nvCxnSpPr>
        <p:spPr>
          <a:xfrm flipV="1">
            <a:off x="3232916" y="2498596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78435F8-20D2-49A8-A6BE-F26DEE78A691}"/>
              </a:ext>
            </a:extLst>
          </p:cNvPr>
          <p:cNvSpPr/>
          <p:nvPr/>
        </p:nvSpPr>
        <p:spPr>
          <a:xfrm>
            <a:off x="1426525" y="2751784"/>
            <a:ext cx="9453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te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2EC36A8-7AFC-4699-A306-2361742F2E7F}"/>
              </a:ext>
            </a:extLst>
          </p:cNvPr>
          <p:cNvSpPr/>
          <p:nvPr/>
        </p:nvSpPr>
        <p:spPr>
          <a:xfrm>
            <a:off x="1915342" y="2755559"/>
            <a:ext cx="751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979757C-333B-485A-A623-88DBD2DED108}"/>
              </a:ext>
            </a:extLst>
          </p:cNvPr>
          <p:cNvCxnSpPr>
            <a:cxnSpLocks/>
          </p:cNvCxnSpPr>
          <p:nvPr/>
        </p:nvCxnSpPr>
        <p:spPr>
          <a:xfrm>
            <a:off x="1515376" y="3411124"/>
            <a:ext cx="10038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68B1713-E0CC-4977-81FA-2A32B6189772}"/>
              </a:ext>
            </a:extLst>
          </p:cNvPr>
          <p:cNvSpPr/>
          <p:nvPr/>
        </p:nvSpPr>
        <p:spPr>
          <a:xfrm>
            <a:off x="2766427" y="2745005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909E34-2729-4768-A5CD-36C91238E4BA}"/>
              </a:ext>
            </a:extLst>
          </p:cNvPr>
          <p:cNvSpPr/>
          <p:nvPr/>
        </p:nvSpPr>
        <p:spPr>
          <a:xfrm>
            <a:off x="3313041" y="2748780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47867DD-23A7-4F45-A1C4-8E307AECDB2E}"/>
              </a:ext>
            </a:extLst>
          </p:cNvPr>
          <p:cNvCxnSpPr>
            <a:cxnSpLocks/>
          </p:cNvCxnSpPr>
          <p:nvPr/>
        </p:nvCxnSpPr>
        <p:spPr>
          <a:xfrm>
            <a:off x="2845742" y="3404345"/>
            <a:ext cx="10978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31A27B0C-28A4-427D-BE85-19A1448785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566" y="327994"/>
            <a:ext cx="3926552" cy="4991584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ED5DAB61-4F66-4299-88EE-89EEC77A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07" y="4590019"/>
            <a:ext cx="2223726" cy="2102474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07714832-AD12-4C32-9783-479655C0D4DF}"/>
              </a:ext>
            </a:extLst>
          </p:cNvPr>
          <p:cNvSpPr/>
          <p:nvPr/>
        </p:nvSpPr>
        <p:spPr>
          <a:xfrm>
            <a:off x="6392793" y="5463518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EDF4BE2-252C-4511-887D-B092339C6500}"/>
              </a:ext>
            </a:extLst>
          </p:cNvPr>
          <p:cNvSpPr/>
          <p:nvPr/>
        </p:nvSpPr>
        <p:spPr>
          <a:xfrm>
            <a:off x="6070361" y="864120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F85C98B-8BD6-4C24-9132-154F70823A7A}"/>
              </a:ext>
            </a:extLst>
          </p:cNvPr>
          <p:cNvSpPr/>
          <p:nvPr/>
        </p:nvSpPr>
        <p:spPr>
          <a:xfrm>
            <a:off x="6830613" y="867895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B718382-7283-4059-A363-CC7FE32BD594}"/>
              </a:ext>
            </a:extLst>
          </p:cNvPr>
          <p:cNvCxnSpPr/>
          <p:nvPr/>
        </p:nvCxnSpPr>
        <p:spPr>
          <a:xfrm>
            <a:off x="6191174" y="1558094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1FD24B4-F89E-4BE0-9141-0D1DFBF8020F}"/>
              </a:ext>
            </a:extLst>
          </p:cNvPr>
          <p:cNvSpPr/>
          <p:nvPr/>
        </p:nvSpPr>
        <p:spPr>
          <a:xfrm>
            <a:off x="5353077" y="1848121"/>
            <a:ext cx="92525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B49FB08-0F0D-4E06-AE33-C5E38780DBA9}"/>
              </a:ext>
            </a:extLst>
          </p:cNvPr>
          <p:cNvSpPr/>
          <p:nvPr/>
        </p:nvSpPr>
        <p:spPr>
          <a:xfrm>
            <a:off x="6075838" y="1851896"/>
            <a:ext cx="9453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5264FAD-6484-4932-8509-AFFFB2E8A103}"/>
              </a:ext>
            </a:extLst>
          </p:cNvPr>
          <p:cNvCxnSpPr>
            <a:cxnSpLocks/>
          </p:cNvCxnSpPr>
          <p:nvPr/>
        </p:nvCxnSpPr>
        <p:spPr>
          <a:xfrm flipV="1">
            <a:off x="5428668" y="2545408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B9209F4-1469-4773-832F-26DFF354E33F}"/>
              </a:ext>
            </a:extLst>
          </p:cNvPr>
          <p:cNvSpPr/>
          <p:nvPr/>
        </p:nvSpPr>
        <p:spPr>
          <a:xfrm>
            <a:off x="7727443" y="1809439"/>
            <a:ext cx="100197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E5ED0D-94DF-41AF-8CD6-8E9B46C3F471}"/>
              </a:ext>
            </a:extLst>
          </p:cNvPr>
          <p:cNvSpPr/>
          <p:nvPr/>
        </p:nvSpPr>
        <p:spPr>
          <a:xfrm>
            <a:off x="8315335" y="1813214"/>
            <a:ext cx="9134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595CFF9-2AD1-48FB-8D3A-44423C8B7077}"/>
              </a:ext>
            </a:extLst>
          </p:cNvPr>
          <p:cNvCxnSpPr>
            <a:cxnSpLocks/>
          </p:cNvCxnSpPr>
          <p:nvPr/>
        </p:nvCxnSpPr>
        <p:spPr>
          <a:xfrm flipV="1">
            <a:off x="7868051" y="2498596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66941A5-90D3-472A-9339-A2A4FCC2E55B}"/>
              </a:ext>
            </a:extLst>
          </p:cNvPr>
          <p:cNvSpPr/>
          <p:nvPr/>
        </p:nvSpPr>
        <p:spPr>
          <a:xfrm>
            <a:off x="6031843" y="2751784"/>
            <a:ext cx="9453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7A9A2CB-9D73-4A36-9597-10F81F77C87E}"/>
              </a:ext>
            </a:extLst>
          </p:cNvPr>
          <p:cNvSpPr/>
          <p:nvPr/>
        </p:nvSpPr>
        <p:spPr>
          <a:xfrm>
            <a:off x="6520660" y="2755559"/>
            <a:ext cx="9238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66B8F13-06C9-4465-A874-8A45070F18FE}"/>
              </a:ext>
            </a:extLst>
          </p:cNvPr>
          <p:cNvCxnSpPr>
            <a:cxnSpLocks/>
          </p:cNvCxnSpPr>
          <p:nvPr/>
        </p:nvCxnSpPr>
        <p:spPr>
          <a:xfrm>
            <a:off x="6120694" y="3411124"/>
            <a:ext cx="100386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FDAA40E-CE5A-4488-A6DA-C1BBFC3216AA}"/>
              </a:ext>
            </a:extLst>
          </p:cNvPr>
          <p:cNvSpPr/>
          <p:nvPr/>
        </p:nvSpPr>
        <p:spPr>
          <a:xfrm>
            <a:off x="7481074" y="2745005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5940A9D-EA54-4C1E-A1A5-F77D09A4CB58}"/>
              </a:ext>
            </a:extLst>
          </p:cNvPr>
          <p:cNvSpPr/>
          <p:nvPr/>
        </p:nvSpPr>
        <p:spPr>
          <a:xfrm>
            <a:off x="8027688" y="2748780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968E5D7-7227-4921-9CFB-C239F667503D}"/>
              </a:ext>
            </a:extLst>
          </p:cNvPr>
          <p:cNvCxnSpPr>
            <a:cxnSpLocks/>
          </p:cNvCxnSpPr>
          <p:nvPr/>
        </p:nvCxnSpPr>
        <p:spPr>
          <a:xfrm>
            <a:off x="7560389" y="3404345"/>
            <a:ext cx="1248536" cy="67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2259332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5" grpId="0"/>
      <p:bldP spid="66" grpId="0"/>
      <p:bldP spid="68" grpId="0"/>
      <p:bldP spid="69" grpId="0"/>
      <p:bldP spid="71" grpId="0"/>
      <p:bldP spid="72" grpId="0"/>
      <p:bldP spid="74" grpId="0"/>
      <p:bldP spid="75" grpId="0"/>
      <p:bldP spid="97" grpId="0"/>
      <p:bldP spid="98" grpId="0"/>
      <p:bldP spid="99" grpId="0"/>
      <p:bldP spid="101" grpId="0"/>
      <p:bldP spid="102" grpId="0"/>
      <p:bldP spid="104" grpId="0"/>
      <p:bldP spid="105" grpId="0"/>
      <p:bldP spid="107" grpId="0"/>
      <p:bldP spid="108" grpId="0"/>
      <p:bldP spid="110" grpId="0"/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60C733FC-2752-471E-A140-BFE123657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258417" y="-109440"/>
            <a:ext cx="5001756" cy="6742760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88843" y="147245"/>
            <a:ext cx="9531627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A921C1-6369-4623-AD7F-D2C62755CE77}"/>
              </a:ext>
            </a:extLst>
          </p:cNvPr>
          <p:cNvSpPr/>
          <p:nvPr/>
        </p:nvSpPr>
        <p:spPr>
          <a:xfrm>
            <a:off x="1804559" y="4688469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F8D199-9EEB-4195-8F76-2AC4277372A9}"/>
              </a:ext>
            </a:extLst>
          </p:cNvPr>
          <p:cNvSpPr/>
          <p:nvPr/>
        </p:nvSpPr>
        <p:spPr>
          <a:xfrm>
            <a:off x="1954006" y="457306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77BF18-48DA-4569-A8FC-1B52DFF86F21}"/>
              </a:ext>
            </a:extLst>
          </p:cNvPr>
          <p:cNvSpPr/>
          <p:nvPr/>
        </p:nvSpPr>
        <p:spPr>
          <a:xfrm>
            <a:off x="2714258" y="461081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09564C-8A2E-471C-80F5-363BC2195825}"/>
              </a:ext>
            </a:extLst>
          </p:cNvPr>
          <p:cNvCxnSpPr/>
          <p:nvPr/>
        </p:nvCxnSpPr>
        <p:spPr>
          <a:xfrm>
            <a:off x="2084758" y="1141341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AC6F5F3-38BE-4C8A-9342-45415E64C3E3}"/>
              </a:ext>
            </a:extLst>
          </p:cNvPr>
          <p:cNvSpPr/>
          <p:nvPr/>
        </p:nvSpPr>
        <p:spPr>
          <a:xfrm>
            <a:off x="762543" y="1193099"/>
            <a:ext cx="13297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CE094-584F-47C6-8679-D4B64A34D748}"/>
              </a:ext>
            </a:extLst>
          </p:cNvPr>
          <p:cNvSpPr/>
          <p:nvPr/>
        </p:nvSpPr>
        <p:spPr>
          <a:xfrm>
            <a:off x="1537117" y="1186935"/>
            <a:ext cx="1113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AE0DD1-B99A-481B-874A-44F3CDEC1B87}"/>
              </a:ext>
            </a:extLst>
          </p:cNvPr>
          <p:cNvCxnSpPr>
            <a:cxnSpLocks/>
          </p:cNvCxnSpPr>
          <p:nvPr/>
        </p:nvCxnSpPr>
        <p:spPr>
          <a:xfrm flipV="1">
            <a:off x="835158" y="1878599"/>
            <a:ext cx="167446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30800-820C-4015-982A-4FB66C1F0537}"/>
              </a:ext>
            </a:extLst>
          </p:cNvPr>
          <p:cNvSpPr/>
          <p:nvPr/>
        </p:nvSpPr>
        <p:spPr>
          <a:xfrm>
            <a:off x="3006397" y="1615586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ha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D4D612-EA32-412C-B725-5B6D4D2B800D}"/>
              </a:ext>
            </a:extLst>
          </p:cNvPr>
          <p:cNvSpPr/>
          <p:nvPr/>
        </p:nvSpPr>
        <p:spPr>
          <a:xfrm>
            <a:off x="3779931" y="1619361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F32C84-8F16-4CD6-B569-FB135E9EC097}"/>
              </a:ext>
            </a:extLst>
          </p:cNvPr>
          <p:cNvCxnSpPr>
            <a:cxnSpLocks/>
          </p:cNvCxnSpPr>
          <p:nvPr/>
        </p:nvCxnSpPr>
        <p:spPr>
          <a:xfrm>
            <a:off x="3124059" y="2358904"/>
            <a:ext cx="15735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2FF05A1-1192-4380-852A-2AB8F81F230F}"/>
              </a:ext>
            </a:extLst>
          </p:cNvPr>
          <p:cNvSpPr/>
          <p:nvPr/>
        </p:nvSpPr>
        <p:spPr>
          <a:xfrm>
            <a:off x="909172" y="2021696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CFB49E-082A-4D84-BBEB-225ED80B902A}"/>
              </a:ext>
            </a:extLst>
          </p:cNvPr>
          <p:cNvSpPr/>
          <p:nvPr/>
        </p:nvSpPr>
        <p:spPr>
          <a:xfrm>
            <a:off x="1465724" y="2025471"/>
            <a:ext cx="111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025F92-D1B6-4E09-B4FA-74909BE68FB6}"/>
              </a:ext>
            </a:extLst>
          </p:cNvPr>
          <p:cNvCxnSpPr>
            <a:cxnSpLocks/>
          </p:cNvCxnSpPr>
          <p:nvPr/>
        </p:nvCxnSpPr>
        <p:spPr>
          <a:xfrm>
            <a:off x="929050" y="2741149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53388F-EEE3-46E7-95AD-0020E19252B9}"/>
              </a:ext>
            </a:extLst>
          </p:cNvPr>
          <p:cNvSpPr/>
          <p:nvPr/>
        </p:nvSpPr>
        <p:spPr>
          <a:xfrm>
            <a:off x="2901876" y="2741149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321E90-A792-4069-ADF8-6638F382AC7E}"/>
              </a:ext>
            </a:extLst>
          </p:cNvPr>
          <p:cNvSpPr/>
          <p:nvPr/>
        </p:nvSpPr>
        <p:spPr>
          <a:xfrm>
            <a:off x="3498184" y="2744924"/>
            <a:ext cx="10685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wa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793F28-B6F8-4E27-89D2-CCAF321F885B}"/>
              </a:ext>
            </a:extLst>
          </p:cNvPr>
          <p:cNvCxnSpPr>
            <a:cxnSpLocks/>
          </p:cNvCxnSpPr>
          <p:nvPr/>
        </p:nvCxnSpPr>
        <p:spPr>
          <a:xfrm>
            <a:off x="2970848" y="3400489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A0087479-AC61-4B41-ABA5-B6963478E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4750679" y="-70722"/>
            <a:ext cx="5001756" cy="674276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E76878B-4D8F-49B0-BA33-357F1C710A9F}"/>
              </a:ext>
            </a:extLst>
          </p:cNvPr>
          <p:cNvSpPr/>
          <p:nvPr/>
        </p:nvSpPr>
        <p:spPr>
          <a:xfrm>
            <a:off x="6296821" y="4727187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ya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D9210B-D44C-48AD-A47C-669302E7ABA9}"/>
              </a:ext>
            </a:extLst>
          </p:cNvPr>
          <p:cNvSpPr/>
          <p:nvPr/>
        </p:nvSpPr>
        <p:spPr>
          <a:xfrm>
            <a:off x="6605292" y="496024"/>
            <a:ext cx="696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7D08C8-FF99-4F87-8FC3-7435BF951E60}"/>
              </a:ext>
            </a:extLst>
          </p:cNvPr>
          <p:cNvSpPr/>
          <p:nvPr/>
        </p:nvSpPr>
        <p:spPr>
          <a:xfrm>
            <a:off x="7146886" y="49979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ya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6CDEC06-C9EA-477B-9114-515218E98BEC}"/>
              </a:ext>
            </a:extLst>
          </p:cNvPr>
          <p:cNvCxnSpPr/>
          <p:nvPr/>
        </p:nvCxnSpPr>
        <p:spPr>
          <a:xfrm>
            <a:off x="6547203" y="1249632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B1C2D9-C4F3-4F15-AC2A-1902EF02EDA9}"/>
              </a:ext>
            </a:extLst>
          </p:cNvPr>
          <p:cNvSpPr/>
          <p:nvPr/>
        </p:nvSpPr>
        <p:spPr>
          <a:xfrm>
            <a:off x="5364134" y="1231817"/>
            <a:ext cx="8376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FDBE32-D7BC-4183-9664-EBC96EBADB2A}"/>
              </a:ext>
            </a:extLst>
          </p:cNvPr>
          <p:cNvSpPr/>
          <p:nvPr/>
        </p:nvSpPr>
        <p:spPr>
          <a:xfrm>
            <a:off x="6029379" y="1225653"/>
            <a:ext cx="1113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ya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08BB78E-FBF0-4ADA-A8A6-5E49C7C6005E}"/>
              </a:ext>
            </a:extLst>
          </p:cNvPr>
          <p:cNvCxnSpPr>
            <a:cxnSpLocks/>
          </p:cNvCxnSpPr>
          <p:nvPr/>
        </p:nvCxnSpPr>
        <p:spPr>
          <a:xfrm flipV="1">
            <a:off x="5307542" y="1976951"/>
            <a:ext cx="1674465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9659DAF-CAFF-49CC-AB00-498BF45D861A}"/>
              </a:ext>
            </a:extLst>
          </p:cNvPr>
          <p:cNvSpPr/>
          <p:nvPr/>
        </p:nvSpPr>
        <p:spPr>
          <a:xfrm>
            <a:off x="7767012" y="1654304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5C34D7F-A040-42FC-9651-6841E023C6AA}"/>
              </a:ext>
            </a:extLst>
          </p:cNvPr>
          <p:cNvSpPr/>
          <p:nvPr/>
        </p:nvSpPr>
        <p:spPr>
          <a:xfrm>
            <a:off x="8272193" y="165807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ya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0E2925-2902-43D5-89FC-64C22F085775}"/>
              </a:ext>
            </a:extLst>
          </p:cNvPr>
          <p:cNvCxnSpPr>
            <a:cxnSpLocks/>
          </p:cNvCxnSpPr>
          <p:nvPr/>
        </p:nvCxnSpPr>
        <p:spPr>
          <a:xfrm>
            <a:off x="7616321" y="2397622"/>
            <a:ext cx="157353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7263B3C-A25D-4E39-B792-53496A5802B5}"/>
              </a:ext>
            </a:extLst>
          </p:cNvPr>
          <p:cNvSpPr/>
          <p:nvPr/>
        </p:nvSpPr>
        <p:spPr>
          <a:xfrm>
            <a:off x="5580336" y="2060414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30082CA-1D58-42D9-99CA-4D48047C2707}"/>
              </a:ext>
            </a:extLst>
          </p:cNvPr>
          <p:cNvSpPr/>
          <p:nvPr/>
        </p:nvSpPr>
        <p:spPr>
          <a:xfrm>
            <a:off x="5957986" y="2064189"/>
            <a:ext cx="111321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ya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B5D510-D940-45C3-B7E1-7410DE98EE3C}"/>
              </a:ext>
            </a:extLst>
          </p:cNvPr>
          <p:cNvCxnSpPr>
            <a:cxnSpLocks/>
          </p:cNvCxnSpPr>
          <p:nvPr/>
        </p:nvCxnSpPr>
        <p:spPr>
          <a:xfrm>
            <a:off x="5421312" y="2779867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DA63439-3BC9-4ED2-9CA7-DC2C5A039C18}"/>
              </a:ext>
            </a:extLst>
          </p:cNvPr>
          <p:cNvSpPr/>
          <p:nvPr/>
        </p:nvSpPr>
        <p:spPr>
          <a:xfrm>
            <a:off x="7642613" y="2779867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6B1241-234E-43DB-92E1-0C339CB99970}"/>
              </a:ext>
            </a:extLst>
          </p:cNvPr>
          <p:cNvSpPr/>
          <p:nvPr/>
        </p:nvSpPr>
        <p:spPr>
          <a:xfrm>
            <a:off x="7990446" y="2783642"/>
            <a:ext cx="10685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ya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6BBDB88-1900-406C-B48A-CA14F3602487}"/>
              </a:ext>
            </a:extLst>
          </p:cNvPr>
          <p:cNvCxnSpPr>
            <a:cxnSpLocks/>
          </p:cNvCxnSpPr>
          <p:nvPr/>
        </p:nvCxnSpPr>
        <p:spPr>
          <a:xfrm>
            <a:off x="7463110" y="3538597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78444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  <p:bldP spid="14" grpId="0"/>
      <p:bldP spid="18" grpId="0"/>
      <p:bldP spid="20" grpId="0"/>
      <p:bldP spid="21" grpId="0"/>
      <p:bldP spid="23" grpId="0"/>
      <p:bldP spid="24" grpId="0"/>
      <p:bldP spid="31" grpId="0"/>
      <p:bldP spid="32" grpId="0"/>
      <p:bldP spid="33" grpId="0"/>
      <p:bldP spid="35" grpId="0"/>
      <p:bldP spid="36" grpId="0"/>
      <p:bldP spid="38" grpId="0"/>
      <p:bldP spid="39" grpId="0"/>
      <p:bldP spid="41" grpId="0"/>
      <p:bldP spid="42" grpId="0"/>
      <p:bldP spid="44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3CE16BCF-B491-4A11-8FBB-D7B525E22B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52" r="13382"/>
          <a:stretch/>
        </p:blipFill>
        <p:spPr>
          <a:xfrm>
            <a:off x="4550920" y="179769"/>
            <a:ext cx="5466178" cy="549479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5DCA0616-8C93-4C12-BA50-94BE342E51E9}"/>
              </a:ext>
            </a:extLst>
          </p:cNvPr>
          <p:cNvSpPr/>
          <p:nvPr/>
        </p:nvSpPr>
        <p:spPr>
          <a:xfrm>
            <a:off x="6647347" y="662526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A72CB2-30E8-4A82-91F8-4B60939C59C5}"/>
              </a:ext>
            </a:extLst>
          </p:cNvPr>
          <p:cNvSpPr/>
          <p:nvPr/>
        </p:nvSpPr>
        <p:spPr>
          <a:xfrm>
            <a:off x="5449775" y="2141434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62650-6C31-4C7B-A09D-BC0D91AC29D3}"/>
              </a:ext>
            </a:extLst>
          </p:cNvPr>
          <p:cNvSpPr/>
          <p:nvPr/>
        </p:nvSpPr>
        <p:spPr>
          <a:xfrm>
            <a:off x="6210027" y="2145209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E6C73BA-1A6B-45CE-8D6B-E92D08D939D4}"/>
              </a:ext>
            </a:extLst>
          </p:cNvPr>
          <p:cNvCxnSpPr/>
          <p:nvPr/>
        </p:nvCxnSpPr>
        <p:spPr>
          <a:xfrm>
            <a:off x="5461259" y="2904981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01CF104-F08C-478E-8084-FB0A81E6D249}"/>
              </a:ext>
            </a:extLst>
          </p:cNvPr>
          <p:cNvSpPr/>
          <p:nvPr/>
        </p:nvSpPr>
        <p:spPr>
          <a:xfrm>
            <a:off x="5640263" y="3050711"/>
            <a:ext cx="7418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di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ADDFB6-42C3-4DFC-A786-D7C18408F384}"/>
              </a:ext>
            </a:extLst>
          </p:cNvPr>
          <p:cNvSpPr/>
          <p:nvPr/>
        </p:nvSpPr>
        <p:spPr>
          <a:xfrm>
            <a:off x="6179648" y="3054486"/>
            <a:ext cx="83721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BB9F68-FF4E-4E76-96C1-AB2573DF4C68}"/>
              </a:ext>
            </a:extLst>
          </p:cNvPr>
          <p:cNvCxnSpPr>
            <a:cxnSpLocks/>
          </p:cNvCxnSpPr>
          <p:nvPr/>
        </p:nvCxnSpPr>
        <p:spPr>
          <a:xfrm flipV="1">
            <a:off x="5532478" y="3708242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0CF4B68-64BF-45EA-A05E-1CBD5DB59176}"/>
              </a:ext>
            </a:extLst>
          </p:cNvPr>
          <p:cNvSpPr/>
          <p:nvPr/>
        </p:nvSpPr>
        <p:spPr>
          <a:xfrm>
            <a:off x="7699412" y="2145890"/>
            <a:ext cx="84492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9549EA-B1A4-4A1C-9F05-92BA996C1154}"/>
              </a:ext>
            </a:extLst>
          </p:cNvPr>
          <p:cNvSpPr/>
          <p:nvPr/>
        </p:nvSpPr>
        <p:spPr>
          <a:xfrm>
            <a:off x="8209769" y="2149665"/>
            <a:ext cx="73449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58D11B-E6AB-4058-91C9-9153E83E8BB2}"/>
              </a:ext>
            </a:extLst>
          </p:cNvPr>
          <p:cNvCxnSpPr>
            <a:cxnSpLocks/>
          </p:cNvCxnSpPr>
          <p:nvPr/>
        </p:nvCxnSpPr>
        <p:spPr>
          <a:xfrm flipV="1">
            <a:off x="7623338" y="2894681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B237C65-85A7-4E77-9897-F9B86353A1F2}"/>
              </a:ext>
            </a:extLst>
          </p:cNvPr>
          <p:cNvSpPr/>
          <p:nvPr/>
        </p:nvSpPr>
        <p:spPr>
          <a:xfrm>
            <a:off x="7612536" y="3055998"/>
            <a:ext cx="94535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34D0F3-1017-4715-BD94-2C20E99A4967}"/>
              </a:ext>
            </a:extLst>
          </p:cNvPr>
          <p:cNvSpPr/>
          <p:nvPr/>
        </p:nvSpPr>
        <p:spPr>
          <a:xfrm>
            <a:off x="8349828" y="3059773"/>
            <a:ext cx="75180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1F8136A-01E5-425E-BA0A-09ADE509D136}"/>
              </a:ext>
            </a:extLst>
          </p:cNvPr>
          <p:cNvCxnSpPr>
            <a:cxnSpLocks/>
          </p:cNvCxnSpPr>
          <p:nvPr/>
        </p:nvCxnSpPr>
        <p:spPr>
          <a:xfrm>
            <a:off x="7542363" y="3715338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B319A9BC-D791-468F-8DF9-EA110D11D8F9}"/>
              </a:ext>
            </a:extLst>
          </p:cNvPr>
          <p:cNvSpPr/>
          <p:nvPr/>
        </p:nvSpPr>
        <p:spPr>
          <a:xfrm>
            <a:off x="6799040" y="3660539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1F236A-DD1D-424B-83AB-43F8FAE5141C}"/>
              </a:ext>
            </a:extLst>
          </p:cNvPr>
          <p:cNvSpPr/>
          <p:nvPr/>
        </p:nvSpPr>
        <p:spPr>
          <a:xfrm>
            <a:off x="7126996" y="3664314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4CA5053-7A37-49FE-BFBE-0FE5E516956B}"/>
              </a:ext>
            </a:extLst>
          </p:cNvPr>
          <p:cNvCxnSpPr>
            <a:cxnSpLocks/>
          </p:cNvCxnSpPr>
          <p:nvPr/>
        </p:nvCxnSpPr>
        <p:spPr>
          <a:xfrm>
            <a:off x="6599659" y="4319879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534051DC-D82B-4E68-BD89-67AC400CE66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436"/>
          <a:stretch/>
        </p:blipFill>
        <p:spPr>
          <a:xfrm>
            <a:off x="169213" y="127413"/>
            <a:ext cx="2797849" cy="5898084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641D8CF-42F4-461C-B616-E87473F64CA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70843">
            <a:off x="5103511" y="5587839"/>
            <a:ext cx="462513" cy="639228"/>
          </a:xfrm>
          <a:prstGeom prst="rect">
            <a:avLst/>
          </a:prstGeom>
          <a:ln>
            <a:noFill/>
          </a:ln>
          <a:effectLst>
            <a:glow rad="12700">
              <a:schemeClr val="tx1"/>
            </a:glow>
            <a:outerShdw blurRad="107950" dist="12700" dir="5400000" algn="ctr">
              <a:srgbClr val="000000"/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8106B04-1071-47E9-A1E1-160FE24F30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52" r="13382"/>
          <a:stretch/>
        </p:blipFill>
        <p:spPr>
          <a:xfrm>
            <a:off x="96079" y="1050831"/>
            <a:ext cx="5466178" cy="5494792"/>
          </a:xfrm>
          <a:prstGeom prst="rect">
            <a:avLst/>
          </a:prstGeom>
        </p:spPr>
      </p:pic>
      <p:sp>
        <p:nvSpPr>
          <p:cNvPr id="15" name="Frame 14">
            <a:extLst>
              <a:ext uri="{FF2B5EF4-FFF2-40B4-BE49-F238E27FC236}">
                <a16:creationId xmlns:a16="http://schemas.microsoft.com/office/drawing/2014/main" id="{2066F132-F0B8-4EFE-BCA8-C000B8CCE4AD}"/>
              </a:ext>
            </a:extLst>
          </p:cNvPr>
          <p:cNvSpPr/>
          <p:nvPr/>
        </p:nvSpPr>
        <p:spPr>
          <a:xfrm>
            <a:off x="139149" y="147245"/>
            <a:ext cx="9581322" cy="6563510"/>
          </a:xfrm>
          <a:prstGeom prst="frame">
            <a:avLst>
              <a:gd name="adj1" fmla="val 1749"/>
            </a:avLst>
          </a:prstGeom>
          <a:solidFill>
            <a:srgbClr val="00206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3BF6125-B33B-4A66-B8B3-D0008CAF0045}"/>
              </a:ext>
            </a:extLst>
          </p:cNvPr>
          <p:cNvSpPr/>
          <p:nvPr/>
        </p:nvSpPr>
        <p:spPr>
          <a:xfrm>
            <a:off x="2924503" y="567559"/>
            <a:ext cx="291663" cy="3172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CF9555-4D25-4751-AD03-F64CBAD80A11}"/>
              </a:ext>
            </a:extLst>
          </p:cNvPr>
          <p:cNvSpPr/>
          <p:nvPr/>
        </p:nvSpPr>
        <p:spPr>
          <a:xfrm>
            <a:off x="2192506" y="1533588"/>
            <a:ext cx="13820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685800">
              <a:defRPr/>
            </a:pPr>
            <a:r>
              <a:rPr lang="en-US" sz="5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5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5A6800-788A-47B2-B68A-DD7624F0816C}"/>
              </a:ext>
            </a:extLst>
          </p:cNvPr>
          <p:cNvSpPr/>
          <p:nvPr/>
        </p:nvSpPr>
        <p:spPr>
          <a:xfrm>
            <a:off x="1084385" y="3092008"/>
            <a:ext cx="96895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ba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C6D6B2-4F9F-4C2D-83A6-20725CCD3A3F}"/>
              </a:ext>
            </a:extLst>
          </p:cNvPr>
          <p:cNvSpPr/>
          <p:nvPr/>
        </p:nvSpPr>
        <p:spPr>
          <a:xfrm>
            <a:off x="1844637" y="3095783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5F2D5F-1AC7-4E69-9C98-66D7A78F2F63}"/>
              </a:ext>
            </a:extLst>
          </p:cNvPr>
          <p:cNvCxnSpPr/>
          <p:nvPr/>
        </p:nvCxnSpPr>
        <p:spPr>
          <a:xfrm>
            <a:off x="1006418" y="3776043"/>
            <a:ext cx="14643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1454F-7879-4994-BF95-4362D6473F39}"/>
              </a:ext>
            </a:extLst>
          </p:cNvPr>
          <p:cNvSpPr/>
          <p:nvPr/>
        </p:nvSpPr>
        <p:spPr>
          <a:xfrm>
            <a:off x="1374264" y="3931712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li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E2FD31-989D-4D29-8691-B12C354DD70C}"/>
              </a:ext>
            </a:extLst>
          </p:cNvPr>
          <p:cNvSpPr/>
          <p:nvPr/>
        </p:nvSpPr>
        <p:spPr>
          <a:xfrm>
            <a:off x="1601121" y="3925548"/>
            <a:ext cx="960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550ADA-5299-4652-BD99-59729819A09D}"/>
              </a:ext>
            </a:extLst>
          </p:cNvPr>
          <p:cNvCxnSpPr>
            <a:cxnSpLocks/>
          </p:cNvCxnSpPr>
          <p:nvPr/>
        </p:nvCxnSpPr>
        <p:spPr>
          <a:xfrm flipV="1">
            <a:off x="1077637" y="4579304"/>
            <a:ext cx="1482597" cy="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DBDB11D-F107-49DB-9651-4C38A17BFD78}"/>
              </a:ext>
            </a:extLst>
          </p:cNvPr>
          <p:cNvSpPr/>
          <p:nvPr/>
        </p:nvSpPr>
        <p:spPr>
          <a:xfrm>
            <a:off x="3216647" y="3016952"/>
            <a:ext cx="684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pi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2B0F6E-250E-4DC6-AFC8-783FE778ED73}"/>
              </a:ext>
            </a:extLst>
          </p:cNvPr>
          <p:cNvSpPr/>
          <p:nvPr/>
        </p:nvSpPr>
        <p:spPr>
          <a:xfrm>
            <a:off x="3705233" y="3020727"/>
            <a:ext cx="113966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17A237-1F8E-44CE-BB53-DD8254BC607C}"/>
              </a:ext>
            </a:extLst>
          </p:cNvPr>
          <p:cNvCxnSpPr>
            <a:cxnSpLocks/>
          </p:cNvCxnSpPr>
          <p:nvPr/>
        </p:nvCxnSpPr>
        <p:spPr>
          <a:xfrm flipV="1">
            <a:off x="3168497" y="3765743"/>
            <a:ext cx="1204301" cy="48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E33D1C3-7F6E-44E4-A534-837160E55897}"/>
              </a:ext>
            </a:extLst>
          </p:cNvPr>
          <p:cNvSpPr/>
          <p:nvPr/>
        </p:nvSpPr>
        <p:spPr>
          <a:xfrm>
            <a:off x="3157696" y="3927060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su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997FF4-F94F-4562-B5ED-FE91F7896A12}"/>
              </a:ext>
            </a:extLst>
          </p:cNvPr>
          <p:cNvSpPr/>
          <p:nvPr/>
        </p:nvSpPr>
        <p:spPr>
          <a:xfrm>
            <a:off x="3694371" y="3930835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95BBFB-E863-48DD-9D89-4C1A752EE2E6}"/>
              </a:ext>
            </a:extLst>
          </p:cNvPr>
          <p:cNvCxnSpPr>
            <a:cxnSpLocks/>
          </p:cNvCxnSpPr>
          <p:nvPr/>
        </p:nvCxnSpPr>
        <p:spPr>
          <a:xfrm>
            <a:off x="3087522" y="4586400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7080E73-6F33-4D3E-94AC-D94B4E4DCAA4}"/>
              </a:ext>
            </a:extLst>
          </p:cNvPr>
          <p:cNvSpPr/>
          <p:nvPr/>
        </p:nvSpPr>
        <p:spPr>
          <a:xfrm>
            <a:off x="2344199" y="4531601"/>
            <a:ext cx="7884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ti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77CA3A-B8CC-4717-BC65-BAB9EB2026DC}"/>
              </a:ext>
            </a:extLst>
          </p:cNvPr>
          <p:cNvSpPr/>
          <p:nvPr/>
        </p:nvSpPr>
        <p:spPr>
          <a:xfrm>
            <a:off x="2672155" y="4535376"/>
            <a:ext cx="9524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defRPr/>
            </a:pPr>
            <a:r>
              <a:rPr lang="en-US" sz="4400" dirty="0" err="1">
                <a:effectLst>
                  <a:glow rad="127000">
                    <a:schemeClr val="bg1"/>
                  </a:glow>
                </a:effectLst>
                <a:latin typeface="Alfabeto" panose="020B0502020202020204" pitchFamily="34" charset="0"/>
              </a:rPr>
              <a:t>ki</a:t>
            </a:r>
            <a:endParaRPr lang="en-PH" sz="4400" dirty="0">
              <a:effectLst>
                <a:glow rad="127000">
                  <a:schemeClr val="bg1"/>
                </a:glow>
              </a:effectLst>
              <a:latin typeface="Alfabeto" panose="020B0502020202020204" pitchFamily="34" charset="0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FF6C4D-9D5D-4481-BDAA-F75BE4DB44F3}"/>
              </a:ext>
            </a:extLst>
          </p:cNvPr>
          <p:cNvCxnSpPr>
            <a:cxnSpLocks/>
          </p:cNvCxnSpPr>
          <p:nvPr/>
        </p:nvCxnSpPr>
        <p:spPr>
          <a:xfrm>
            <a:off x="2144818" y="5190941"/>
            <a:ext cx="139647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00332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6" grpId="0"/>
      <p:bldP spid="47" grpId="0"/>
      <p:bldP spid="49" grpId="0"/>
      <p:bldP spid="50" grpId="0"/>
      <p:bldP spid="52" grpId="0"/>
      <p:bldP spid="53" grpId="0"/>
      <p:bldP spid="55" grpId="0"/>
      <p:bldP spid="56" grpId="0"/>
      <p:bldP spid="13" grpId="0"/>
      <p:bldP spid="14" grpId="0"/>
      <p:bldP spid="17" grpId="0"/>
      <p:bldP spid="20" grpId="0"/>
      <p:bldP spid="21" grpId="0"/>
      <p:bldP spid="24" grpId="0"/>
      <p:bldP spid="25" grpId="0"/>
      <p:bldP spid="27" grpId="0"/>
      <p:bldP spid="28" grpId="0"/>
      <p:bldP spid="33" grpId="0"/>
      <p:bldP spid="3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7.6|1.8|2.5|5.4|1.5|3|4.8|1.5|2.4|4.5|1.5|1.8|4.1|2.2|1.9|5.5|4|2|2.4|5.2|1.8|2.3|4.2|1.8|2.1|4.3|1.7|2.1|4.4|2|2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|2.4|1.7|2.5|4.1|1.5|1.5|4.1|1.1|1.9|4.2|1.7|2|4.5|1.2|2.3|4.5|1.9|2|4.6|1.3|2|3.6|1.1|1.9|4.4|1.3|2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7|1.4|1.2|3.5|3.8|3.2|4.2|1.7|1.4|3.8|1.7|1.3|4.1|1.5|1.7|4.1|1.9|1|4.3|2|2|4|1.7|1.9|4.3|1.4|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4.8|1.5|1.5|3.9|1.5|2.4|3.3|1.5|1.7|3.9|1.3|2.8|3.4|1.4|1.3|4.1|1.6|1.3|3.6|1.2|1.9|4.2|1.8|1.9|4.3|1.7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3|1.6|2.3|5.1|2|1.6|5|1.8|1.1|5.5|1.7|1.8|5.3|2.2|2.6|5.3|3.3|1.8|1.8|4.7|2.1|2.9|4.9|2.4|2.3|4.8|1.7|2.7|4.8|2.2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8|1.7|2.6|5.2|2.4|2.7|4.9|1.7|2.1|5.1|1.9|1.9|4.6|1.8|2.3|5.9|3.5|1.6|2.5|4.5|1.8|2.4|5.4|1.7|2|4.5|2|2.7|4.8|2.3|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5|1.9|2.5|4.9|1.4|2.4|4.4|1.9|2.1|4.5|1.9|2.3|4.8|2.3|2.4|5.4|2.6|2|2.2|4.2|1.8|2.3|4.1|1.6|2.2|4.6|1.5|2.1|3.7|1.9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6|1.6|2.3|4|1.8|1.5|4.1|1.8|2.2|4.9|1.5|2.1|4.5|1.7|2|5.4|2.7|1.8|1.8|4.7|1.8|2.1|4.6|1.9|2.1|3.9|2.1|2.3|3.7|2|1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6|1.9|1.9|4.1|2|1.8|4.5|1.9|1.9|4.9|1.9|2.1|4.3|1.6|2.5|6.1|2.5|2|1.7|3.9|2|1.8|4|1.9|2.8|4.5|2.9|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.4|1.6|1.7|4|1.9|2.8|3.9|1.8|1.6|3.8|2|1.3|3.7|1.5|1.9|5.4|2|1.8|1.8|4|2.1|2.1|4|1.6|2.2|4.5|1.3|1.5|4.3|2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2.3|1.8|2|3.7|1.4|2.2|4.5|2|2.5|4.3|2|1.7|3.8|1.4|2.1|4.6|3.7|1.5|1.9|3.7|2.2|1.6|4.1|1.4|2.4|3.9|1.8|1.7|4.5|1.9|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2|1.6|1.8|4.8|1.3|1.7|3.9|1.9|1.7|4.2|1.8|2|3.5|1.5|2.4|4.7|3|2.3|1.8|3.9|1.4|1.9|4.9|2.1|1.8|4.4|1.5|1.9|4.5|1.6|2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409</Words>
  <Application>Microsoft Office PowerPoint</Application>
  <PresentationFormat>A4 Paper (210x297 mm)</PresentationFormat>
  <Paragraphs>285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Alfabeto</vt:lpstr>
      <vt:lpstr>Arial</vt:lpstr>
      <vt:lpstr>Arial Black</vt:lpstr>
      <vt:lpstr>Arial Rounded MT Bold</vt:lpstr>
      <vt:lpstr>Calibri</vt:lpstr>
      <vt:lpstr>Calibri Light</vt:lpstr>
      <vt:lpstr>Century Gothic</vt:lpstr>
      <vt:lpstr>Eras Bold ITC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ARZYLETTE MAGSAYO</cp:lastModifiedBy>
  <cp:revision>75</cp:revision>
  <dcterms:created xsi:type="dcterms:W3CDTF">2023-05-23T13:10:36Z</dcterms:created>
  <dcterms:modified xsi:type="dcterms:W3CDTF">2023-11-26T06:02:37Z</dcterms:modified>
</cp:coreProperties>
</file>