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311" r:id="rId4"/>
    <p:sldId id="262" r:id="rId5"/>
    <p:sldId id="259" r:id="rId6"/>
    <p:sldId id="257" r:id="rId7"/>
    <p:sldId id="282" r:id="rId8"/>
    <p:sldId id="292" r:id="rId9"/>
    <p:sldId id="283" r:id="rId10"/>
    <p:sldId id="293" r:id="rId11"/>
    <p:sldId id="284" r:id="rId12"/>
    <p:sldId id="294" r:id="rId13"/>
    <p:sldId id="285" r:id="rId14"/>
    <p:sldId id="295" r:id="rId15"/>
    <p:sldId id="286" r:id="rId16"/>
    <p:sldId id="296" r:id="rId17"/>
    <p:sldId id="287" r:id="rId18"/>
    <p:sldId id="297" r:id="rId19"/>
    <p:sldId id="288" r:id="rId20"/>
    <p:sldId id="298" r:id="rId21"/>
    <p:sldId id="289" r:id="rId22"/>
    <p:sldId id="299" r:id="rId23"/>
    <p:sldId id="290" r:id="rId24"/>
    <p:sldId id="300" r:id="rId25"/>
    <p:sldId id="291" r:id="rId26"/>
    <p:sldId id="301" r:id="rId27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6FDE00"/>
    <a:srgbClr val="33CCFF"/>
    <a:srgbClr val="B3EBFF"/>
    <a:srgbClr val="C4FF89"/>
    <a:srgbClr val="996633"/>
    <a:srgbClr val="D0A172"/>
    <a:srgbClr val="CC0066"/>
    <a:srgbClr val="9900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506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187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5963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935" y="6356353"/>
            <a:ext cx="8635028" cy="349248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64926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319751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22635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55603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408242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92335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329583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099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309919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33937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0439" y="6356352"/>
            <a:ext cx="8664524" cy="309919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06490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328" y="6356353"/>
            <a:ext cx="8542635" cy="359080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2353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0111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328" y="6356353"/>
            <a:ext cx="8542635" cy="359080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fld id="{76311846-9E2D-4A43-A323-07B03E91AD97}" type="slidenum">
              <a:rPr lang="en-PH" smtClean="0"/>
              <a:pPr algn="ctr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28593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038" y="6356353"/>
            <a:ext cx="8543925" cy="339416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7214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038" y="6356353"/>
            <a:ext cx="8543925" cy="359080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7883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623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648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771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173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464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122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796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accent4">
                <a:lumMod val="20000"/>
                <a:lumOff val="80000"/>
              </a:schemeClr>
            </a:gs>
            <a:gs pos="66000">
              <a:srgbClr val="33CCFF"/>
            </a:gs>
            <a:gs pos="81000">
              <a:srgbClr val="B3EBFF"/>
            </a:gs>
            <a:gs pos="100000">
              <a:srgbClr val="C4FF8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93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Alfonso B. Dagani Integrated School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357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CCFF33"/>
            </a:gs>
            <a:gs pos="27000">
              <a:srgbClr val="92EA13"/>
            </a:gs>
            <a:gs pos="44000">
              <a:srgbClr val="6FDE00"/>
            </a:gs>
            <a:gs pos="61000">
              <a:srgbClr val="FFFF00"/>
            </a:gs>
            <a:gs pos="77000">
              <a:srgbClr val="FF9933"/>
            </a:gs>
            <a:gs pos="98000">
              <a:srgbClr val="CC006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ame 25">
            <a:extLst>
              <a:ext uri="{FF2B5EF4-FFF2-40B4-BE49-F238E27FC236}">
                <a16:creationId xmlns:a16="http://schemas.microsoft.com/office/drawing/2014/main" id="{B1732C50-C4B3-4DC9-B20D-BCDE421730B7}"/>
              </a:ext>
            </a:extLst>
          </p:cNvPr>
          <p:cNvSpPr/>
          <p:nvPr/>
        </p:nvSpPr>
        <p:spPr>
          <a:xfrm>
            <a:off x="675861" y="207318"/>
            <a:ext cx="9055431" cy="6443364"/>
          </a:xfrm>
          <a:prstGeom prst="frame">
            <a:avLst>
              <a:gd name="adj1" fmla="val 139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A82503-1301-4CD4-A87A-064689798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2" r="5010" b="35804"/>
          <a:stretch/>
        </p:blipFill>
        <p:spPr>
          <a:xfrm>
            <a:off x="775251" y="296979"/>
            <a:ext cx="8825467" cy="2576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4E6376-B423-470B-BA50-AF07FBC42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15" r="3042" b="8164"/>
          <a:stretch/>
        </p:blipFill>
        <p:spPr>
          <a:xfrm>
            <a:off x="1054084" y="4540241"/>
            <a:ext cx="1818324" cy="18170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B2DDEB-058C-4368-A89A-B3590F8E95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" t="17504" r="9614" b="21951"/>
          <a:stretch/>
        </p:blipFill>
        <p:spPr>
          <a:xfrm flipH="1">
            <a:off x="7140401" y="3984442"/>
            <a:ext cx="2305878" cy="240861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102D21-C84E-404B-9E17-92266ABCAC88}"/>
              </a:ext>
            </a:extLst>
          </p:cNvPr>
          <p:cNvSpPr/>
          <p:nvPr/>
        </p:nvSpPr>
        <p:spPr>
          <a:xfrm>
            <a:off x="2613991" y="4375957"/>
            <a:ext cx="4631635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prstClr val="white"/>
                  </a:glow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STEP 7: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prstClr val="white"/>
                  </a:glow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READING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prstClr val="white"/>
                  </a:glow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WORDS AND PHRASES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230DCE-954A-48D2-BBE1-24CCCFB76551}"/>
              </a:ext>
            </a:extLst>
          </p:cNvPr>
          <p:cNvSpPr/>
          <p:nvPr/>
        </p:nvSpPr>
        <p:spPr>
          <a:xfrm>
            <a:off x="1391975" y="2922874"/>
            <a:ext cx="76232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/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stA="99000" endPos="0" dist="50800" dir="5400000" sy="-100000" algn="bl" rotWithShape="0"/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CONTEXTUALIZED AND LOCALIZED LEARNING MATERIALS FOR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/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stA="99000" endPos="0" dist="50800" dir="5400000" sy="-100000" algn="bl" rotWithShape="0"/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READING INTERVENTION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394D1CE7-03BB-4024-AD0E-B53437731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861" y="6292231"/>
            <a:ext cx="2943846" cy="292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  <a:ex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Alfonso B. </a:t>
            </a:r>
            <a:r>
              <a:rPr kumimoji="0" lang="en-PH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Dagani</a:t>
            </a:r>
            <a:r>
              <a:rPr kumimoji="0" lang="en-PH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 Integrated School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82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ECA9602A-DDAA-4EFD-84B0-3384EED49FD4}"/>
              </a:ext>
            </a:extLst>
          </p:cNvPr>
          <p:cNvSpPr/>
          <p:nvPr/>
        </p:nvSpPr>
        <p:spPr>
          <a:xfrm>
            <a:off x="2216426" y="483227"/>
            <a:ext cx="6890471" cy="5805813"/>
          </a:xfrm>
          <a:prstGeom prst="verticalScroll">
            <a:avLst>
              <a:gd name="adj" fmla="val 6538"/>
            </a:avLst>
          </a:prstGeom>
          <a:pattFill prst="weave">
            <a:fgClr>
              <a:srgbClr val="D0A17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29209" y="147245"/>
            <a:ext cx="9591261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47B88-AB74-44B8-936B-1AEFF148DA11}"/>
              </a:ext>
            </a:extLst>
          </p:cNvPr>
          <p:cNvSpPr txBox="1"/>
          <p:nvPr/>
        </p:nvSpPr>
        <p:spPr>
          <a:xfrm>
            <a:off x="2601471" y="1040961"/>
            <a:ext cx="4219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buwaya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suba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E630B-D043-4551-8B8C-4BB6763A3518}"/>
              </a:ext>
            </a:extLst>
          </p:cNvPr>
          <p:cNvSpPr txBox="1"/>
          <p:nvPr/>
        </p:nvSpPr>
        <p:spPr>
          <a:xfrm>
            <a:off x="2601471" y="2113468"/>
            <a:ext cx="3531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lima ka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gitara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8D908-0974-426A-BD06-DB09539DDF93}"/>
              </a:ext>
            </a:extLst>
          </p:cNvPr>
          <p:cNvSpPr txBox="1"/>
          <p:nvPr/>
        </p:nvSpPr>
        <p:spPr>
          <a:xfrm>
            <a:off x="2601471" y="3059745"/>
            <a:ext cx="5992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tigulang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mananahi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AA3D5B-4E68-4B7D-B1F5-C3409379A8AE}"/>
              </a:ext>
            </a:extLst>
          </p:cNvPr>
          <p:cNvSpPr txBox="1"/>
          <p:nvPr/>
        </p:nvSpPr>
        <p:spPr>
          <a:xfrm>
            <a:off x="2601471" y="4107341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unom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ka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duwaan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6B88F-9AC0-4123-8721-7DD35002F738}"/>
              </a:ext>
            </a:extLst>
          </p:cNvPr>
          <p:cNvSpPr txBox="1"/>
          <p:nvPr/>
        </p:nvSpPr>
        <p:spPr>
          <a:xfrm>
            <a:off x="2601471" y="5244029"/>
            <a:ext cx="5480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nilupad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ang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tabanog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658D5-013A-4EC1-99F6-0034F6EA7D4C}"/>
              </a:ext>
            </a:extLst>
          </p:cNvPr>
          <p:cNvSpPr txBox="1"/>
          <p:nvPr/>
        </p:nvSpPr>
        <p:spPr>
          <a:xfrm>
            <a:off x="8649989" y="853545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89EFF-1481-4593-8A8A-FE9CE7B11075}"/>
              </a:ext>
            </a:extLst>
          </p:cNvPr>
          <p:cNvSpPr txBox="1"/>
          <p:nvPr/>
        </p:nvSpPr>
        <p:spPr>
          <a:xfrm>
            <a:off x="8649989" y="2004003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C560B-C3F5-4594-B76A-640D4B061529}"/>
              </a:ext>
            </a:extLst>
          </p:cNvPr>
          <p:cNvSpPr txBox="1"/>
          <p:nvPr/>
        </p:nvSpPr>
        <p:spPr>
          <a:xfrm>
            <a:off x="8649989" y="2948831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F0B6D-7E69-45F9-BC07-818B7A077E94}"/>
              </a:ext>
            </a:extLst>
          </p:cNvPr>
          <p:cNvSpPr txBox="1"/>
          <p:nvPr/>
        </p:nvSpPr>
        <p:spPr>
          <a:xfrm>
            <a:off x="8655436" y="3984954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015B3-93AE-4C6F-90A3-221994796698}"/>
              </a:ext>
            </a:extLst>
          </p:cNvPr>
          <p:cNvSpPr txBox="1"/>
          <p:nvPr/>
        </p:nvSpPr>
        <p:spPr>
          <a:xfrm>
            <a:off x="8621715" y="5063524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657AD8-56DB-4119-9545-B77DF255F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5951" y="3166934"/>
            <a:ext cx="2179348" cy="33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58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BD86BBC-43D6-4591-88E2-499B7990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6" y="609555"/>
            <a:ext cx="8669263" cy="6035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9F07AE-DDE4-4E88-B3A1-558343F4C820}"/>
              </a:ext>
            </a:extLst>
          </p:cNvPr>
          <p:cNvSpPr txBox="1"/>
          <p:nvPr/>
        </p:nvSpPr>
        <p:spPr>
          <a:xfrm>
            <a:off x="1682637" y="2721114"/>
            <a:ext cx="1830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baruto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88092C-2284-4FD0-9412-C262B33DE00E}"/>
              </a:ext>
            </a:extLst>
          </p:cNvPr>
          <p:cNvSpPr txBox="1"/>
          <p:nvPr/>
        </p:nvSpPr>
        <p:spPr>
          <a:xfrm>
            <a:off x="4362196" y="4058902"/>
            <a:ext cx="1430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lalaki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F9C49-432B-4DDC-BC80-E097C71303B9}"/>
              </a:ext>
            </a:extLst>
          </p:cNvPr>
          <p:cNvSpPr txBox="1"/>
          <p:nvPr/>
        </p:nvSpPr>
        <p:spPr>
          <a:xfrm>
            <a:off x="6382004" y="2721114"/>
            <a:ext cx="2295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kapayas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29209" y="147245"/>
            <a:ext cx="9591261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81830-3665-4ED9-90C3-3977EC1D7EE8}"/>
              </a:ext>
            </a:extLst>
          </p:cNvPr>
          <p:cNvSpPr txBox="1"/>
          <p:nvPr/>
        </p:nvSpPr>
        <p:spPr>
          <a:xfrm>
            <a:off x="6382004" y="1398922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kamatis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558B4C-D1EF-4D86-95E5-D0839D9CBFEA}"/>
              </a:ext>
            </a:extLst>
          </p:cNvPr>
          <p:cNvSpPr txBox="1"/>
          <p:nvPr/>
        </p:nvSpPr>
        <p:spPr>
          <a:xfrm>
            <a:off x="1669220" y="1398922"/>
            <a:ext cx="1887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babae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495A3-5CCB-4ACC-94EC-95D617B8439A}"/>
              </a:ext>
            </a:extLst>
          </p:cNvPr>
          <p:cNvSpPr txBox="1"/>
          <p:nvPr/>
        </p:nvSpPr>
        <p:spPr>
          <a:xfrm>
            <a:off x="3514261" y="1203626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2855D-B5CC-4F7C-B465-E06A44710538}"/>
              </a:ext>
            </a:extLst>
          </p:cNvPr>
          <p:cNvSpPr txBox="1"/>
          <p:nvPr/>
        </p:nvSpPr>
        <p:spPr>
          <a:xfrm>
            <a:off x="8315632" y="119886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913B1-BABC-450B-A71F-2C3EBDBA3EA8}"/>
              </a:ext>
            </a:extLst>
          </p:cNvPr>
          <p:cNvSpPr txBox="1"/>
          <p:nvPr/>
        </p:nvSpPr>
        <p:spPr>
          <a:xfrm>
            <a:off x="3446657" y="2536139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021AA9-F523-4498-9EF9-21B03EEB3BE9}"/>
              </a:ext>
            </a:extLst>
          </p:cNvPr>
          <p:cNvSpPr txBox="1"/>
          <p:nvPr/>
        </p:nvSpPr>
        <p:spPr>
          <a:xfrm>
            <a:off x="8524047" y="2536139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E5071-F548-440D-AEE8-B9B40F57ADE8}"/>
              </a:ext>
            </a:extLst>
          </p:cNvPr>
          <p:cNvSpPr txBox="1"/>
          <p:nvPr/>
        </p:nvSpPr>
        <p:spPr>
          <a:xfrm>
            <a:off x="5706405" y="3839256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08DBF0-1AFD-4C19-B1C2-4B6A4E175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1736" y="3043736"/>
            <a:ext cx="1897231" cy="35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19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25" grpId="0"/>
      <p:bldP spid="28" grpId="0"/>
      <p:bldP spid="10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BE9ED1FD-7307-48B0-A94B-49CA145E1A24}"/>
              </a:ext>
            </a:extLst>
          </p:cNvPr>
          <p:cNvSpPr/>
          <p:nvPr/>
        </p:nvSpPr>
        <p:spPr>
          <a:xfrm>
            <a:off x="2428757" y="483227"/>
            <a:ext cx="6461761" cy="5805813"/>
          </a:xfrm>
          <a:prstGeom prst="verticalScroll">
            <a:avLst>
              <a:gd name="adj" fmla="val 6538"/>
            </a:avLst>
          </a:prstGeom>
          <a:pattFill prst="weave">
            <a:fgClr>
              <a:srgbClr val="D0A17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39149" y="147245"/>
            <a:ext cx="9581322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47B88-AB74-44B8-936B-1AEFF148DA11}"/>
              </a:ext>
            </a:extLst>
          </p:cNvPr>
          <p:cNvSpPr txBox="1"/>
          <p:nvPr/>
        </p:nvSpPr>
        <p:spPr>
          <a:xfrm>
            <a:off x="2906018" y="899023"/>
            <a:ext cx="4788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nidagan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ang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lalaki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E630B-D043-4551-8B8C-4BB6763A3518}"/>
              </a:ext>
            </a:extLst>
          </p:cNvPr>
          <p:cNvSpPr txBox="1"/>
          <p:nvPr/>
        </p:nvSpPr>
        <p:spPr>
          <a:xfrm>
            <a:off x="2906018" y="1971530"/>
            <a:ext cx="5578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maanyag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babae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8D908-0974-426A-BD06-DB09539DDF93}"/>
              </a:ext>
            </a:extLst>
          </p:cNvPr>
          <p:cNvSpPr txBox="1"/>
          <p:nvPr/>
        </p:nvSpPr>
        <p:spPr>
          <a:xfrm>
            <a:off x="2906018" y="3090527"/>
            <a:ext cx="4192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baruto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dagat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AA3D5B-4E68-4B7D-B1F5-C3409379A8AE}"/>
              </a:ext>
            </a:extLst>
          </p:cNvPr>
          <p:cNvSpPr txBox="1"/>
          <p:nvPr/>
        </p:nvSpPr>
        <p:spPr>
          <a:xfrm>
            <a:off x="2906018" y="4188923"/>
            <a:ext cx="4822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hilaw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kapayas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6B88F-9AC0-4123-8721-7DD35002F738}"/>
              </a:ext>
            </a:extLst>
          </p:cNvPr>
          <p:cNvSpPr txBox="1"/>
          <p:nvPr/>
        </p:nvSpPr>
        <p:spPr>
          <a:xfrm>
            <a:off x="2906018" y="5447531"/>
            <a:ext cx="4676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napulo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ka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kamatis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0B628-E119-4524-93B0-4A5CD8CB74EA}"/>
              </a:ext>
            </a:extLst>
          </p:cNvPr>
          <p:cNvSpPr txBox="1"/>
          <p:nvPr/>
        </p:nvSpPr>
        <p:spPr>
          <a:xfrm>
            <a:off x="8660114" y="66514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65DE2-CA20-4E88-9192-F6743B9A4557}"/>
              </a:ext>
            </a:extLst>
          </p:cNvPr>
          <p:cNvSpPr txBox="1"/>
          <p:nvPr/>
        </p:nvSpPr>
        <p:spPr>
          <a:xfrm>
            <a:off x="8660114" y="1815605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28B26-A401-4834-B17E-DDAABFD0A32E}"/>
              </a:ext>
            </a:extLst>
          </p:cNvPr>
          <p:cNvSpPr txBox="1"/>
          <p:nvPr/>
        </p:nvSpPr>
        <p:spPr>
          <a:xfrm>
            <a:off x="8660637" y="2888386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91D1B-566B-4533-81EF-50AF875B7D96}"/>
              </a:ext>
            </a:extLst>
          </p:cNvPr>
          <p:cNvSpPr txBox="1"/>
          <p:nvPr/>
        </p:nvSpPr>
        <p:spPr>
          <a:xfrm>
            <a:off x="8680515" y="407025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D82A3-FCBC-41CD-A2F7-BB8823C58FAD}"/>
              </a:ext>
            </a:extLst>
          </p:cNvPr>
          <p:cNvSpPr txBox="1"/>
          <p:nvPr/>
        </p:nvSpPr>
        <p:spPr>
          <a:xfrm>
            <a:off x="8601747" y="529538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EBF674-9CE5-4935-8DD6-B992C3C44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5721" y="3203432"/>
            <a:ext cx="2179348" cy="33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53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CCDB6A6-1A49-4369-B887-BC49A29D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6" y="609555"/>
            <a:ext cx="8669263" cy="6035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9F07AE-DDE4-4E88-B3A1-558343F4C820}"/>
              </a:ext>
            </a:extLst>
          </p:cNvPr>
          <p:cNvSpPr txBox="1"/>
          <p:nvPr/>
        </p:nvSpPr>
        <p:spPr>
          <a:xfrm>
            <a:off x="1379870" y="2674072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dalaga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88092C-2284-4FD0-9412-C262B33DE00E}"/>
              </a:ext>
            </a:extLst>
          </p:cNvPr>
          <p:cNvSpPr txBox="1"/>
          <p:nvPr/>
        </p:nvSpPr>
        <p:spPr>
          <a:xfrm>
            <a:off x="4321592" y="4042728"/>
            <a:ext cx="154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sinina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F9C49-432B-4DDC-BC80-E097C71303B9}"/>
              </a:ext>
            </a:extLst>
          </p:cNvPr>
          <p:cNvSpPr txBox="1"/>
          <p:nvPr/>
        </p:nvSpPr>
        <p:spPr>
          <a:xfrm>
            <a:off x="6325357" y="2717251"/>
            <a:ext cx="2295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regalo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29209" y="147245"/>
            <a:ext cx="9591261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81830-3665-4ED9-90C3-3977EC1D7EE8}"/>
              </a:ext>
            </a:extLst>
          </p:cNvPr>
          <p:cNvSpPr txBox="1"/>
          <p:nvPr/>
        </p:nvSpPr>
        <p:spPr>
          <a:xfrm>
            <a:off x="6221862" y="1369587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kamote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558B4C-D1EF-4D86-95E5-D0839D9CBFEA}"/>
              </a:ext>
            </a:extLst>
          </p:cNvPr>
          <p:cNvSpPr txBox="1"/>
          <p:nvPr/>
        </p:nvSpPr>
        <p:spPr>
          <a:xfrm>
            <a:off x="1379870" y="1432470"/>
            <a:ext cx="2541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aparador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D189E6-6C44-4BB8-84B3-8D9078CA2AF9}"/>
              </a:ext>
            </a:extLst>
          </p:cNvPr>
          <p:cNvSpPr txBox="1"/>
          <p:nvPr/>
        </p:nvSpPr>
        <p:spPr>
          <a:xfrm>
            <a:off x="3822987" y="1232415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F10DF-C6A0-4D1E-9563-678E5F26623F}"/>
              </a:ext>
            </a:extLst>
          </p:cNvPr>
          <p:cNvSpPr txBox="1"/>
          <p:nvPr/>
        </p:nvSpPr>
        <p:spPr>
          <a:xfrm>
            <a:off x="8205157" y="1178850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DF645-684A-4897-A04F-237F1C90ECB8}"/>
              </a:ext>
            </a:extLst>
          </p:cNvPr>
          <p:cNvSpPr txBox="1"/>
          <p:nvPr/>
        </p:nvSpPr>
        <p:spPr>
          <a:xfrm>
            <a:off x="3347859" y="2472964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2B60A-941C-4417-A6CE-3C89A7E0CFF7}"/>
              </a:ext>
            </a:extLst>
          </p:cNvPr>
          <p:cNvSpPr txBox="1"/>
          <p:nvPr/>
        </p:nvSpPr>
        <p:spPr>
          <a:xfrm>
            <a:off x="7959066" y="2547109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377BD-1C40-4315-8AF1-2534A0C736C7}"/>
              </a:ext>
            </a:extLst>
          </p:cNvPr>
          <p:cNvSpPr txBox="1"/>
          <p:nvPr/>
        </p:nvSpPr>
        <p:spPr>
          <a:xfrm>
            <a:off x="5813847" y="3842673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2FFFDB-99CA-4416-9FF1-1264A3A62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1736" y="3043736"/>
            <a:ext cx="1897231" cy="35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88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25" grpId="0"/>
      <p:bldP spid="28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E0CADEE4-B7DA-429C-BE69-9861FF6E16C2}"/>
              </a:ext>
            </a:extLst>
          </p:cNvPr>
          <p:cNvSpPr/>
          <p:nvPr/>
        </p:nvSpPr>
        <p:spPr>
          <a:xfrm>
            <a:off x="2450493" y="483227"/>
            <a:ext cx="6461761" cy="5805813"/>
          </a:xfrm>
          <a:prstGeom prst="verticalScroll">
            <a:avLst>
              <a:gd name="adj" fmla="val 6538"/>
            </a:avLst>
          </a:prstGeom>
          <a:pattFill prst="weave">
            <a:fgClr>
              <a:srgbClr val="D0A17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19271" y="147245"/>
            <a:ext cx="9601200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47B88-AB74-44B8-936B-1AEFF148DA11}"/>
              </a:ext>
            </a:extLst>
          </p:cNvPr>
          <p:cNvSpPr txBox="1"/>
          <p:nvPr/>
        </p:nvSpPr>
        <p:spPr>
          <a:xfrm>
            <a:off x="3019194" y="939361"/>
            <a:ext cx="4825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dalag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kamote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E630B-D043-4551-8B8C-4BB6763A3518}"/>
              </a:ext>
            </a:extLst>
          </p:cNvPr>
          <p:cNvSpPr txBox="1"/>
          <p:nvPr/>
        </p:nvSpPr>
        <p:spPr>
          <a:xfrm>
            <a:off x="3019194" y="1910268"/>
            <a:ext cx="384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walo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ka regalo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8D908-0974-426A-BD06-DB09539DDF93}"/>
              </a:ext>
            </a:extLst>
          </p:cNvPr>
          <p:cNvSpPr txBox="1"/>
          <p:nvPr/>
        </p:nvSpPr>
        <p:spPr>
          <a:xfrm>
            <a:off x="3019194" y="3059745"/>
            <a:ext cx="3866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taas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sinina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AA3D5B-4E68-4B7D-B1F5-C3409379A8AE}"/>
              </a:ext>
            </a:extLst>
          </p:cNvPr>
          <p:cNvSpPr txBox="1"/>
          <p:nvPr/>
        </p:nvSpPr>
        <p:spPr>
          <a:xfrm>
            <a:off x="3019194" y="4198781"/>
            <a:ext cx="5279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sirado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aparador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6B88F-9AC0-4123-8721-7DD35002F738}"/>
              </a:ext>
            </a:extLst>
          </p:cNvPr>
          <p:cNvSpPr txBox="1"/>
          <p:nvPr/>
        </p:nvSpPr>
        <p:spPr>
          <a:xfrm>
            <a:off x="3019194" y="5244029"/>
            <a:ext cx="5253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nisayaw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dalaga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91F0B4-5C2C-4647-9E26-852D97D64D6F}"/>
              </a:ext>
            </a:extLst>
          </p:cNvPr>
          <p:cNvSpPr txBox="1"/>
          <p:nvPr/>
        </p:nvSpPr>
        <p:spPr>
          <a:xfrm>
            <a:off x="8610418" y="66514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F0619-4FEA-44EE-951F-87A0B224914E}"/>
              </a:ext>
            </a:extLst>
          </p:cNvPr>
          <p:cNvSpPr txBox="1"/>
          <p:nvPr/>
        </p:nvSpPr>
        <p:spPr>
          <a:xfrm>
            <a:off x="8610418" y="1815605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9109B-A6CC-44F3-B159-598838E6993D}"/>
              </a:ext>
            </a:extLst>
          </p:cNvPr>
          <p:cNvSpPr txBox="1"/>
          <p:nvPr/>
        </p:nvSpPr>
        <p:spPr>
          <a:xfrm>
            <a:off x="8610941" y="2888386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E8A7D-35FA-488D-8A23-A6DA4EDEC2A4}"/>
              </a:ext>
            </a:extLst>
          </p:cNvPr>
          <p:cNvSpPr txBox="1"/>
          <p:nvPr/>
        </p:nvSpPr>
        <p:spPr>
          <a:xfrm>
            <a:off x="8630819" y="407025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E51636-6324-4CFB-8E82-919AA74140EA}"/>
              </a:ext>
            </a:extLst>
          </p:cNvPr>
          <p:cNvSpPr txBox="1"/>
          <p:nvPr/>
        </p:nvSpPr>
        <p:spPr>
          <a:xfrm>
            <a:off x="8552051" y="529538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2E6D7D-992F-44E9-9E16-0F9418DE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5721" y="3203432"/>
            <a:ext cx="2179348" cy="33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4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7CCFF7F-3A52-49C9-B7EF-6A255A0F2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6" y="609555"/>
            <a:ext cx="8669263" cy="6035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9F07AE-DDE4-4E88-B3A1-558343F4C820}"/>
              </a:ext>
            </a:extLst>
          </p:cNvPr>
          <p:cNvSpPr txBox="1"/>
          <p:nvPr/>
        </p:nvSpPr>
        <p:spPr>
          <a:xfrm>
            <a:off x="1587816" y="2763523"/>
            <a:ext cx="2069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kabayo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88092C-2284-4FD0-9412-C262B33DE00E}"/>
              </a:ext>
            </a:extLst>
          </p:cNvPr>
          <p:cNvSpPr txBox="1"/>
          <p:nvPr/>
        </p:nvSpPr>
        <p:spPr>
          <a:xfrm>
            <a:off x="3993672" y="4307583"/>
            <a:ext cx="215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kusinero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F9C49-432B-4DDC-BC80-E097C71303B9}"/>
              </a:ext>
            </a:extLst>
          </p:cNvPr>
          <p:cNvSpPr txBox="1"/>
          <p:nvPr/>
        </p:nvSpPr>
        <p:spPr>
          <a:xfrm>
            <a:off x="5761127" y="2746244"/>
            <a:ext cx="208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kusina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49087" y="147245"/>
            <a:ext cx="957138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81830-3665-4ED9-90C3-3977EC1D7EE8}"/>
              </a:ext>
            </a:extLst>
          </p:cNvPr>
          <p:cNvSpPr txBox="1"/>
          <p:nvPr/>
        </p:nvSpPr>
        <p:spPr>
          <a:xfrm>
            <a:off x="5761127" y="1348727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kadagatan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558B4C-D1EF-4D86-95E5-D0839D9CBFEA}"/>
              </a:ext>
            </a:extLst>
          </p:cNvPr>
          <p:cNvSpPr txBox="1"/>
          <p:nvPr/>
        </p:nvSpPr>
        <p:spPr>
          <a:xfrm>
            <a:off x="1587816" y="1348727"/>
            <a:ext cx="141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ilaga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A77DF-28B1-41AC-B49A-0CEEEF7A671E}"/>
              </a:ext>
            </a:extLst>
          </p:cNvPr>
          <p:cNvSpPr txBox="1"/>
          <p:nvPr/>
        </p:nvSpPr>
        <p:spPr>
          <a:xfrm>
            <a:off x="2911074" y="1161500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892BD-DD00-46BC-8162-9606DBA1B09C}"/>
              </a:ext>
            </a:extLst>
          </p:cNvPr>
          <p:cNvSpPr txBox="1"/>
          <p:nvPr/>
        </p:nvSpPr>
        <p:spPr>
          <a:xfrm>
            <a:off x="8596114" y="1161500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D40F8-0771-42DF-A33F-7BE5820D9745}"/>
              </a:ext>
            </a:extLst>
          </p:cNvPr>
          <p:cNvSpPr txBox="1"/>
          <p:nvPr/>
        </p:nvSpPr>
        <p:spPr>
          <a:xfrm>
            <a:off x="3577532" y="260664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FA890-7D2D-4861-9F23-00B05337E4BF}"/>
              </a:ext>
            </a:extLst>
          </p:cNvPr>
          <p:cNvSpPr txBox="1"/>
          <p:nvPr/>
        </p:nvSpPr>
        <p:spPr>
          <a:xfrm>
            <a:off x="7366714" y="2563468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2DC9B9-BD3D-4D07-BC9A-83D0137D340D}"/>
              </a:ext>
            </a:extLst>
          </p:cNvPr>
          <p:cNvSpPr txBox="1"/>
          <p:nvPr/>
        </p:nvSpPr>
        <p:spPr>
          <a:xfrm>
            <a:off x="6144687" y="4107528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376273-E64A-4AFB-B0F6-E6CF7E6FD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1736" y="3043736"/>
            <a:ext cx="1897231" cy="35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39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25" grpId="0"/>
      <p:bldP spid="28" grpId="0"/>
      <p:bldP spid="10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86097DC5-8335-4CBE-8187-FE4FFF6D8B87}"/>
              </a:ext>
            </a:extLst>
          </p:cNvPr>
          <p:cNvSpPr/>
          <p:nvPr/>
        </p:nvSpPr>
        <p:spPr>
          <a:xfrm>
            <a:off x="2483422" y="483227"/>
            <a:ext cx="6461761" cy="5805813"/>
          </a:xfrm>
          <a:prstGeom prst="verticalScroll">
            <a:avLst>
              <a:gd name="adj" fmla="val 6538"/>
            </a:avLst>
          </a:prstGeom>
          <a:pattFill prst="weave">
            <a:fgClr>
              <a:srgbClr val="D0A17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09331" y="147245"/>
            <a:ext cx="9611140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47B88-AB74-44B8-936B-1AEFF148DA11}"/>
              </a:ext>
            </a:extLst>
          </p:cNvPr>
          <p:cNvSpPr txBox="1"/>
          <p:nvPr/>
        </p:nvSpPr>
        <p:spPr>
          <a:xfrm>
            <a:off x="2889563" y="899023"/>
            <a:ext cx="3235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pito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ka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ilaga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E630B-D043-4551-8B8C-4BB6763A3518}"/>
              </a:ext>
            </a:extLst>
          </p:cNvPr>
          <p:cNvSpPr txBox="1"/>
          <p:nvPr/>
        </p:nvSpPr>
        <p:spPr>
          <a:xfrm>
            <a:off x="2889563" y="1971530"/>
            <a:ext cx="4259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puti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kabayo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8D908-0974-426A-BD06-DB09539DDF93}"/>
              </a:ext>
            </a:extLst>
          </p:cNvPr>
          <p:cNvSpPr txBox="1"/>
          <p:nvPr/>
        </p:nvSpPr>
        <p:spPr>
          <a:xfrm>
            <a:off x="2889563" y="3070207"/>
            <a:ext cx="5325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nagluto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ang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kusinero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AA3D5B-4E68-4B7D-B1F5-C3409379A8AE}"/>
              </a:ext>
            </a:extLst>
          </p:cNvPr>
          <p:cNvSpPr txBox="1"/>
          <p:nvPr/>
        </p:nvSpPr>
        <p:spPr>
          <a:xfrm>
            <a:off x="2889563" y="4188923"/>
            <a:ext cx="4685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hawan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kusina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6B88F-9AC0-4123-8721-7DD35002F738}"/>
              </a:ext>
            </a:extLst>
          </p:cNvPr>
          <p:cNvSpPr txBox="1"/>
          <p:nvPr/>
        </p:nvSpPr>
        <p:spPr>
          <a:xfrm>
            <a:off x="2889563" y="5447531"/>
            <a:ext cx="5724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lapad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kadagatan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948B8-03A4-4153-995F-EBABC8C26BFE}"/>
              </a:ext>
            </a:extLst>
          </p:cNvPr>
          <p:cNvSpPr txBox="1"/>
          <p:nvPr/>
        </p:nvSpPr>
        <p:spPr>
          <a:xfrm>
            <a:off x="8600479" y="66514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FEBE8-59A3-4D5F-9E67-1532069B1082}"/>
              </a:ext>
            </a:extLst>
          </p:cNvPr>
          <p:cNvSpPr txBox="1"/>
          <p:nvPr/>
        </p:nvSpPr>
        <p:spPr>
          <a:xfrm>
            <a:off x="8600479" y="1815605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1496E-3B13-48D4-811A-C51E21B03874}"/>
              </a:ext>
            </a:extLst>
          </p:cNvPr>
          <p:cNvSpPr txBox="1"/>
          <p:nvPr/>
        </p:nvSpPr>
        <p:spPr>
          <a:xfrm>
            <a:off x="8601002" y="2888386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0B19-9E02-46E7-A2F8-47BF58244182}"/>
              </a:ext>
            </a:extLst>
          </p:cNvPr>
          <p:cNvSpPr txBox="1"/>
          <p:nvPr/>
        </p:nvSpPr>
        <p:spPr>
          <a:xfrm>
            <a:off x="8620880" y="407025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49AC0E-AFF6-4872-9F38-93C82DACBF5F}"/>
              </a:ext>
            </a:extLst>
          </p:cNvPr>
          <p:cNvSpPr txBox="1"/>
          <p:nvPr/>
        </p:nvSpPr>
        <p:spPr>
          <a:xfrm>
            <a:off x="8542112" y="529538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D4C2C0-F78A-4A3D-AB3E-F63F0766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5721" y="3203432"/>
            <a:ext cx="2179348" cy="33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73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E8EF27F-C9A9-49C3-A358-A0FEEE529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6" y="609555"/>
            <a:ext cx="8669263" cy="6035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9F07AE-DDE4-4E88-B3A1-558343F4C820}"/>
              </a:ext>
            </a:extLst>
          </p:cNvPr>
          <p:cNvSpPr txBox="1"/>
          <p:nvPr/>
        </p:nvSpPr>
        <p:spPr>
          <a:xfrm>
            <a:off x="1266569" y="2624375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basakan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88092C-2284-4FD0-9412-C262B33DE00E}"/>
              </a:ext>
            </a:extLst>
          </p:cNvPr>
          <p:cNvSpPr txBox="1"/>
          <p:nvPr/>
        </p:nvSpPr>
        <p:spPr>
          <a:xfrm>
            <a:off x="4200091" y="4227799"/>
            <a:ext cx="1939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sibuyas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F9C49-432B-4DDC-BC80-E097C71303B9}"/>
              </a:ext>
            </a:extLst>
          </p:cNvPr>
          <p:cNvSpPr txBox="1"/>
          <p:nvPr/>
        </p:nvSpPr>
        <p:spPr>
          <a:xfrm>
            <a:off x="6080230" y="2682499"/>
            <a:ext cx="3437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kalubihan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59027" y="147245"/>
            <a:ext cx="9561444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81830-3665-4ED9-90C3-3977EC1D7EE8}"/>
              </a:ext>
            </a:extLst>
          </p:cNvPr>
          <p:cNvSpPr txBox="1"/>
          <p:nvPr/>
        </p:nvSpPr>
        <p:spPr>
          <a:xfrm>
            <a:off x="5999665" y="1426103"/>
            <a:ext cx="2831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basurahan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558B4C-D1EF-4D86-95E5-D0839D9CBFEA}"/>
              </a:ext>
            </a:extLst>
          </p:cNvPr>
          <p:cNvSpPr txBox="1"/>
          <p:nvPr/>
        </p:nvSpPr>
        <p:spPr>
          <a:xfrm>
            <a:off x="1242859" y="1426103"/>
            <a:ext cx="2273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agianan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C92FE-96DF-4304-A7C4-75AB7FAA6DDD}"/>
              </a:ext>
            </a:extLst>
          </p:cNvPr>
          <p:cNvSpPr txBox="1"/>
          <p:nvPr/>
        </p:nvSpPr>
        <p:spPr>
          <a:xfrm>
            <a:off x="3414048" y="1269263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D17AF-0717-4524-ADB8-B4A4547C45A3}"/>
              </a:ext>
            </a:extLst>
          </p:cNvPr>
          <p:cNvSpPr txBox="1"/>
          <p:nvPr/>
        </p:nvSpPr>
        <p:spPr>
          <a:xfrm>
            <a:off x="8650794" y="127453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E5C75E-1CFD-474C-AD3C-71F1FF5BD41E}"/>
              </a:ext>
            </a:extLst>
          </p:cNvPr>
          <p:cNvSpPr txBox="1"/>
          <p:nvPr/>
        </p:nvSpPr>
        <p:spPr>
          <a:xfrm>
            <a:off x="3517902" y="2467499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60086-65CF-4F40-8CB8-46DB9AD7C5A5}"/>
              </a:ext>
            </a:extLst>
          </p:cNvPr>
          <p:cNvSpPr txBox="1"/>
          <p:nvPr/>
        </p:nvSpPr>
        <p:spPr>
          <a:xfrm>
            <a:off x="8522935" y="251822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C5B75-B047-4795-B32A-62543844BF0C}"/>
              </a:ext>
            </a:extLst>
          </p:cNvPr>
          <p:cNvSpPr txBox="1"/>
          <p:nvPr/>
        </p:nvSpPr>
        <p:spPr>
          <a:xfrm>
            <a:off x="6080230" y="4027744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82E29D-9AC2-4793-9AE2-98981AE01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1736" y="3043736"/>
            <a:ext cx="1897231" cy="35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8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25" grpId="0"/>
      <p:bldP spid="28" grpId="0"/>
      <p:bldP spid="10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9AAAE288-142D-463E-82B8-3FF7624C1D4E}"/>
              </a:ext>
            </a:extLst>
          </p:cNvPr>
          <p:cNvSpPr/>
          <p:nvPr/>
        </p:nvSpPr>
        <p:spPr>
          <a:xfrm>
            <a:off x="2483416" y="483227"/>
            <a:ext cx="6461761" cy="5805813"/>
          </a:xfrm>
          <a:prstGeom prst="verticalScroll">
            <a:avLst>
              <a:gd name="adj" fmla="val 6538"/>
            </a:avLst>
          </a:prstGeom>
          <a:pattFill prst="weave">
            <a:fgClr>
              <a:srgbClr val="D0A17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39149" y="147245"/>
            <a:ext cx="9581322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47B88-AB74-44B8-936B-1AEFF148DA11}"/>
              </a:ext>
            </a:extLst>
          </p:cNvPr>
          <p:cNvSpPr txBox="1"/>
          <p:nvPr/>
        </p:nvSpPr>
        <p:spPr>
          <a:xfrm>
            <a:off x="3245157" y="1046458"/>
            <a:ext cx="4761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kalubihan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bukid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E630B-D043-4551-8B8C-4BB6763A3518}"/>
              </a:ext>
            </a:extLst>
          </p:cNvPr>
          <p:cNvSpPr txBox="1"/>
          <p:nvPr/>
        </p:nvSpPr>
        <p:spPr>
          <a:xfrm>
            <a:off x="3245157" y="2017365"/>
            <a:ext cx="5128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patag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basakan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8D908-0974-426A-BD06-DB09539DDF93}"/>
              </a:ext>
            </a:extLst>
          </p:cNvPr>
          <p:cNvSpPr txBox="1"/>
          <p:nvPr/>
        </p:nvSpPr>
        <p:spPr>
          <a:xfrm>
            <a:off x="3245157" y="3075402"/>
            <a:ext cx="5091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siyam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ka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basurahan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AA3D5B-4E68-4B7D-B1F5-C3409379A8AE}"/>
              </a:ext>
            </a:extLst>
          </p:cNvPr>
          <p:cNvSpPr txBox="1"/>
          <p:nvPr/>
        </p:nvSpPr>
        <p:spPr>
          <a:xfrm>
            <a:off x="3245157" y="4194118"/>
            <a:ext cx="4487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piot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agianan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6B88F-9AC0-4123-8721-7DD35002F738}"/>
              </a:ext>
            </a:extLst>
          </p:cNvPr>
          <p:cNvSpPr txBox="1"/>
          <p:nvPr/>
        </p:nvSpPr>
        <p:spPr>
          <a:xfrm>
            <a:off x="3245157" y="5361286"/>
            <a:ext cx="4392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sibuyas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basket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B9204-D5B9-449B-950E-80B78CAFC326}"/>
              </a:ext>
            </a:extLst>
          </p:cNvPr>
          <p:cNvSpPr txBox="1"/>
          <p:nvPr/>
        </p:nvSpPr>
        <p:spPr>
          <a:xfrm>
            <a:off x="8582287" y="83989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A1D04-2B9B-4E55-8EED-28726AEB0CA6}"/>
              </a:ext>
            </a:extLst>
          </p:cNvPr>
          <p:cNvSpPr txBox="1"/>
          <p:nvPr/>
        </p:nvSpPr>
        <p:spPr>
          <a:xfrm>
            <a:off x="8600477" y="1815605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057607-5D89-432E-8D95-E7454AC457C7}"/>
              </a:ext>
            </a:extLst>
          </p:cNvPr>
          <p:cNvSpPr txBox="1"/>
          <p:nvPr/>
        </p:nvSpPr>
        <p:spPr>
          <a:xfrm>
            <a:off x="8601000" y="2888386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77F50-4761-4DEA-BF39-42D7D1656E75}"/>
              </a:ext>
            </a:extLst>
          </p:cNvPr>
          <p:cNvSpPr txBox="1"/>
          <p:nvPr/>
        </p:nvSpPr>
        <p:spPr>
          <a:xfrm>
            <a:off x="8620878" y="407025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556A75-C79E-47C6-A4D9-BFBDA2635D70}"/>
              </a:ext>
            </a:extLst>
          </p:cNvPr>
          <p:cNvSpPr txBox="1"/>
          <p:nvPr/>
        </p:nvSpPr>
        <p:spPr>
          <a:xfrm>
            <a:off x="8542110" y="529538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E7262C-FB6E-4053-8CE3-680AAAFC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5721" y="3203432"/>
            <a:ext cx="2179348" cy="33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36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9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0FA79D1-6AE4-467D-BED5-07E8B0BD0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6" y="609555"/>
            <a:ext cx="8669263" cy="6035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9F07AE-DDE4-4E88-B3A1-558343F4C820}"/>
              </a:ext>
            </a:extLst>
          </p:cNvPr>
          <p:cNvSpPr txBox="1"/>
          <p:nvPr/>
        </p:nvSpPr>
        <p:spPr>
          <a:xfrm>
            <a:off x="1438325" y="2694708"/>
            <a:ext cx="2122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biranda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88092C-2284-4FD0-9412-C262B33DE00E}"/>
              </a:ext>
            </a:extLst>
          </p:cNvPr>
          <p:cNvSpPr txBox="1"/>
          <p:nvPr/>
        </p:nvSpPr>
        <p:spPr>
          <a:xfrm>
            <a:off x="4167075" y="4073408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utanon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F9C49-432B-4DDC-BC80-E097C71303B9}"/>
              </a:ext>
            </a:extLst>
          </p:cNvPr>
          <p:cNvSpPr txBox="1"/>
          <p:nvPr/>
        </p:nvSpPr>
        <p:spPr>
          <a:xfrm>
            <a:off x="6387216" y="2717622"/>
            <a:ext cx="208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rabana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29209" y="147245"/>
            <a:ext cx="9591261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81830-3665-4ED9-90C3-3977EC1D7EE8}"/>
              </a:ext>
            </a:extLst>
          </p:cNvPr>
          <p:cNvSpPr txBox="1"/>
          <p:nvPr/>
        </p:nvSpPr>
        <p:spPr>
          <a:xfrm>
            <a:off x="6328064" y="1369587"/>
            <a:ext cx="1688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paliya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558B4C-D1EF-4D86-95E5-D0839D9CBFEA}"/>
              </a:ext>
            </a:extLst>
          </p:cNvPr>
          <p:cNvSpPr txBox="1"/>
          <p:nvPr/>
        </p:nvSpPr>
        <p:spPr>
          <a:xfrm>
            <a:off x="1438325" y="1457213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alimango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7992E5-18A0-426F-B03E-966D528267DF}"/>
              </a:ext>
            </a:extLst>
          </p:cNvPr>
          <p:cNvSpPr txBox="1"/>
          <p:nvPr/>
        </p:nvSpPr>
        <p:spPr>
          <a:xfrm>
            <a:off x="3850005" y="127755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F1424-A328-44EA-A872-C38C0035C7B7}"/>
              </a:ext>
            </a:extLst>
          </p:cNvPr>
          <p:cNvSpPr txBox="1"/>
          <p:nvPr/>
        </p:nvSpPr>
        <p:spPr>
          <a:xfrm>
            <a:off x="7965918" y="1193201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F3702-D2D8-4911-B035-BB1D95DB0735}"/>
              </a:ext>
            </a:extLst>
          </p:cNvPr>
          <p:cNvSpPr txBox="1"/>
          <p:nvPr/>
        </p:nvSpPr>
        <p:spPr>
          <a:xfrm>
            <a:off x="3449729" y="2501548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6344B-3B94-40B3-A208-75C095604C16}"/>
              </a:ext>
            </a:extLst>
          </p:cNvPr>
          <p:cNvSpPr txBox="1"/>
          <p:nvPr/>
        </p:nvSpPr>
        <p:spPr>
          <a:xfrm>
            <a:off x="8298630" y="2507159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69E037-1819-4148-B1DD-E5D74158D288}"/>
              </a:ext>
            </a:extLst>
          </p:cNvPr>
          <p:cNvSpPr txBox="1"/>
          <p:nvPr/>
        </p:nvSpPr>
        <p:spPr>
          <a:xfrm>
            <a:off x="5971076" y="3873353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65E8F6-6EB3-4626-A947-CB2F34419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1736" y="3043736"/>
            <a:ext cx="1897231" cy="35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52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25" grpId="0"/>
      <p:bldP spid="28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927FD85-9330-456C-B142-9BFA88821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43" y="1630019"/>
            <a:ext cx="8478079" cy="4497940"/>
          </a:xfrm>
          <a:prstGeom prst="rect">
            <a:avLst/>
          </a:prstGeom>
          <a:noFill/>
          <a:ln w="12700" algn="ctr">
            <a:solidFill>
              <a:srgbClr val="0C0C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Writers: 	Meriam P.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Juguilon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Verna N.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Magsigay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Virgelyn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O.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Paez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Marites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A.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Salabsab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Mary Jean Gladys S. Pereyra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Annabelle M.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Salabao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Mary Rose E.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Amper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Elvira M. Guzman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Arzylette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B.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Magsayo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Julieta S.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Maisog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Illustrator: 	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Arzylette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B.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Magsayo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Layout Artist: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Arzylette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B.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Magsayo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Learning Resource Manager:  (School LR Manager)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Ailyn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T.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Estorba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         (School Principal) Joel A.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Mejorada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2904E03-9371-444D-ADB4-4864019CF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081" y="1503621"/>
            <a:ext cx="1747838" cy="36273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DEVELOPMENT TEAM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E103BFA-004A-4B60-82B7-544F1AC16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077" y="5945023"/>
            <a:ext cx="2943846" cy="2921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Alfonso B.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Dagani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Integrated School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5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2FD890EA-C78C-4F2A-8491-7A60BDEAB0C0}"/>
              </a:ext>
            </a:extLst>
          </p:cNvPr>
          <p:cNvSpPr/>
          <p:nvPr/>
        </p:nvSpPr>
        <p:spPr>
          <a:xfrm>
            <a:off x="2024826" y="483227"/>
            <a:ext cx="7136533" cy="5805813"/>
          </a:xfrm>
          <a:prstGeom prst="verticalScroll">
            <a:avLst>
              <a:gd name="adj" fmla="val 6538"/>
            </a:avLst>
          </a:prstGeom>
          <a:pattFill prst="weave">
            <a:fgClr>
              <a:srgbClr val="D0A17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99391" y="147245"/>
            <a:ext cx="9621079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47B88-AB74-44B8-936B-1AEFF148DA11}"/>
              </a:ext>
            </a:extLst>
          </p:cNvPr>
          <p:cNvSpPr txBox="1"/>
          <p:nvPr/>
        </p:nvSpPr>
        <p:spPr>
          <a:xfrm>
            <a:off x="2524778" y="834267"/>
            <a:ext cx="4822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presko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utanon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E630B-D043-4551-8B8C-4BB6763A3518}"/>
              </a:ext>
            </a:extLst>
          </p:cNvPr>
          <p:cNvSpPr txBox="1"/>
          <p:nvPr/>
        </p:nvSpPr>
        <p:spPr>
          <a:xfrm>
            <a:off x="2524778" y="1906774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lunhaw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rabana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8D908-0974-426A-BD06-DB09539DDF93}"/>
              </a:ext>
            </a:extLst>
          </p:cNvPr>
          <p:cNvSpPr txBox="1"/>
          <p:nvPr/>
        </p:nvSpPr>
        <p:spPr>
          <a:xfrm>
            <a:off x="2524778" y="2954651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nikamang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ang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alimango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AA3D5B-4E68-4B7D-B1F5-C3409379A8AE}"/>
              </a:ext>
            </a:extLst>
          </p:cNvPr>
          <p:cNvSpPr txBox="1"/>
          <p:nvPr/>
        </p:nvSpPr>
        <p:spPr>
          <a:xfrm>
            <a:off x="2524778" y="4225767"/>
            <a:ext cx="5674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kawayan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biranda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6B88F-9AC0-4123-8721-7DD35002F738}"/>
              </a:ext>
            </a:extLst>
          </p:cNvPr>
          <p:cNvSpPr txBox="1"/>
          <p:nvPr/>
        </p:nvSpPr>
        <p:spPr>
          <a:xfrm>
            <a:off x="2524778" y="5382775"/>
            <a:ext cx="3916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pait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paliya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052FE-2470-4137-AB95-AC6AF896FF14}"/>
              </a:ext>
            </a:extLst>
          </p:cNvPr>
          <p:cNvSpPr txBox="1"/>
          <p:nvPr/>
        </p:nvSpPr>
        <p:spPr>
          <a:xfrm>
            <a:off x="8744696" y="63654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2E2B6F-31C3-4015-AA7D-403024896E0E}"/>
              </a:ext>
            </a:extLst>
          </p:cNvPr>
          <p:cNvSpPr txBox="1"/>
          <p:nvPr/>
        </p:nvSpPr>
        <p:spPr>
          <a:xfrm>
            <a:off x="8744696" y="1787000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CB37F-4DC5-4C43-B1B1-906371E9E456}"/>
              </a:ext>
            </a:extLst>
          </p:cNvPr>
          <p:cNvSpPr txBox="1"/>
          <p:nvPr/>
        </p:nvSpPr>
        <p:spPr>
          <a:xfrm>
            <a:off x="8745219" y="280014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14C55-656B-47C7-A300-D2FB058BD9B0}"/>
              </a:ext>
            </a:extLst>
          </p:cNvPr>
          <p:cNvSpPr txBox="1"/>
          <p:nvPr/>
        </p:nvSpPr>
        <p:spPr>
          <a:xfrm>
            <a:off x="8765097" y="404165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72D576-C8CA-43D5-9916-CEF267FE022D}"/>
              </a:ext>
            </a:extLst>
          </p:cNvPr>
          <p:cNvSpPr txBox="1"/>
          <p:nvPr/>
        </p:nvSpPr>
        <p:spPr>
          <a:xfrm>
            <a:off x="8686329" y="526677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7FF02A9-0FD9-42F3-B971-EB1C36A9F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5530" y="3248290"/>
            <a:ext cx="2179348" cy="33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2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14" grpId="0"/>
      <p:bldP spid="22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3BA6378-E2D1-4643-81FF-F7CC3986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6" y="609555"/>
            <a:ext cx="8669263" cy="6035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9F07AE-DDE4-4E88-B3A1-558343F4C820}"/>
              </a:ext>
            </a:extLst>
          </p:cNvPr>
          <p:cNvSpPr txBox="1"/>
          <p:nvPr/>
        </p:nvSpPr>
        <p:spPr>
          <a:xfrm>
            <a:off x="1517839" y="2698472"/>
            <a:ext cx="1781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asukar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88092C-2284-4FD0-9412-C262B33DE00E}"/>
              </a:ext>
            </a:extLst>
          </p:cNvPr>
          <p:cNvSpPr txBox="1"/>
          <p:nvPr/>
        </p:nvSpPr>
        <p:spPr>
          <a:xfrm>
            <a:off x="4219969" y="4010799"/>
            <a:ext cx="1821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sayote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F9C49-432B-4DDC-BC80-E097C71303B9}"/>
              </a:ext>
            </a:extLst>
          </p:cNvPr>
          <p:cNvSpPr txBox="1"/>
          <p:nvPr/>
        </p:nvSpPr>
        <p:spPr>
          <a:xfrm>
            <a:off x="6397253" y="2727559"/>
            <a:ext cx="208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saliko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39149" y="147245"/>
            <a:ext cx="9581322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81830-3665-4ED9-90C3-3977EC1D7EE8}"/>
              </a:ext>
            </a:extLst>
          </p:cNvPr>
          <p:cNvSpPr txBox="1"/>
          <p:nvPr/>
        </p:nvSpPr>
        <p:spPr>
          <a:xfrm>
            <a:off x="6328064" y="1457213"/>
            <a:ext cx="1991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lababo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558B4C-D1EF-4D86-95E5-D0839D9CBFEA}"/>
              </a:ext>
            </a:extLst>
          </p:cNvPr>
          <p:cNvSpPr txBox="1"/>
          <p:nvPr/>
        </p:nvSpPr>
        <p:spPr>
          <a:xfrm>
            <a:off x="1517839" y="1457213"/>
            <a:ext cx="2190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aninipot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AE6CA-7EB4-47BD-A845-2127CAD9BECF}"/>
              </a:ext>
            </a:extLst>
          </p:cNvPr>
          <p:cNvSpPr txBox="1"/>
          <p:nvPr/>
        </p:nvSpPr>
        <p:spPr>
          <a:xfrm>
            <a:off x="3641217" y="128713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FCE0A-C352-440A-88CD-C69DD0A7CE24}"/>
              </a:ext>
            </a:extLst>
          </p:cNvPr>
          <p:cNvSpPr txBox="1"/>
          <p:nvPr/>
        </p:nvSpPr>
        <p:spPr>
          <a:xfrm>
            <a:off x="8249278" y="128713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E5777F-0DD1-4714-B661-583C9B6FF511}"/>
              </a:ext>
            </a:extLst>
          </p:cNvPr>
          <p:cNvSpPr txBox="1"/>
          <p:nvPr/>
        </p:nvSpPr>
        <p:spPr>
          <a:xfrm>
            <a:off x="3265240" y="249841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D7916-0ECB-4080-A888-F70D12187F09}"/>
              </a:ext>
            </a:extLst>
          </p:cNvPr>
          <p:cNvSpPr txBox="1"/>
          <p:nvPr/>
        </p:nvSpPr>
        <p:spPr>
          <a:xfrm>
            <a:off x="7833138" y="2527504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8019E4-1442-4832-A397-B180C45A7E03}"/>
              </a:ext>
            </a:extLst>
          </p:cNvPr>
          <p:cNvSpPr txBox="1"/>
          <p:nvPr/>
        </p:nvSpPr>
        <p:spPr>
          <a:xfrm>
            <a:off x="5981113" y="3817983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7409CC-B853-47ED-B2C6-711623F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1736" y="3043736"/>
            <a:ext cx="1897231" cy="35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18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25" grpId="0"/>
      <p:bldP spid="28" grpId="0"/>
      <p:bldP spid="10" grpId="0"/>
      <p:bldP spid="11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F6041883-A1E4-4471-BA69-52D5002FDCB2}"/>
              </a:ext>
            </a:extLst>
          </p:cNvPr>
          <p:cNvSpPr/>
          <p:nvPr/>
        </p:nvSpPr>
        <p:spPr>
          <a:xfrm>
            <a:off x="2403288" y="483227"/>
            <a:ext cx="6461761" cy="5805813"/>
          </a:xfrm>
          <a:prstGeom prst="verticalScroll">
            <a:avLst>
              <a:gd name="adj" fmla="val 6538"/>
            </a:avLst>
          </a:prstGeom>
          <a:pattFill prst="weave">
            <a:fgClr>
              <a:srgbClr val="D0A17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39149" y="147245"/>
            <a:ext cx="9581322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47B88-AB74-44B8-936B-1AEFF148DA11}"/>
              </a:ext>
            </a:extLst>
          </p:cNvPr>
          <p:cNvSpPr txBox="1"/>
          <p:nvPr/>
        </p:nvSpPr>
        <p:spPr>
          <a:xfrm>
            <a:off x="2992309" y="899023"/>
            <a:ext cx="4318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lababo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kusina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E630B-D043-4551-8B8C-4BB6763A3518}"/>
              </a:ext>
            </a:extLst>
          </p:cNvPr>
          <p:cNvSpPr txBox="1"/>
          <p:nvPr/>
        </p:nvSpPr>
        <p:spPr>
          <a:xfrm>
            <a:off x="2992309" y="1971530"/>
            <a:ext cx="3294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tulo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ka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saliko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8D908-0974-426A-BD06-DB09539DDF93}"/>
              </a:ext>
            </a:extLst>
          </p:cNvPr>
          <p:cNvSpPr txBox="1"/>
          <p:nvPr/>
        </p:nvSpPr>
        <p:spPr>
          <a:xfrm>
            <a:off x="2992309" y="3039727"/>
            <a:ext cx="5307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nilupad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ang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aninipot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AA3D5B-4E68-4B7D-B1F5-C3409379A8AE}"/>
              </a:ext>
            </a:extLst>
          </p:cNvPr>
          <p:cNvSpPr txBox="1"/>
          <p:nvPr/>
        </p:nvSpPr>
        <p:spPr>
          <a:xfrm>
            <a:off x="2992309" y="4188923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Unom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ka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sayote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6B88F-9AC0-4123-8721-7DD35002F738}"/>
              </a:ext>
            </a:extLst>
          </p:cNvPr>
          <p:cNvSpPr txBox="1"/>
          <p:nvPr/>
        </p:nvSpPr>
        <p:spPr>
          <a:xfrm>
            <a:off x="2992309" y="5447531"/>
            <a:ext cx="4761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asukar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garapon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ECD98-0DC2-4E73-9C89-713FAADE3200}"/>
              </a:ext>
            </a:extLst>
          </p:cNvPr>
          <p:cNvSpPr txBox="1"/>
          <p:nvPr/>
        </p:nvSpPr>
        <p:spPr>
          <a:xfrm>
            <a:off x="8620357" y="66514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2D4A0-1A5E-4D8C-BE19-D751F9DC8004}"/>
              </a:ext>
            </a:extLst>
          </p:cNvPr>
          <p:cNvSpPr txBox="1"/>
          <p:nvPr/>
        </p:nvSpPr>
        <p:spPr>
          <a:xfrm>
            <a:off x="8620357" y="1815605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8034-E952-4F59-8002-8AA43AF75E84}"/>
              </a:ext>
            </a:extLst>
          </p:cNvPr>
          <p:cNvSpPr txBox="1"/>
          <p:nvPr/>
        </p:nvSpPr>
        <p:spPr>
          <a:xfrm>
            <a:off x="8620880" y="2888386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964A9-114B-448E-A6B3-499ECFF21956}"/>
              </a:ext>
            </a:extLst>
          </p:cNvPr>
          <p:cNvSpPr txBox="1"/>
          <p:nvPr/>
        </p:nvSpPr>
        <p:spPr>
          <a:xfrm>
            <a:off x="8640758" y="407025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9771F-4D7E-4EDC-B8F6-214A0596475A}"/>
              </a:ext>
            </a:extLst>
          </p:cNvPr>
          <p:cNvSpPr txBox="1"/>
          <p:nvPr/>
        </p:nvSpPr>
        <p:spPr>
          <a:xfrm>
            <a:off x="8561990" y="529538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2AEC88-3A0F-4274-BE1D-D3D7A89C4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5721" y="3203432"/>
            <a:ext cx="2179348" cy="33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15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9" grpId="0"/>
      <p:bldP spid="10" grpId="0"/>
      <p:bldP spid="11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A1CB6B-C219-4A3F-8DF7-166E2F296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6" y="609555"/>
            <a:ext cx="8669263" cy="6035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9F07AE-DDE4-4E88-B3A1-558343F4C820}"/>
              </a:ext>
            </a:extLst>
          </p:cNvPr>
          <p:cNvSpPr txBox="1"/>
          <p:nvPr/>
        </p:nvSpPr>
        <p:spPr>
          <a:xfrm>
            <a:off x="1319056" y="2594557"/>
            <a:ext cx="2916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kakahuyan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88092C-2284-4FD0-9412-C262B33DE00E}"/>
              </a:ext>
            </a:extLst>
          </p:cNvPr>
          <p:cNvSpPr txBox="1"/>
          <p:nvPr/>
        </p:nvSpPr>
        <p:spPr>
          <a:xfrm>
            <a:off x="4235239" y="3886145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ospital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F9C49-432B-4DDC-BC80-E097C71303B9}"/>
              </a:ext>
            </a:extLst>
          </p:cNvPr>
          <p:cNvSpPr txBox="1"/>
          <p:nvPr/>
        </p:nvSpPr>
        <p:spPr>
          <a:xfrm>
            <a:off x="5876544" y="2588608"/>
            <a:ext cx="291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manokan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19271" y="147245"/>
            <a:ext cx="9601200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81830-3665-4ED9-90C3-3977EC1D7EE8}"/>
              </a:ext>
            </a:extLst>
          </p:cNvPr>
          <p:cNvSpPr txBox="1"/>
          <p:nvPr/>
        </p:nvSpPr>
        <p:spPr>
          <a:xfrm>
            <a:off x="5876544" y="1412742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korona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558B4C-D1EF-4D86-95E5-D0839D9CBFEA}"/>
              </a:ext>
            </a:extLst>
          </p:cNvPr>
          <p:cNvSpPr txBox="1"/>
          <p:nvPr/>
        </p:nvSpPr>
        <p:spPr>
          <a:xfrm>
            <a:off x="1319056" y="1386347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kabukiran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54874-9607-4DB7-A9B7-3AF225C43B18}"/>
              </a:ext>
            </a:extLst>
          </p:cNvPr>
          <p:cNvSpPr txBox="1"/>
          <p:nvPr/>
        </p:nvSpPr>
        <p:spPr>
          <a:xfrm>
            <a:off x="3851058" y="1246853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5678C-13EA-4CCC-8DC2-9AD5DAC1A705}"/>
              </a:ext>
            </a:extLst>
          </p:cNvPr>
          <p:cNvSpPr txBox="1"/>
          <p:nvPr/>
        </p:nvSpPr>
        <p:spPr>
          <a:xfrm>
            <a:off x="7831287" y="1246853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DD2FD-265B-4898-A8DF-14CEA3214E0D}"/>
              </a:ext>
            </a:extLst>
          </p:cNvPr>
          <p:cNvSpPr txBox="1"/>
          <p:nvPr/>
        </p:nvSpPr>
        <p:spPr>
          <a:xfrm>
            <a:off x="4077834" y="2388553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84196-6C73-49EC-98F5-CA381B6EF0E9}"/>
              </a:ext>
            </a:extLst>
          </p:cNvPr>
          <p:cNvSpPr txBox="1"/>
          <p:nvPr/>
        </p:nvSpPr>
        <p:spPr>
          <a:xfrm>
            <a:off x="8302720" y="2437681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11E6D-BDAC-471E-8B8E-2FAF4171AA02}"/>
              </a:ext>
            </a:extLst>
          </p:cNvPr>
          <p:cNvSpPr txBox="1"/>
          <p:nvPr/>
        </p:nvSpPr>
        <p:spPr>
          <a:xfrm>
            <a:off x="5917600" y="3644149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923D27-0416-408D-907A-784DE0721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1736" y="3043736"/>
            <a:ext cx="1897231" cy="35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07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25" grpId="0"/>
      <p:bldP spid="28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B3BC7BCA-7C1A-464D-92FB-10201804FF52}"/>
              </a:ext>
            </a:extLst>
          </p:cNvPr>
          <p:cNvSpPr/>
          <p:nvPr/>
        </p:nvSpPr>
        <p:spPr>
          <a:xfrm>
            <a:off x="2550505" y="483227"/>
            <a:ext cx="6461761" cy="5805813"/>
          </a:xfrm>
          <a:prstGeom prst="verticalScroll">
            <a:avLst>
              <a:gd name="adj" fmla="val 6538"/>
            </a:avLst>
          </a:prstGeom>
          <a:pattFill prst="weave">
            <a:fgClr>
              <a:srgbClr val="D0A17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49087" y="147245"/>
            <a:ext cx="957138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47B88-AB74-44B8-936B-1AEFF148DA11}"/>
              </a:ext>
            </a:extLst>
          </p:cNvPr>
          <p:cNvSpPr txBox="1"/>
          <p:nvPr/>
        </p:nvSpPr>
        <p:spPr>
          <a:xfrm>
            <a:off x="2997286" y="1025619"/>
            <a:ext cx="4084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layo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ospital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E630B-D043-4551-8B8C-4BB6763A3518}"/>
              </a:ext>
            </a:extLst>
          </p:cNvPr>
          <p:cNvSpPr txBox="1"/>
          <p:nvPr/>
        </p:nvSpPr>
        <p:spPr>
          <a:xfrm>
            <a:off x="2997286" y="2098126"/>
            <a:ext cx="5083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kakahuyan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bukid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8D908-0974-426A-BD06-DB09539DDF93}"/>
              </a:ext>
            </a:extLst>
          </p:cNvPr>
          <p:cNvSpPr txBox="1"/>
          <p:nvPr/>
        </p:nvSpPr>
        <p:spPr>
          <a:xfrm>
            <a:off x="2997286" y="3227283"/>
            <a:ext cx="5665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hapsay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kabukiran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AA3D5B-4E68-4B7D-B1F5-C3409379A8AE}"/>
              </a:ext>
            </a:extLst>
          </p:cNvPr>
          <p:cNvSpPr txBox="1"/>
          <p:nvPr/>
        </p:nvSpPr>
        <p:spPr>
          <a:xfrm>
            <a:off x="2997286" y="4322817"/>
            <a:ext cx="4095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manokan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ni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lolo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6B88F-9AC0-4123-8721-7DD35002F738}"/>
              </a:ext>
            </a:extLst>
          </p:cNvPr>
          <p:cNvSpPr txBox="1"/>
          <p:nvPr/>
        </p:nvSpPr>
        <p:spPr>
          <a:xfrm>
            <a:off x="2997286" y="5350607"/>
            <a:ext cx="4140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korona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rayna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6D103-338A-472B-9E5A-D33828791470}"/>
              </a:ext>
            </a:extLst>
          </p:cNvPr>
          <p:cNvSpPr txBox="1"/>
          <p:nvPr/>
        </p:nvSpPr>
        <p:spPr>
          <a:xfrm>
            <a:off x="8596125" y="876616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3CA41-8E8C-474C-86B4-67D26996D13A}"/>
              </a:ext>
            </a:extLst>
          </p:cNvPr>
          <p:cNvSpPr txBox="1"/>
          <p:nvPr/>
        </p:nvSpPr>
        <p:spPr>
          <a:xfrm>
            <a:off x="8606367" y="1901069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D8A86-3F00-4CFE-B0BB-2B86209F674F}"/>
              </a:ext>
            </a:extLst>
          </p:cNvPr>
          <p:cNvSpPr txBox="1"/>
          <p:nvPr/>
        </p:nvSpPr>
        <p:spPr>
          <a:xfrm>
            <a:off x="8596126" y="3045391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8E4B1F-889F-4BE7-A89D-8532017775B2}"/>
              </a:ext>
            </a:extLst>
          </p:cNvPr>
          <p:cNvSpPr txBox="1"/>
          <p:nvPr/>
        </p:nvSpPr>
        <p:spPr>
          <a:xfrm>
            <a:off x="8606367" y="4120265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93438D-FECA-4599-9D92-727FB82C4230}"/>
              </a:ext>
            </a:extLst>
          </p:cNvPr>
          <p:cNvSpPr txBox="1"/>
          <p:nvPr/>
        </p:nvSpPr>
        <p:spPr>
          <a:xfrm>
            <a:off x="8548000" y="5193046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6505C1-0EB8-4881-B0B1-F92C754B1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5721" y="3203432"/>
            <a:ext cx="2179348" cy="33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44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9" grpId="0"/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F9575F-1E27-46A4-B7BF-69688929FC78}"/>
              </a:ext>
            </a:extLst>
          </p:cNvPr>
          <p:cNvSpPr/>
          <p:nvPr/>
        </p:nvSpPr>
        <p:spPr>
          <a:xfrm>
            <a:off x="956553" y="2422806"/>
            <a:ext cx="79928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>
                  <a:glow rad="127000">
                    <a:srgbClr val="FFFF00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fabeto" panose="020B0502020202020204" pitchFamily="34" charset="0"/>
              </a:rPr>
              <a:t>Congratulations</a:t>
            </a:r>
          </a:p>
        </p:txBody>
      </p:sp>
    </p:spTree>
    <p:extLst>
      <p:ext uri="{BB962C8B-B14F-4D97-AF65-F5344CB8AC3E}">
        <p14:creationId xmlns:p14="http://schemas.microsoft.com/office/powerpoint/2010/main" val="398031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AD9CA48-D0BC-458E-A969-B9E59EC52C25}"/>
              </a:ext>
            </a:extLst>
          </p:cNvPr>
          <p:cNvSpPr/>
          <p:nvPr/>
        </p:nvSpPr>
        <p:spPr>
          <a:xfrm>
            <a:off x="665922" y="733112"/>
            <a:ext cx="91135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effectLst>
                  <a:glow rad="127000">
                    <a:schemeClr val="bg1"/>
                  </a:glow>
                </a:effectLst>
                <a:latin typeface="Arial Black" panose="020B0A04020102020204" pitchFamily="34" charset="0"/>
              </a:rPr>
              <a:t>READING </a:t>
            </a:r>
          </a:p>
          <a:p>
            <a:pPr algn="ctr"/>
            <a:r>
              <a:rPr lang="en-US" sz="4400" b="1" dirty="0">
                <a:effectLst>
                  <a:glow rad="127000">
                    <a:schemeClr val="bg1"/>
                  </a:glow>
                </a:effectLst>
                <a:latin typeface="Arial Black" panose="020B0A04020102020204" pitchFamily="34" charset="0"/>
              </a:rPr>
              <a:t>WORDS AND PHRASES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8483B5C-9087-4243-AFA9-628C37A7D832}"/>
              </a:ext>
            </a:extLst>
          </p:cNvPr>
          <p:cNvSpPr/>
          <p:nvPr/>
        </p:nvSpPr>
        <p:spPr>
          <a:xfrm>
            <a:off x="7752521" y="147245"/>
            <a:ext cx="2026917" cy="510778"/>
          </a:xfrm>
          <a:prstGeom prst="flowChartAlternateProcess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Arial Black" panose="020B0A04020102020204" pitchFamily="34" charset="0"/>
              </a:rPr>
              <a:t>Step 7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1076A3-9952-461A-97F4-E5CEDB614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" t="17504" r="9614" b="21951"/>
          <a:stretch/>
        </p:blipFill>
        <p:spPr>
          <a:xfrm>
            <a:off x="2991679" y="2129003"/>
            <a:ext cx="4225497" cy="4413761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253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8CD10D3-8627-4A81-8F2E-DD9615057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82982"/>
              </p:ext>
            </p:extLst>
          </p:nvPr>
        </p:nvGraphicFramePr>
        <p:xfrm>
          <a:off x="483705" y="2491373"/>
          <a:ext cx="88590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947">
                  <a:extLst>
                    <a:ext uri="{9D8B030D-6E8A-4147-A177-3AD203B41FA5}">
                      <a16:colId xmlns:a16="http://schemas.microsoft.com/office/drawing/2014/main" val="3639433357"/>
                    </a:ext>
                  </a:extLst>
                </a:gridCol>
                <a:gridCol w="6510132">
                  <a:extLst>
                    <a:ext uri="{9D8B030D-6E8A-4147-A177-3AD203B41FA5}">
                      <a16:colId xmlns:a16="http://schemas.microsoft.com/office/drawing/2014/main" val="598006403"/>
                    </a:ext>
                  </a:extLst>
                </a:gridCol>
              </a:tblGrid>
              <a:tr h="56347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Objectives: </a:t>
                      </a:r>
                    </a:p>
                    <a:p>
                      <a:pPr algn="l"/>
                      <a:r>
                        <a:rPr lang="en-US" sz="2800" b="1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Tumong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:</a:t>
                      </a:r>
                      <a:endParaRPr lang="en-PH" sz="2800" b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1. Read the given words and phrases without pictures.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  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Makabasa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gihatag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mga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pulong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ug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pulongan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walay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hulagway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25215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1F49B460-1BE9-443C-B529-633B7144450E}"/>
              </a:ext>
            </a:extLst>
          </p:cNvPr>
          <p:cNvSpPr/>
          <p:nvPr/>
        </p:nvSpPr>
        <p:spPr>
          <a:xfrm>
            <a:off x="483705" y="1819406"/>
            <a:ext cx="8859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Reading Words and Phrases</a:t>
            </a:r>
          </a:p>
        </p:txBody>
      </p:sp>
    </p:spTree>
    <p:extLst>
      <p:ext uri="{BB962C8B-B14F-4D97-AF65-F5344CB8AC3E}">
        <p14:creationId xmlns:p14="http://schemas.microsoft.com/office/powerpoint/2010/main" val="245961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EA401D-B4E7-4C89-9F5F-D45E6804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16" y="609555"/>
            <a:ext cx="8669263" cy="6035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9F07AE-DDE4-4E88-B3A1-558343F4C820}"/>
              </a:ext>
            </a:extLst>
          </p:cNvPr>
          <p:cNvSpPr txBox="1"/>
          <p:nvPr/>
        </p:nvSpPr>
        <p:spPr>
          <a:xfrm>
            <a:off x="1437348" y="2405153"/>
            <a:ext cx="2345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garapon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88092C-2284-4FD0-9412-C262B33DE00E}"/>
              </a:ext>
            </a:extLst>
          </p:cNvPr>
          <p:cNvSpPr txBox="1"/>
          <p:nvPr/>
        </p:nvSpPr>
        <p:spPr>
          <a:xfrm>
            <a:off x="3614121" y="3845522"/>
            <a:ext cx="2813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panimalay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F9C49-432B-4DDC-BC80-E097C71303B9}"/>
              </a:ext>
            </a:extLst>
          </p:cNvPr>
          <p:cNvSpPr txBox="1"/>
          <p:nvPr/>
        </p:nvSpPr>
        <p:spPr>
          <a:xfrm>
            <a:off x="5837582" y="2416819"/>
            <a:ext cx="2295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lamesa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49087" y="147245"/>
            <a:ext cx="9571384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81830-3665-4ED9-90C3-3977EC1D7EE8}"/>
              </a:ext>
            </a:extLst>
          </p:cNvPr>
          <p:cNvSpPr txBox="1"/>
          <p:nvPr/>
        </p:nvSpPr>
        <p:spPr>
          <a:xfrm>
            <a:off x="5921183" y="1222612"/>
            <a:ext cx="2456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kalabasa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558B4C-D1EF-4D86-95E5-D0839D9CBFEA}"/>
              </a:ext>
            </a:extLst>
          </p:cNvPr>
          <p:cNvSpPr txBox="1"/>
          <p:nvPr/>
        </p:nvSpPr>
        <p:spPr>
          <a:xfrm>
            <a:off x="1377340" y="1206500"/>
            <a:ext cx="2475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abokado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2473-B2A9-45C4-A910-0C7E678A1EC3}"/>
              </a:ext>
            </a:extLst>
          </p:cNvPr>
          <p:cNvSpPr txBox="1"/>
          <p:nvPr/>
        </p:nvSpPr>
        <p:spPr>
          <a:xfrm>
            <a:off x="3782862" y="1006445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69195-8E7F-4A6A-9E2A-86220C202360}"/>
              </a:ext>
            </a:extLst>
          </p:cNvPr>
          <p:cNvSpPr txBox="1"/>
          <p:nvPr/>
        </p:nvSpPr>
        <p:spPr>
          <a:xfrm>
            <a:off x="8306157" y="102255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528E3C-FBB5-482A-AB76-3AF2B5050BB9}"/>
              </a:ext>
            </a:extLst>
          </p:cNvPr>
          <p:cNvSpPr txBox="1"/>
          <p:nvPr/>
        </p:nvSpPr>
        <p:spPr>
          <a:xfrm>
            <a:off x="3675917" y="2205098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41E80-5FAB-4E60-9609-F0F1461B9C9F}"/>
              </a:ext>
            </a:extLst>
          </p:cNvPr>
          <p:cNvSpPr txBox="1"/>
          <p:nvPr/>
        </p:nvSpPr>
        <p:spPr>
          <a:xfrm>
            <a:off x="7871572" y="2216764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EA9DB6-E39E-4E56-B70E-F425EA40267D}"/>
              </a:ext>
            </a:extLst>
          </p:cNvPr>
          <p:cNvSpPr txBox="1"/>
          <p:nvPr/>
        </p:nvSpPr>
        <p:spPr>
          <a:xfrm>
            <a:off x="6349743" y="3662003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A5E078-7DC6-40DF-B0D3-D9E616447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31736" y="3043736"/>
            <a:ext cx="1897231" cy="35782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1387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25" grpId="0"/>
      <p:bldP spid="28" grpId="0"/>
      <p:bldP spid="6" grpId="0"/>
      <p:bldP spid="14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9BB0420B-9ED3-4F6D-BC36-EFC6E1D6B0F0}"/>
              </a:ext>
            </a:extLst>
          </p:cNvPr>
          <p:cNvSpPr/>
          <p:nvPr/>
        </p:nvSpPr>
        <p:spPr>
          <a:xfrm>
            <a:off x="2584674" y="483227"/>
            <a:ext cx="6461761" cy="5805813"/>
          </a:xfrm>
          <a:prstGeom prst="verticalScroll">
            <a:avLst>
              <a:gd name="adj" fmla="val 6538"/>
            </a:avLst>
          </a:prstGeom>
          <a:pattFill prst="weave">
            <a:fgClr>
              <a:srgbClr val="D0A17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59027" y="147245"/>
            <a:ext cx="9561444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47B88-AB74-44B8-936B-1AEFF148DA11}"/>
              </a:ext>
            </a:extLst>
          </p:cNvPr>
          <p:cNvSpPr txBox="1"/>
          <p:nvPr/>
        </p:nvSpPr>
        <p:spPr>
          <a:xfrm>
            <a:off x="3187121" y="865202"/>
            <a:ext cx="5384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gamay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garapon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E630B-D043-4551-8B8C-4BB6763A3518}"/>
              </a:ext>
            </a:extLst>
          </p:cNvPr>
          <p:cNvSpPr txBox="1"/>
          <p:nvPr/>
        </p:nvSpPr>
        <p:spPr>
          <a:xfrm>
            <a:off x="3187121" y="2015660"/>
            <a:ext cx="5230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hinlo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panimalay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8D908-0974-426A-BD06-DB09539DDF93}"/>
              </a:ext>
            </a:extLst>
          </p:cNvPr>
          <p:cNvSpPr txBox="1"/>
          <p:nvPr/>
        </p:nvSpPr>
        <p:spPr>
          <a:xfrm>
            <a:off x="3187121" y="3088441"/>
            <a:ext cx="4496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upat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ka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kalabasa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AA3D5B-4E68-4B7D-B1F5-C3409379A8AE}"/>
              </a:ext>
            </a:extLst>
          </p:cNvPr>
          <p:cNvSpPr txBox="1"/>
          <p:nvPr/>
        </p:nvSpPr>
        <p:spPr>
          <a:xfrm>
            <a:off x="3187121" y="4277589"/>
            <a:ext cx="5129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hinog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abokado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6B88F-9AC0-4123-8721-7DD35002F738}"/>
              </a:ext>
            </a:extLst>
          </p:cNvPr>
          <p:cNvSpPr txBox="1"/>
          <p:nvPr/>
        </p:nvSpPr>
        <p:spPr>
          <a:xfrm>
            <a:off x="3187121" y="5448077"/>
            <a:ext cx="4512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dako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lamesa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AA38B-EEDC-4510-9B11-CC395920FE45}"/>
              </a:ext>
            </a:extLst>
          </p:cNvPr>
          <p:cNvSpPr txBox="1"/>
          <p:nvPr/>
        </p:nvSpPr>
        <p:spPr>
          <a:xfrm>
            <a:off x="8630295" y="66514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7DDD9-B4AB-4602-B4E3-7CA3EBDD4CC8}"/>
              </a:ext>
            </a:extLst>
          </p:cNvPr>
          <p:cNvSpPr txBox="1"/>
          <p:nvPr/>
        </p:nvSpPr>
        <p:spPr>
          <a:xfrm>
            <a:off x="8630295" y="1815605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BB30CB-8B90-41EF-B303-E7E5CC3CA265}"/>
              </a:ext>
            </a:extLst>
          </p:cNvPr>
          <p:cNvSpPr txBox="1"/>
          <p:nvPr/>
        </p:nvSpPr>
        <p:spPr>
          <a:xfrm>
            <a:off x="8630818" y="2888386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E893C-E9B5-42BA-8570-9AF1B820E948}"/>
              </a:ext>
            </a:extLst>
          </p:cNvPr>
          <p:cNvSpPr txBox="1"/>
          <p:nvPr/>
        </p:nvSpPr>
        <p:spPr>
          <a:xfrm>
            <a:off x="8650696" y="407025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8969D-D9E6-48F1-95E4-A6FE44E70047}"/>
              </a:ext>
            </a:extLst>
          </p:cNvPr>
          <p:cNvSpPr txBox="1"/>
          <p:nvPr/>
        </p:nvSpPr>
        <p:spPr>
          <a:xfrm>
            <a:off x="8571928" y="529538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F2B1F9-E648-4C28-A3E2-D2ED3715A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25721" y="3203432"/>
            <a:ext cx="2179348" cy="3370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9852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A63C0C-18BE-463C-8549-F711A012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6" y="609555"/>
            <a:ext cx="8669263" cy="6035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9F07AE-DDE4-4E88-B3A1-558343F4C820}"/>
              </a:ext>
            </a:extLst>
          </p:cNvPr>
          <p:cNvSpPr txBox="1"/>
          <p:nvPr/>
        </p:nvSpPr>
        <p:spPr>
          <a:xfrm>
            <a:off x="1828322" y="2577314"/>
            <a:ext cx="210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nilugaw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88092C-2284-4FD0-9412-C262B33DE00E}"/>
              </a:ext>
            </a:extLst>
          </p:cNvPr>
          <p:cNvSpPr txBox="1"/>
          <p:nvPr/>
        </p:nvSpPr>
        <p:spPr>
          <a:xfrm>
            <a:off x="4109794" y="3844190"/>
            <a:ext cx="2108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sapatos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F9C49-432B-4DDC-BC80-E097C71303B9}"/>
              </a:ext>
            </a:extLst>
          </p:cNvPr>
          <p:cNvSpPr txBox="1"/>
          <p:nvPr/>
        </p:nvSpPr>
        <p:spPr>
          <a:xfrm>
            <a:off x="5877731" y="2578172"/>
            <a:ext cx="2295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orasan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49087" y="147245"/>
            <a:ext cx="957138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81830-3665-4ED9-90C3-3977EC1D7EE8}"/>
              </a:ext>
            </a:extLst>
          </p:cNvPr>
          <p:cNvSpPr txBox="1"/>
          <p:nvPr/>
        </p:nvSpPr>
        <p:spPr>
          <a:xfrm>
            <a:off x="6092652" y="1167687"/>
            <a:ext cx="208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numero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558B4C-D1EF-4D86-95E5-D0839D9CBFEA}"/>
              </a:ext>
            </a:extLst>
          </p:cNvPr>
          <p:cNvSpPr txBox="1"/>
          <p:nvPr/>
        </p:nvSpPr>
        <p:spPr>
          <a:xfrm>
            <a:off x="1828322" y="1167687"/>
            <a:ext cx="1843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kariton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8B219-18A9-4D00-BA7E-38AF3B178132}"/>
              </a:ext>
            </a:extLst>
          </p:cNvPr>
          <p:cNvSpPr txBox="1"/>
          <p:nvPr/>
        </p:nvSpPr>
        <p:spPr>
          <a:xfrm>
            <a:off x="3693654" y="96763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3A41D-BBC2-4C90-BB24-153137374074}"/>
              </a:ext>
            </a:extLst>
          </p:cNvPr>
          <p:cNvSpPr txBox="1"/>
          <p:nvPr/>
        </p:nvSpPr>
        <p:spPr>
          <a:xfrm>
            <a:off x="8131079" y="96763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41240-CDC4-464A-9164-E9606BAE26A8}"/>
              </a:ext>
            </a:extLst>
          </p:cNvPr>
          <p:cNvSpPr txBox="1"/>
          <p:nvPr/>
        </p:nvSpPr>
        <p:spPr>
          <a:xfrm>
            <a:off x="3930179" y="2377259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307DE-1EFE-4EFE-BA0D-A8F7A5F8DABD}"/>
              </a:ext>
            </a:extLst>
          </p:cNvPr>
          <p:cNvSpPr txBox="1"/>
          <p:nvPr/>
        </p:nvSpPr>
        <p:spPr>
          <a:xfrm>
            <a:off x="7948895" y="2377259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6BCE5-6E5E-49F4-949B-73B5C4FC2DB9}"/>
              </a:ext>
            </a:extLst>
          </p:cNvPr>
          <p:cNvSpPr txBox="1"/>
          <p:nvPr/>
        </p:nvSpPr>
        <p:spPr>
          <a:xfrm>
            <a:off x="6193422" y="3644135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CAC5B1-3FAE-4D35-BAA1-AF372B6BC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1736" y="3043736"/>
            <a:ext cx="1897231" cy="35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52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25" grpId="0"/>
      <p:bldP spid="28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C55D31E7-00B0-458C-96CA-792EC5E75B8D}"/>
              </a:ext>
            </a:extLst>
          </p:cNvPr>
          <p:cNvSpPr/>
          <p:nvPr/>
        </p:nvSpPr>
        <p:spPr>
          <a:xfrm>
            <a:off x="2503921" y="483227"/>
            <a:ext cx="6461761" cy="5805813"/>
          </a:xfrm>
          <a:prstGeom prst="verticalScroll">
            <a:avLst>
              <a:gd name="adj" fmla="val 6538"/>
            </a:avLst>
          </a:prstGeom>
          <a:pattFill prst="weave">
            <a:fgClr>
              <a:srgbClr val="D0A17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29209" y="147245"/>
            <a:ext cx="9591261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47B88-AB74-44B8-936B-1AEFF148DA11}"/>
              </a:ext>
            </a:extLst>
          </p:cNvPr>
          <p:cNvSpPr txBox="1"/>
          <p:nvPr/>
        </p:nvSpPr>
        <p:spPr>
          <a:xfrm>
            <a:off x="3133582" y="1245009"/>
            <a:ext cx="4386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lingin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orasan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E630B-D043-4551-8B8C-4BB6763A3518}"/>
              </a:ext>
            </a:extLst>
          </p:cNvPr>
          <p:cNvSpPr txBox="1"/>
          <p:nvPr/>
        </p:nvSpPr>
        <p:spPr>
          <a:xfrm>
            <a:off x="3113262" y="2256556"/>
            <a:ext cx="5246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tabonon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kariton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8D908-0974-426A-BD06-DB09539DDF93}"/>
              </a:ext>
            </a:extLst>
          </p:cNvPr>
          <p:cNvSpPr txBox="1"/>
          <p:nvPr/>
        </p:nvSpPr>
        <p:spPr>
          <a:xfrm>
            <a:off x="3133582" y="3304433"/>
            <a:ext cx="4051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init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nilugaw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AA3D5B-4E68-4B7D-B1F5-C3409379A8AE}"/>
              </a:ext>
            </a:extLst>
          </p:cNvPr>
          <p:cNvSpPr txBox="1"/>
          <p:nvPr/>
        </p:nvSpPr>
        <p:spPr>
          <a:xfrm>
            <a:off x="3113262" y="4402829"/>
            <a:ext cx="4939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nindot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sapatos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6B88F-9AC0-4123-8721-7DD35002F738}"/>
              </a:ext>
            </a:extLst>
          </p:cNvPr>
          <p:cNvSpPr txBox="1"/>
          <p:nvPr/>
        </p:nvSpPr>
        <p:spPr>
          <a:xfrm>
            <a:off x="3113262" y="5387117"/>
            <a:ext cx="5338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daghan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nga</a:t>
            </a:r>
            <a:r>
              <a:rPr lang="en-US" sz="40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 </a:t>
            </a:r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numero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968F9-ED4B-4215-93E3-C394CBE976E3}"/>
              </a:ext>
            </a:extLst>
          </p:cNvPr>
          <p:cNvSpPr txBox="1"/>
          <p:nvPr/>
        </p:nvSpPr>
        <p:spPr>
          <a:xfrm>
            <a:off x="8643583" y="1044954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29F23-4035-468E-9AA9-5F3607EC7A47}"/>
              </a:ext>
            </a:extLst>
          </p:cNvPr>
          <p:cNvSpPr txBox="1"/>
          <p:nvPr/>
        </p:nvSpPr>
        <p:spPr>
          <a:xfrm>
            <a:off x="8643582" y="2027011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2C994-272D-46A1-9BC7-A8204E840BFB}"/>
              </a:ext>
            </a:extLst>
          </p:cNvPr>
          <p:cNvSpPr txBox="1"/>
          <p:nvPr/>
        </p:nvSpPr>
        <p:spPr>
          <a:xfrm>
            <a:off x="8599548" y="3075171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50210-0058-4BEB-8EC5-B780528C6101}"/>
              </a:ext>
            </a:extLst>
          </p:cNvPr>
          <p:cNvSpPr txBox="1"/>
          <p:nvPr/>
        </p:nvSpPr>
        <p:spPr>
          <a:xfrm>
            <a:off x="8643174" y="424722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965AE-9C7E-4F3B-8295-B466DFCD5CF0}"/>
              </a:ext>
            </a:extLst>
          </p:cNvPr>
          <p:cNvSpPr txBox="1"/>
          <p:nvPr/>
        </p:nvSpPr>
        <p:spPr>
          <a:xfrm>
            <a:off x="8626182" y="529538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193EE5-C8A1-4DA7-89E7-D4AA6EBC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5721" y="3203432"/>
            <a:ext cx="2179348" cy="33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07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6DD7859-04B5-4050-BC38-54AD813D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6" y="609555"/>
            <a:ext cx="8669263" cy="6035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9F07AE-DDE4-4E88-B3A1-558343F4C820}"/>
              </a:ext>
            </a:extLst>
          </p:cNvPr>
          <p:cNvSpPr txBox="1"/>
          <p:nvPr/>
        </p:nvSpPr>
        <p:spPr>
          <a:xfrm>
            <a:off x="1375488" y="2513215"/>
            <a:ext cx="2250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duwaan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88092C-2284-4FD0-9412-C262B33DE00E}"/>
              </a:ext>
            </a:extLst>
          </p:cNvPr>
          <p:cNvSpPr txBox="1"/>
          <p:nvPr/>
        </p:nvSpPr>
        <p:spPr>
          <a:xfrm>
            <a:off x="3926717" y="4007700"/>
            <a:ext cx="2363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tabanog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F9C49-432B-4DDC-BC80-E097C71303B9}"/>
              </a:ext>
            </a:extLst>
          </p:cNvPr>
          <p:cNvSpPr txBox="1"/>
          <p:nvPr/>
        </p:nvSpPr>
        <p:spPr>
          <a:xfrm>
            <a:off x="6030892" y="2526151"/>
            <a:ext cx="3622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mananahi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19271" y="147245"/>
            <a:ext cx="9601200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81830-3665-4ED9-90C3-3977EC1D7EE8}"/>
              </a:ext>
            </a:extLst>
          </p:cNvPr>
          <p:cNvSpPr txBox="1"/>
          <p:nvPr/>
        </p:nvSpPr>
        <p:spPr>
          <a:xfrm>
            <a:off x="6042958" y="1207442"/>
            <a:ext cx="1635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gitara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558B4C-D1EF-4D86-95E5-D0839D9CBFEA}"/>
              </a:ext>
            </a:extLst>
          </p:cNvPr>
          <p:cNvSpPr txBox="1"/>
          <p:nvPr/>
        </p:nvSpPr>
        <p:spPr>
          <a:xfrm>
            <a:off x="1375488" y="1207442"/>
            <a:ext cx="2210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buwaya</a:t>
            </a:r>
            <a:endParaRPr lang="en-PH" sz="4000" b="1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556E0-E665-44A7-937A-F3B1F2E0153A}"/>
              </a:ext>
            </a:extLst>
          </p:cNvPr>
          <p:cNvSpPr txBox="1"/>
          <p:nvPr/>
        </p:nvSpPr>
        <p:spPr>
          <a:xfrm>
            <a:off x="3693654" y="967632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73A35-3119-4D4A-AA97-8E94028FE075}"/>
              </a:ext>
            </a:extLst>
          </p:cNvPr>
          <p:cNvSpPr txBox="1"/>
          <p:nvPr/>
        </p:nvSpPr>
        <p:spPr>
          <a:xfrm>
            <a:off x="7678342" y="100738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9EB01-D4DB-4E2B-A159-86C1CF7A8338}"/>
              </a:ext>
            </a:extLst>
          </p:cNvPr>
          <p:cNvSpPr txBox="1"/>
          <p:nvPr/>
        </p:nvSpPr>
        <p:spPr>
          <a:xfrm>
            <a:off x="3626425" y="2313160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7FA98-7BB4-44B5-9812-FCFB7F23C65A}"/>
              </a:ext>
            </a:extLst>
          </p:cNvPr>
          <p:cNvSpPr txBox="1"/>
          <p:nvPr/>
        </p:nvSpPr>
        <p:spPr>
          <a:xfrm>
            <a:off x="8590091" y="2363940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50764-6628-4638-AC7D-9BCCC5E7496D}"/>
              </a:ext>
            </a:extLst>
          </p:cNvPr>
          <p:cNvSpPr txBox="1"/>
          <p:nvPr/>
        </p:nvSpPr>
        <p:spPr>
          <a:xfrm>
            <a:off x="6183483" y="3806545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6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sym typeface="Wingdings 2" panose="05020102010507070707" pitchFamily="18" charset="2"/>
              </a:rPr>
              <a:t></a:t>
            </a:r>
            <a:endParaRPr lang="en-PH" sz="6600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AE681F-5A54-4E25-957F-860A0B738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1736" y="3043736"/>
            <a:ext cx="1897231" cy="35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97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25" grpId="0"/>
      <p:bldP spid="28" grpId="0"/>
      <p:bldP spid="10" grpId="0"/>
      <p:bldP spid="11" grpId="0"/>
      <p:bldP spid="12" grpId="0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4.4|4.4|7.1|5.8|6.6|4.2|5.6|5.4|5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463</Words>
  <Application>Microsoft Office PowerPoint</Application>
  <PresentationFormat>A4 Paper (210x297 mm)</PresentationFormat>
  <Paragraphs>234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Alfabeto</vt:lpstr>
      <vt:lpstr>Arial</vt:lpstr>
      <vt:lpstr>Arial Black</vt:lpstr>
      <vt:lpstr>Arial Rounded MT Bold</vt:lpstr>
      <vt:lpstr>Calibri</vt:lpstr>
      <vt:lpstr>Calibri Light</vt:lpstr>
      <vt:lpstr>Century Gothic</vt:lpstr>
      <vt:lpstr>Eras Bold ITC</vt:lpstr>
      <vt:lpstr>Wingdings 2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ARZYLETTE MAGSAYO</cp:lastModifiedBy>
  <cp:revision>58</cp:revision>
  <dcterms:created xsi:type="dcterms:W3CDTF">2023-05-23T13:10:36Z</dcterms:created>
  <dcterms:modified xsi:type="dcterms:W3CDTF">2023-11-26T06:11:19Z</dcterms:modified>
</cp:coreProperties>
</file>