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22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59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6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1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9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1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30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0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23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78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1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81AE-4628-D34F-BFB2-6EF05E692B6B}" type="datetimeFigureOut">
              <a:rPr kumimoji="1" lang="zh-CN" altLang="en-US" smtClean="0"/>
              <a:t>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5FE1-1032-F74B-B5CE-E00E17ACE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6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3920107" y="1260093"/>
            <a:ext cx="400011" cy="38802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80095" y="815407"/>
            <a:ext cx="130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70104" y="1900139"/>
            <a:ext cx="720020" cy="42003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V1.0</a:t>
            </a:r>
            <a:endParaRPr kumimoji="1" lang="zh-CN" alt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3770104" y="4016707"/>
            <a:ext cx="720020" cy="42003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V</a:t>
            </a:r>
            <a:r>
              <a:rPr kumimoji="1" lang="zh-CN" altLang="zh-CN" sz="1200" dirty="0"/>
              <a:t>2</a:t>
            </a:r>
            <a:r>
              <a:rPr kumimoji="1" lang="en-US" altLang="zh-CN" sz="1200" dirty="0" smtClean="0"/>
              <a:t>.0</a:t>
            </a:r>
            <a:endParaRPr kumimoji="1" lang="zh-CN" altLang="en-US" sz="1200" dirty="0"/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2586567" y="2736383"/>
            <a:ext cx="1430039" cy="1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94552" y="2378030"/>
            <a:ext cx="98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dev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86538" y="2488792"/>
            <a:ext cx="900026" cy="505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开发功能</a:t>
            </a:r>
            <a:endParaRPr kumimoji="1" lang="zh-CN" altLang="en-US" sz="1400" dirty="0"/>
          </a:p>
        </p:txBody>
      </p:sp>
      <p:cxnSp>
        <p:nvCxnSpPr>
          <p:cNvPr id="28" name="肘形连接符 27"/>
          <p:cNvCxnSpPr>
            <a:stCxn id="24" idx="2"/>
          </p:cNvCxnSpPr>
          <p:nvPr/>
        </p:nvCxnSpPr>
        <p:spPr>
          <a:xfrm rot="16200000" flipH="1">
            <a:off x="2576894" y="2553486"/>
            <a:ext cx="1022878" cy="19035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160060" y="364737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合并</a:t>
            </a:r>
            <a:r>
              <a:rPr kumimoji="1" lang="en-US" altLang="zh-CN" dirty="0" err="1" smtClean="0"/>
              <a:t>dev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76981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3920107" y="1260093"/>
            <a:ext cx="400011" cy="43828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80095" y="815407"/>
            <a:ext cx="130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70104" y="1900139"/>
            <a:ext cx="720020" cy="42003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V1.0</a:t>
            </a:r>
            <a:endParaRPr kumimoji="1" lang="zh-CN" alt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3770104" y="4312701"/>
            <a:ext cx="720020" cy="42003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V</a:t>
            </a:r>
            <a:r>
              <a:rPr kumimoji="1" lang="zh-CN" altLang="zh-CN" sz="1200" dirty="0"/>
              <a:t>2</a:t>
            </a:r>
            <a:r>
              <a:rPr kumimoji="1" lang="en-US" altLang="zh-CN" sz="1200" dirty="0" smtClean="0"/>
              <a:t>.0</a:t>
            </a: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6" idx="6"/>
          </p:cNvCxnSpPr>
          <p:nvPr/>
        </p:nvCxnSpPr>
        <p:spPr>
          <a:xfrm>
            <a:off x="4490124" y="2110154"/>
            <a:ext cx="1610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44258" y="1695471"/>
            <a:ext cx="12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fixbug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00168" y="1815132"/>
            <a:ext cx="1490040" cy="505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修复线上</a:t>
            </a:r>
            <a:r>
              <a:rPr kumimoji="1" lang="en-US" altLang="zh-CN" sz="1400" dirty="0" smtClean="0"/>
              <a:t>v1.0bug</a:t>
            </a:r>
            <a:endParaRPr kumimoji="1" lang="zh-CN" altLang="en-US" sz="1400" dirty="0"/>
          </a:p>
        </p:txBody>
      </p:sp>
      <p:cxnSp>
        <p:nvCxnSpPr>
          <p:cNvPr id="15" name="肘形连接符 14"/>
          <p:cNvCxnSpPr>
            <a:stCxn id="13" idx="2"/>
          </p:cNvCxnSpPr>
          <p:nvPr/>
        </p:nvCxnSpPr>
        <p:spPr>
          <a:xfrm rot="5400000">
            <a:off x="5422638" y="1387655"/>
            <a:ext cx="490036" cy="2355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44258" y="2440873"/>
            <a:ext cx="210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合并</a:t>
            </a:r>
            <a:r>
              <a:rPr kumimoji="1" lang="en-US" altLang="zh-CN" dirty="0" err="1" smtClean="0"/>
              <a:t>fixbug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master</a:t>
            </a:r>
          </a:p>
          <a:p>
            <a:r>
              <a:rPr kumimoji="1" lang="zh-CN" altLang="en-US" dirty="0" smtClean="0"/>
              <a:t>打标签备份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770104" y="2600190"/>
            <a:ext cx="720020" cy="42003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V</a:t>
            </a:r>
            <a:r>
              <a:rPr kumimoji="1" lang="zh-CN" altLang="zh-CN" sz="1200" dirty="0" smtClean="0"/>
              <a:t>1</a:t>
            </a:r>
            <a:r>
              <a:rPr kumimoji="1" lang="en-US" altLang="zh-CN" sz="1200" dirty="0" smtClean="0"/>
              <a:t>.1</a:t>
            </a:r>
            <a:endParaRPr kumimoji="1" lang="zh-CN" altLang="en-US" sz="1200" dirty="0"/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2610073" y="3385661"/>
            <a:ext cx="1430039" cy="1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25903" y="2993065"/>
            <a:ext cx="98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dev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10047" y="3133142"/>
            <a:ext cx="900026" cy="505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开发功能</a:t>
            </a:r>
            <a:endParaRPr kumimoji="1" lang="zh-CN" altLang="en-US" sz="1400" dirty="0"/>
          </a:p>
        </p:txBody>
      </p:sp>
      <p:cxnSp>
        <p:nvCxnSpPr>
          <p:cNvPr id="28" name="肘形连接符 27"/>
          <p:cNvCxnSpPr>
            <a:stCxn id="24" idx="2"/>
          </p:cNvCxnSpPr>
          <p:nvPr/>
        </p:nvCxnSpPr>
        <p:spPr>
          <a:xfrm rot="16200000" flipH="1">
            <a:off x="2762826" y="3035412"/>
            <a:ext cx="674522" cy="18800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160059" y="394336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合并</a:t>
            </a:r>
            <a:r>
              <a:rPr kumimoji="1" lang="en-US" altLang="zh-CN" dirty="0" err="1" smtClean="0"/>
              <a:t>dev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0071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36</Words>
  <Application>Microsoft Macintosh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杰 张</dc:creator>
  <cp:lastModifiedBy>杰 张</cp:lastModifiedBy>
  <cp:revision>6</cp:revision>
  <dcterms:created xsi:type="dcterms:W3CDTF">2017-10-18T13:59:29Z</dcterms:created>
  <dcterms:modified xsi:type="dcterms:W3CDTF">2017-11-09T11:27:35Z</dcterms:modified>
</cp:coreProperties>
</file>