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90000"/>
      </a:lnSpc>
      <a:spcBef>
        <a:spcPts val="1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195942" indent="-195942">
              <a:lnSpc>
                <a:spcPct val="90000"/>
              </a:lnSpc>
              <a:spcBef>
                <a:spcPts val="100"/>
              </a:spcBef>
              <a:defRPr sz="1600"/>
            </a:lvl1pPr>
            <a:lvl2pPr marL="538842" indent="-195942">
              <a:lnSpc>
                <a:spcPct val="90000"/>
              </a:lnSpc>
              <a:spcBef>
                <a:spcPts val="100"/>
              </a:spcBef>
              <a:defRPr sz="1600"/>
            </a:lvl2pPr>
            <a:lvl3pPr marL="881742" indent="-195942">
              <a:lnSpc>
                <a:spcPct val="90000"/>
              </a:lnSpc>
              <a:spcBef>
                <a:spcPts val="100"/>
              </a:spcBef>
              <a:defRPr sz="1600"/>
            </a:lvl3pPr>
            <a:lvl4pPr marL="1224642" indent="-195942">
              <a:lnSpc>
                <a:spcPct val="90000"/>
              </a:lnSpc>
              <a:spcBef>
                <a:spcPts val="100"/>
              </a:spcBef>
              <a:defRPr sz="1600"/>
            </a:lvl4pPr>
            <a:lvl5pPr marL="1567542" indent="-195942">
              <a:lnSpc>
                <a:spcPct val="90000"/>
              </a:lnSpc>
              <a:spcBef>
                <a:spcPts val="100"/>
              </a:spcBef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tcast.cn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2726682" y="3860800"/>
            <a:ext cx="2031406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3200"/>
            </a:pPr>
          </a:p>
        </p:txBody>
      </p:sp>
      <p:sp>
        <p:nvSpPr>
          <p:cNvPr id="120" name="书籍模型…"/>
          <p:cNvSpPr txBox="1"/>
          <p:nvPr/>
        </p:nvSpPr>
        <p:spPr>
          <a:xfrm>
            <a:off x="3098770" y="4065905"/>
            <a:ext cx="1418235" cy="85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书籍模型</a:t>
            </a:r>
          </a:p>
          <a:p>
            <a:pPr>
              <a:defRPr sz="2400"/>
            </a:pPr>
            <a:r>
              <a:t>BookInfo</a:t>
            </a:r>
          </a:p>
        </p:txBody>
      </p:sp>
      <p:sp>
        <p:nvSpPr>
          <p:cNvPr id="121" name="一类"/>
          <p:cNvSpPr txBox="1"/>
          <p:nvPr/>
        </p:nvSpPr>
        <p:spPr>
          <a:xfrm>
            <a:off x="3482035" y="32194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一类</a:t>
            </a:r>
          </a:p>
        </p:txBody>
      </p:sp>
      <p:sp>
        <p:nvSpPr>
          <p:cNvPr id="122" name="矩形"/>
          <p:cNvSpPr/>
          <p:nvPr/>
        </p:nvSpPr>
        <p:spPr>
          <a:xfrm>
            <a:off x="8246712" y="3784600"/>
            <a:ext cx="2031405" cy="127000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3200"/>
            </a:pPr>
          </a:p>
        </p:txBody>
      </p:sp>
      <p:sp>
        <p:nvSpPr>
          <p:cNvPr id="123" name="人物模型…"/>
          <p:cNvSpPr txBox="1"/>
          <p:nvPr/>
        </p:nvSpPr>
        <p:spPr>
          <a:xfrm>
            <a:off x="8510357" y="3989705"/>
            <a:ext cx="1571245" cy="85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人物模型</a:t>
            </a:r>
          </a:p>
          <a:p>
            <a:pPr>
              <a:defRPr sz="2400"/>
            </a:pPr>
            <a:r>
              <a:t>PeopleInfo</a:t>
            </a:r>
          </a:p>
        </p:txBody>
      </p:sp>
      <p:sp>
        <p:nvSpPr>
          <p:cNvPr id="124" name="多类"/>
          <p:cNvSpPr txBox="1"/>
          <p:nvPr/>
        </p:nvSpPr>
        <p:spPr>
          <a:xfrm>
            <a:off x="8866834" y="3130550"/>
            <a:ext cx="723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多类</a:t>
            </a:r>
          </a:p>
        </p:txBody>
      </p:sp>
      <p:sp>
        <p:nvSpPr>
          <p:cNvPr id="125" name="线条"/>
          <p:cNvSpPr/>
          <p:nvPr/>
        </p:nvSpPr>
        <p:spPr>
          <a:xfrm>
            <a:off x="4765429" y="4035335"/>
            <a:ext cx="349650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26" name="查询和BookInfo对象关联的人物信息"/>
          <p:cNvSpPr txBox="1"/>
          <p:nvPr/>
        </p:nvSpPr>
        <p:spPr>
          <a:xfrm>
            <a:off x="4154735" y="2372995"/>
            <a:ext cx="497494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查询和BookInfo对象关联的人物信息</a:t>
            </a:r>
          </a:p>
        </p:txBody>
      </p:sp>
      <p:sp>
        <p:nvSpPr>
          <p:cNvPr id="127" name="查询和PeopleInfo对象关联的书籍信息"/>
          <p:cNvSpPr txBox="1"/>
          <p:nvPr/>
        </p:nvSpPr>
        <p:spPr>
          <a:xfrm>
            <a:off x="3761086" y="6419670"/>
            <a:ext cx="52288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查询和PeopleInfo对象关联的书籍信息</a:t>
            </a:r>
          </a:p>
        </p:txBody>
      </p:sp>
      <p:sp>
        <p:nvSpPr>
          <p:cNvPr id="128" name="线条"/>
          <p:cNvSpPr/>
          <p:nvPr/>
        </p:nvSpPr>
        <p:spPr>
          <a:xfrm flipH="1" flipV="1">
            <a:off x="4722510" y="4721135"/>
            <a:ext cx="352614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29" name="(由1查多)"/>
          <p:cNvSpPr txBox="1"/>
          <p:nvPr/>
        </p:nvSpPr>
        <p:spPr>
          <a:xfrm>
            <a:off x="5835776" y="1853022"/>
            <a:ext cx="140121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(由1查多)</a:t>
            </a:r>
          </a:p>
        </p:txBody>
      </p:sp>
      <p:sp>
        <p:nvSpPr>
          <p:cNvPr id="130" name="(由多查1)"/>
          <p:cNvSpPr txBox="1"/>
          <p:nvPr/>
        </p:nvSpPr>
        <p:spPr>
          <a:xfrm>
            <a:off x="5674900" y="5892800"/>
            <a:ext cx="140121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(由多查1)</a:t>
            </a:r>
          </a:p>
        </p:txBody>
      </p:sp>
      <p:sp>
        <p:nvSpPr>
          <p:cNvPr id="131" name="book.peopleinfo_set.all()"/>
          <p:cNvSpPr txBox="1"/>
          <p:nvPr/>
        </p:nvSpPr>
        <p:spPr>
          <a:xfrm>
            <a:off x="5011985" y="3510734"/>
            <a:ext cx="30488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book.peopleinfo_set.all()</a:t>
            </a:r>
          </a:p>
        </p:txBody>
      </p:sp>
      <p:sp>
        <p:nvSpPr>
          <p:cNvPr id="132" name="people.book"/>
          <p:cNvSpPr txBox="1"/>
          <p:nvPr/>
        </p:nvSpPr>
        <p:spPr>
          <a:xfrm>
            <a:off x="5569865" y="4784997"/>
            <a:ext cx="161128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people.book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"/>
          <p:cNvSpPr/>
          <p:nvPr/>
        </p:nvSpPr>
        <p:spPr>
          <a:xfrm>
            <a:off x="736600" y="914400"/>
            <a:ext cx="2529285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35" name="线条"/>
          <p:cNvSpPr/>
          <p:nvPr/>
        </p:nvSpPr>
        <p:spPr>
          <a:xfrm>
            <a:off x="723900" y="1460500"/>
            <a:ext cx="2554685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36" name="线条"/>
          <p:cNvSpPr/>
          <p:nvPr/>
        </p:nvSpPr>
        <p:spPr>
          <a:xfrm>
            <a:off x="723900" y="1945282"/>
            <a:ext cx="2554685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37" name="id"/>
          <p:cNvSpPr txBox="1"/>
          <p:nvPr/>
        </p:nvSpPr>
        <p:spPr>
          <a:xfrm>
            <a:off x="1263650" y="1009649"/>
            <a:ext cx="28356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38" name="name"/>
          <p:cNvSpPr txBox="1"/>
          <p:nvPr/>
        </p:nvSpPr>
        <p:spPr>
          <a:xfrm>
            <a:off x="2495550" y="1009649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39" name="矩形"/>
          <p:cNvSpPr/>
          <p:nvPr/>
        </p:nvSpPr>
        <p:spPr>
          <a:xfrm>
            <a:off x="4305300" y="1968500"/>
            <a:ext cx="3210769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0" name="线条"/>
          <p:cNvSpPr/>
          <p:nvPr/>
        </p:nvSpPr>
        <p:spPr>
          <a:xfrm>
            <a:off x="4292600" y="2514600"/>
            <a:ext cx="3236169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1" name="线条"/>
          <p:cNvSpPr/>
          <p:nvPr/>
        </p:nvSpPr>
        <p:spPr>
          <a:xfrm>
            <a:off x="4292600" y="2999382"/>
            <a:ext cx="323616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2" name="线条"/>
          <p:cNvSpPr/>
          <p:nvPr/>
        </p:nvSpPr>
        <p:spPr>
          <a:xfrm flipV="1">
            <a:off x="5247843" y="1981199"/>
            <a:ext cx="1" cy="1502025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3" name="id"/>
          <p:cNvSpPr txBox="1"/>
          <p:nvPr/>
        </p:nvSpPr>
        <p:spPr>
          <a:xfrm>
            <a:off x="4668481" y="2063749"/>
            <a:ext cx="28356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44" name="name"/>
          <p:cNvSpPr txBox="1"/>
          <p:nvPr/>
        </p:nvSpPr>
        <p:spPr>
          <a:xfrm>
            <a:off x="5543638" y="2063749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45" name="线条"/>
          <p:cNvSpPr/>
          <p:nvPr/>
        </p:nvSpPr>
        <p:spPr>
          <a:xfrm flipV="1">
            <a:off x="6382892" y="1981200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6" name="parent_id"/>
          <p:cNvSpPr txBox="1"/>
          <p:nvPr/>
        </p:nvSpPr>
        <p:spPr>
          <a:xfrm>
            <a:off x="6408292" y="2063749"/>
            <a:ext cx="96875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parent_id</a:t>
            </a:r>
          </a:p>
        </p:txBody>
      </p:sp>
      <p:sp>
        <p:nvSpPr>
          <p:cNvPr id="147" name="矩形"/>
          <p:cNvSpPr/>
          <p:nvPr/>
        </p:nvSpPr>
        <p:spPr>
          <a:xfrm>
            <a:off x="7785100" y="4294981"/>
            <a:ext cx="3210769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8" name="线条"/>
          <p:cNvSpPr/>
          <p:nvPr/>
        </p:nvSpPr>
        <p:spPr>
          <a:xfrm>
            <a:off x="7772400" y="4841081"/>
            <a:ext cx="323616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49" name="线条"/>
          <p:cNvSpPr/>
          <p:nvPr/>
        </p:nvSpPr>
        <p:spPr>
          <a:xfrm>
            <a:off x="7772400" y="5325864"/>
            <a:ext cx="3236169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0" name="线条"/>
          <p:cNvSpPr/>
          <p:nvPr/>
        </p:nvSpPr>
        <p:spPr>
          <a:xfrm flipV="1">
            <a:off x="8727643" y="43076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1" name="id"/>
          <p:cNvSpPr txBox="1"/>
          <p:nvPr/>
        </p:nvSpPr>
        <p:spPr>
          <a:xfrm>
            <a:off x="8148281" y="4390231"/>
            <a:ext cx="28356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52" name="name"/>
          <p:cNvSpPr txBox="1"/>
          <p:nvPr/>
        </p:nvSpPr>
        <p:spPr>
          <a:xfrm>
            <a:off x="9023438" y="4390231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53" name="线条"/>
          <p:cNvSpPr/>
          <p:nvPr/>
        </p:nvSpPr>
        <p:spPr>
          <a:xfrm flipV="1">
            <a:off x="9862692" y="43076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4" name="parent_id"/>
          <p:cNvSpPr txBox="1"/>
          <p:nvPr/>
        </p:nvSpPr>
        <p:spPr>
          <a:xfrm>
            <a:off x="9888093" y="4390231"/>
            <a:ext cx="96875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parent_id</a:t>
            </a:r>
          </a:p>
        </p:txBody>
      </p:sp>
      <p:sp>
        <p:nvSpPr>
          <p:cNvPr id="155" name="线条"/>
          <p:cNvSpPr/>
          <p:nvPr/>
        </p:nvSpPr>
        <p:spPr>
          <a:xfrm flipV="1">
            <a:off x="2095499" y="927099"/>
            <a:ext cx="1" cy="1502025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6" name="线条"/>
          <p:cNvSpPr/>
          <p:nvPr/>
        </p:nvSpPr>
        <p:spPr>
          <a:xfrm>
            <a:off x="3276659" y="1345036"/>
            <a:ext cx="1028182" cy="120790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7" name="一对多"/>
          <p:cNvSpPr txBox="1"/>
          <p:nvPr/>
        </p:nvSpPr>
        <p:spPr>
          <a:xfrm>
            <a:off x="3549650" y="126999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一对多</a:t>
            </a:r>
          </a:p>
        </p:txBody>
      </p:sp>
      <p:sp>
        <p:nvSpPr>
          <p:cNvPr id="158" name="线条"/>
          <p:cNvSpPr/>
          <p:nvPr/>
        </p:nvSpPr>
        <p:spPr>
          <a:xfrm>
            <a:off x="6743759" y="3479697"/>
            <a:ext cx="1028182" cy="1207902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59" name="一对多"/>
          <p:cNvSpPr txBox="1"/>
          <p:nvPr/>
        </p:nvSpPr>
        <p:spPr>
          <a:xfrm>
            <a:off x="6496050" y="4076699"/>
            <a:ext cx="7239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一对多</a:t>
            </a:r>
          </a:p>
        </p:txBody>
      </p:sp>
      <p:sp>
        <p:nvSpPr>
          <p:cNvPr id="160" name="省表"/>
          <p:cNvSpPr txBox="1"/>
          <p:nvPr/>
        </p:nvSpPr>
        <p:spPr>
          <a:xfrm>
            <a:off x="1835150" y="501649"/>
            <a:ext cx="5207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省表</a:t>
            </a:r>
          </a:p>
        </p:txBody>
      </p:sp>
      <p:sp>
        <p:nvSpPr>
          <p:cNvPr id="161" name="市表"/>
          <p:cNvSpPr txBox="1"/>
          <p:nvPr/>
        </p:nvSpPr>
        <p:spPr>
          <a:xfrm>
            <a:off x="5463629" y="148761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市表</a:t>
            </a:r>
          </a:p>
        </p:txBody>
      </p:sp>
      <p:sp>
        <p:nvSpPr>
          <p:cNvPr id="162" name="区表"/>
          <p:cNvSpPr txBox="1"/>
          <p:nvPr/>
        </p:nvSpPr>
        <p:spPr>
          <a:xfrm>
            <a:off x="9130134" y="3889031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区表</a:t>
            </a:r>
          </a:p>
        </p:txBody>
      </p:sp>
      <p:sp>
        <p:nvSpPr>
          <p:cNvPr id="163" name="矩形"/>
          <p:cNvSpPr/>
          <p:nvPr/>
        </p:nvSpPr>
        <p:spPr>
          <a:xfrm>
            <a:off x="2180530" y="5971381"/>
            <a:ext cx="3210770" cy="152742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64" name="线条"/>
          <p:cNvSpPr/>
          <p:nvPr/>
        </p:nvSpPr>
        <p:spPr>
          <a:xfrm>
            <a:off x="2167830" y="6517481"/>
            <a:ext cx="323617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65" name="线条"/>
          <p:cNvSpPr/>
          <p:nvPr/>
        </p:nvSpPr>
        <p:spPr>
          <a:xfrm>
            <a:off x="2167830" y="7002264"/>
            <a:ext cx="3236170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66" name="线条"/>
          <p:cNvSpPr/>
          <p:nvPr/>
        </p:nvSpPr>
        <p:spPr>
          <a:xfrm flipV="1">
            <a:off x="3123073" y="59840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67" name="id"/>
          <p:cNvSpPr txBox="1"/>
          <p:nvPr/>
        </p:nvSpPr>
        <p:spPr>
          <a:xfrm>
            <a:off x="2543712" y="6066631"/>
            <a:ext cx="28356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id</a:t>
            </a:r>
          </a:p>
        </p:txBody>
      </p:sp>
      <p:sp>
        <p:nvSpPr>
          <p:cNvPr id="168" name="name"/>
          <p:cNvSpPr txBox="1"/>
          <p:nvPr/>
        </p:nvSpPr>
        <p:spPr>
          <a:xfrm>
            <a:off x="3418869" y="6066631"/>
            <a:ext cx="62250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</a:t>
            </a:r>
          </a:p>
        </p:txBody>
      </p:sp>
      <p:sp>
        <p:nvSpPr>
          <p:cNvPr id="169" name="线条"/>
          <p:cNvSpPr/>
          <p:nvPr/>
        </p:nvSpPr>
        <p:spPr>
          <a:xfrm flipV="1">
            <a:off x="4258123" y="5984081"/>
            <a:ext cx="1" cy="1502024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70" name="parent_id"/>
          <p:cNvSpPr txBox="1"/>
          <p:nvPr/>
        </p:nvSpPr>
        <p:spPr>
          <a:xfrm>
            <a:off x="4283524" y="6066631"/>
            <a:ext cx="968757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parent_id</a:t>
            </a:r>
          </a:p>
        </p:txBody>
      </p:sp>
      <p:sp>
        <p:nvSpPr>
          <p:cNvPr id="171" name="地区表"/>
          <p:cNvSpPr txBox="1"/>
          <p:nvPr/>
        </p:nvSpPr>
        <p:spPr>
          <a:xfrm>
            <a:off x="3525564" y="5565431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地区表</a:t>
            </a:r>
          </a:p>
        </p:txBody>
      </p:sp>
      <p:sp>
        <p:nvSpPr>
          <p:cNvPr id="172" name="省"/>
          <p:cNvSpPr txBox="1"/>
          <p:nvPr/>
        </p:nvSpPr>
        <p:spPr>
          <a:xfrm>
            <a:off x="2323545" y="6625431"/>
            <a:ext cx="317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省</a:t>
            </a:r>
          </a:p>
        </p:txBody>
      </p:sp>
      <p:sp>
        <p:nvSpPr>
          <p:cNvPr id="173" name="null"/>
          <p:cNvSpPr txBox="1"/>
          <p:nvPr/>
        </p:nvSpPr>
        <p:spPr>
          <a:xfrm>
            <a:off x="4651514" y="6588422"/>
            <a:ext cx="43048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null</a:t>
            </a:r>
          </a:p>
        </p:txBody>
      </p:sp>
      <p:sp>
        <p:nvSpPr>
          <p:cNvPr id="174" name="市"/>
          <p:cNvSpPr txBox="1"/>
          <p:nvPr/>
        </p:nvSpPr>
        <p:spPr>
          <a:xfrm>
            <a:off x="2323545" y="7073205"/>
            <a:ext cx="3175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市</a:t>
            </a:r>
          </a:p>
        </p:txBody>
      </p:sp>
      <p:sp>
        <p:nvSpPr>
          <p:cNvPr id="175" name="省id"/>
          <p:cNvSpPr txBox="1"/>
          <p:nvPr/>
        </p:nvSpPr>
        <p:spPr>
          <a:xfrm>
            <a:off x="4595024" y="7069480"/>
            <a:ext cx="48676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省id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矩形"/>
          <p:cNvSpPr/>
          <p:nvPr/>
        </p:nvSpPr>
        <p:spPr>
          <a:xfrm>
            <a:off x="907948" y="1181100"/>
            <a:ext cx="3703733" cy="4622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78" name="矩形"/>
          <p:cNvSpPr/>
          <p:nvPr/>
        </p:nvSpPr>
        <p:spPr>
          <a:xfrm>
            <a:off x="7867352" y="1181100"/>
            <a:ext cx="3654426" cy="462280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79" name="浏览器"/>
          <p:cNvSpPr txBox="1"/>
          <p:nvPr/>
        </p:nvSpPr>
        <p:spPr>
          <a:xfrm>
            <a:off x="2397864" y="7619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180" name="Django网站"/>
          <p:cNvSpPr txBox="1"/>
          <p:nvPr/>
        </p:nvSpPr>
        <p:spPr>
          <a:xfrm>
            <a:off x="9106758" y="761999"/>
            <a:ext cx="117561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Django网站</a:t>
            </a:r>
          </a:p>
        </p:txBody>
      </p:sp>
      <p:sp>
        <p:nvSpPr>
          <p:cNvPr id="181" name="$.get(‘请求地址', function (JSON数据) {…"/>
          <p:cNvSpPr txBox="1"/>
          <p:nvPr/>
        </p:nvSpPr>
        <p:spPr>
          <a:xfrm>
            <a:off x="1064736" y="1419820"/>
            <a:ext cx="330748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66187A"/>
                </a:solidFill>
              </a:rPr>
              <a:t>$</a:t>
            </a:r>
            <a:r>
              <a:t>.</a:t>
            </a:r>
            <a:r>
              <a:rPr>
                <a:solidFill>
                  <a:srgbClr val="7A7A43"/>
                </a:solidFill>
              </a:rPr>
              <a:t>get</a:t>
            </a:r>
            <a:r>
              <a:t>(</a:t>
            </a:r>
            <a:r>
              <a:rPr>
                <a:solidFill>
                  <a:srgbClr val="018001"/>
                </a:solidFill>
              </a:rPr>
              <a:t>‘请求地址'</a:t>
            </a:r>
            <a:r>
              <a:t>, </a:t>
            </a:r>
            <a:r>
              <a:rPr>
                <a:solidFill>
                  <a:srgbClr val="011480"/>
                </a:solidFill>
              </a:rPr>
              <a:t>function </a:t>
            </a:r>
            <a:r>
              <a:t>(JSON数据) {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latin typeface="Menlo"/>
                <a:ea typeface="Menlo"/>
                <a:cs typeface="Menlo"/>
                <a:sym typeface="Menlo"/>
              </a:defRPr>
            </a:pPr>
            <a:r>
              <a:t>});</a:t>
            </a:r>
          </a:p>
        </p:txBody>
      </p:sp>
      <p:sp>
        <p:nvSpPr>
          <p:cNvPr id="182" name="线条"/>
          <p:cNvSpPr/>
          <p:nvPr/>
        </p:nvSpPr>
        <p:spPr>
          <a:xfrm>
            <a:off x="4373400" y="1849531"/>
            <a:ext cx="3729133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83" name="1.发起ajax的get请求"/>
          <p:cNvSpPr txBox="1"/>
          <p:nvPr/>
        </p:nvSpPr>
        <p:spPr>
          <a:xfrm>
            <a:off x="5348217" y="1405884"/>
            <a:ext cx="196606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1.发起ajax的get请求</a:t>
            </a:r>
          </a:p>
        </p:txBody>
      </p:sp>
      <p:sp>
        <p:nvSpPr>
          <p:cNvPr id="184" name="def json_data(request):…"/>
          <p:cNvSpPr txBox="1"/>
          <p:nvPr/>
        </p:nvSpPr>
        <p:spPr>
          <a:xfrm>
            <a:off x="8207604" y="1627868"/>
            <a:ext cx="297392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json_data(request):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"""响应JSON数据给ajax"""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C447A1"/>
                </a:solidFill>
              </a:rPr>
              <a:t>return </a:t>
            </a:r>
            <a:r>
              <a:t>JsonResponse(json_dict)</a:t>
            </a:r>
          </a:p>
        </p:txBody>
      </p:sp>
      <p:sp>
        <p:nvSpPr>
          <p:cNvPr id="185" name="线条"/>
          <p:cNvSpPr/>
          <p:nvPr/>
        </p:nvSpPr>
        <p:spPr>
          <a:xfrm flipH="1">
            <a:off x="4451163" y="2418090"/>
            <a:ext cx="3759387" cy="314994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86" name="2.返回json数据"/>
          <p:cNvSpPr txBox="1"/>
          <p:nvPr/>
        </p:nvSpPr>
        <p:spPr>
          <a:xfrm>
            <a:off x="5596629" y="2743199"/>
            <a:ext cx="146923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2.返回json数据</a:t>
            </a:r>
          </a:p>
        </p:txBody>
      </p:sp>
      <p:sp>
        <p:nvSpPr>
          <p:cNvPr id="187" name="ajax请求"/>
          <p:cNvSpPr txBox="1"/>
          <p:nvPr/>
        </p:nvSpPr>
        <p:spPr>
          <a:xfrm>
            <a:off x="5961036" y="214734"/>
            <a:ext cx="1417365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ajax请求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矩形"/>
          <p:cNvSpPr/>
          <p:nvPr/>
        </p:nvSpPr>
        <p:spPr>
          <a:xfrm>
            <a:off x="2298731" y="2616200"/>
            <a:ext cx="1499891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90" name="矩形"/>
          <p:cNvSpPr/>
          <p:nvPr/>
        </p:nvSpPr>
        <p:spPr>
          <a:xfrm>
            <a:off x="7175500" y="2476500"/>
            <a:ext cx="3846780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91" name="浏览器"/>
          <p:cNvSpPr txBox="1"/>
          <p:nvPr/>
        </p:nvSpPr>
        <p:spPr>
          <a:xfrm>
            <a:off x="2686726" y="21589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192" name="Django网站服务器"/>
          <p:cNvSpPr txBox="1"/>
          <p:nvPr/>
        </p:nvSpPr>
        <p:spPr>
          <a:xfrm>
            <a:off x="8206282" y="2006599"/>
            <a:ext cx="17852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Django网站服务器</a:t>
            </a:r>
          </a:p>
        </p:txBody>
      </p:sp>
      <p:sp>
        <p:nvSpPr>
          <p:cNvPr id="193" name="线条"/>
          <p:cNvSpPr/>
          <p:nvPr/>
        </p:nvSpPr>
        <p:spPr>
          <a:xfrm>
            <a:off x="3818128" y="2955131"/>
            <a:ext cx="3340605" cy="737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94" name="请求…"/>
          <p:cNvSpPr txBox="1"/>
          <p:nvPr/>
        </p:nvSpPr>
        <p:spPr>
          <a:xfrm>
            <a:off x="5239410" y="2488564"/>
            <a:ext cx="766383" cy="76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请求</a:t>
            </a:r>
          </a:p>
          <a:p>
            <a:pPr>
              <a:defRPr sz="2100"/>
            </a:pPr>
            <a:r>
              <a:t>login/</a:t>
            </a:r>
          </a:p>
        </p:txBody>
      </p:sp>
      <p:sp>
        <p:nvSpPr>
          <p:cNvPr id="195" name="def login(request):…"/>
          <p:cNvSpPr txBox="1"/>
          <p:nvPr/>
        </p:nvSpPr>
        <p:spPr>
          <a:xfrm>
            <a:off x="7233449" y="3346450"/>
            <a:ext cx="373088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login(request):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# 假如登陆成功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C447A1"/>
                </a:solidFill>
              </a:rPr>
              <a:t>return </a:t>
            </a:r>
            <a:r>
              <a:rPr b="0">
                <a:solidFill>
                  <a:srgbClr val="000000"/>
                </a:solidFill>
              </a:rPr>
              <a:t>redirect(</a:t>
            </a:r>
            <a:r>
              <a:t>'http://www.itcast.cn'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96" name="线条"/>
          <p:cNvSpPr/>
          <p:nvPr/>
        </p:nvSpPr>
        <p:spPr>
          <a:xfrm flipH="1">
            <a:off x="3819902" y="3768923"/>
            <a:ext cx="3330285" cy="11202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197" name="让浏览器访问…"/>
          <p:cNvSpPr txBox="1"/>
          <p:nvPr/>
        </p:nvSpPr>
        <p:spPr>
          <a:xfrm>
            <a:off x="4265623" y="4135812"/>
            <a:ext cx="2713957" cy="60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让浏览器访问</a:t>
            </a:r>
            <a:endParaRPr sz="1700"/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u="sng">
                <a:hlinkClick r:id="rId2" invalidUrl="" action="" tgtFrame="" tooltip="" history="1" highlightClick="0" endSnd="0"/>
              </a:rPr>
              <a:t>http://www.itcast.cn</a:t>
            </a:r>
          </a:p>
        </p:txBody>
      </p:sp>
      <p:sp>
        <p:nvSpPr>
          <p:cNvPr id="198" name="重定向"/>
          <p:cNvSpPr txBox="1"/>
          <p:nvPr/>
        </p:nvSpPr>
        <p:spPr>
          <a:xfrm>
            <a:off x="5089201" y="1104900"/>
            <a:ext cx="10668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重定向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矩形"/>
          <p:cNvSpPr/>
          <p:nvPr/>
        </p:nvSpPr>
        <p:spPr>
          <a:xfrm>
            <a:off x="2298731" y="2616200"/>
            <a:ext cx="1499891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01" name="矩形"/>
          <p:cNvSpPr/>
          <p:nvPr/>
        </p:nvSpPr>
        <p:spPr>
          <a:xfrm>
            <a:off x="7175500" y="2476500"/>
            <a:ext cx="3846780" cy="506189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02" name="浏览器"/>
          <p:cNvSpPr txBox="1"/>
          <p:nvPr/>
        </p:nvSpPr>
        <p:spPr>
          <a:xfrm>
            <a:off x="2686726" y="2158999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</a:t>
            </a:r>
          </a:p>
        </p:txBody>
      </p:sp>
      <p:sp>
        <p:nvSpPr>
          <p:cNvPr id="203" name="Django网站服务器"/>
          <p:cNvSpPr txBox="1"/>
          <p:nvPr/>
        </p:nvSpPr>
        <p:spPr>
          <a:xfrm>
            <a:off x="8206282" y="2006599"/>
            <a:ext cx="17852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Django网站服务器</a:t>
            </a:r>
          </a:p>
        </p:txBody>
      </p:sp>
      <p:sp>
        <p:nvSpPr>
          <p:cNvPr id="204" name="线条"/>
          <p:cNvSpPr/>
          <p:nvPr/>
        </p:nvSpPr>
        <p:spPr>
          <a:xfrm>
            <a:off x="3818128" y="2955131"/>
            <a:ext cx="3340605" cy="737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05" name="请求…"/>
          <p:cNvSpPr txBox="1"/>
          <p:nvPr/>
        </p:nvSpPr>
        <p:spPr>
          <a:xfrm>
            <a:off x="5239410" y="2488564"/>
            <a:ext cx="766383" cy="76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/>
            </a:pPr>
            <a:r>
              <a:t>请求</a:t>
            </a:r>
          </a:p>
          <a:p>
            <a:pPr>
              <a:defRPr sz="2100"/>
            </a:pPr>
            <a:r>
              <a:t>login/</a:t>
            </a:r>
          </a:p>
        </p:txBody>
      </p:sp>
      <p:sp>
        <p:nvSpPr>
          <p:cNvPr id="206" name="def login(request):…"/>
          <p:cNvSpPr txBox="1"/>
          <p:nvPr/>
        </p:nvSpPr>
        <p:spPr>
          <a:xfrm>
            <a:off x="7246149" y="3321050"/>
            <a:ext cx="2553390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login(request):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# 假如登陆成功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1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 i="1">
                <a:solidFill>
                  <a:srgbClr val="808080"/>
                </a:solidFill>
              </a:rPr>
              <a:t>    </a:t>
            </a:r>
            <a:r>
              <a:rPr>
                <a:solidFill>
                  <a:srgbClr val="C447A1"/>
                </a:solidFill>
              </a:rPr>
              <a:t>return </a:t>
            </a:r>
            <a:r>
              <a:rPr b="0">
                <a:solidFill>
                  <a:srgbClr val="000000"/>
                </a:solidFill>
              </a:rPr>
              <a:t>redirect(</a:t>
            </a:r>
            <a:r>
              <a:t>‘/ajax/‘</a:t>
            </a:r>
            <a:r>
              <a:rPr b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07" name="线条"/>
          <p:cNvSpPr/>
          <p:nvPr/>
        </p:nvSpPr>
        <p:spPr>
          <a:xfrm flipH="1">
            <a:off x="3819902" y="3768923"/>
            <a:ext cx="3330285" cy="11202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08" name="让浏览器访问…"/>
          <p:cNvSpPr txBox="1"/>
          <p:nvPr/>
        </p:nvSpPr>
        <p:spPr>
          <a:xfrm>
            <a:off x="5103823" y="4336110"/>
            <a:ext cx="1393521" cy="60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让浏览器访问</a:t>
            </a:r>
            <a:endParaRPr sz="1700"/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/ajax/</a:t>
            </a:r>
          </a:p>
        </p:txBody>
      </p:sp>
      <p:sp>
        <p:nvSpPr>
          <p:cNvPr id="209" name="线条"/>
          <p:cNvSpPr/>
          <p:nvPr/>
        </p:nvSpPr>
        <p:spPr>
          <a:xfrm>
            <a:off x="3818128" y="5164931"/>
            <a:ext cx="3340605" cy="737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10" name="浏览器访问…"/>
          <p:cNvSpPr txBox="1"/>
          <p:nvPr/>
        </p:nvSpPr>
        <p:spPr>
          <a:xfrm>
            <a:off x="4696054" y="5711215"/>
            <a:ext cx="1186790" cy="60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浏览器访问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b="1" sz="1700">
                <a:solidFill>
                  <a:srgbClr val="01800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/ajax/</a:t>
            </a:r>
          </a:p>
        </p:txBody>
      </p:sp>
      <p:sp>
        <p:nvSpPr>
          <p:cNvPr id="211" name="重定向"/>
          <p:cNvSpPr txBox="1"/>
          <p:nvPr/>
        </p:nvSpPr>
        <p:spPr>
          <a:xfrm>
            <a:off x="5089201" y="1104900"/>
            <a:ext cx="10668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5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重定向</a:t>
            </a:r>
          </a:p>
        </p:txBody>
      </p:sp>
      <p:sp>
        <p:nvSpPr>
          <p:cNvPr id="212" name="def ajax(request):…"/>
          <p:cNvSpPr txBox="1"/>
          <p:nvPr/>
        </p:nvSpPr>
        <p:spPr>
          <a:xfrm>
            <a:off x="7149343" y="5413144"/>
            <a:ext cx="3899093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C447A1"/>
                </a:solidFill>
              </a:rPr>
              <a:t>def </a:t>
            </a:r>
            <a:r>
              <a:t>ajax(request):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i="0">
                <a:solidFill>
                  <a:srgbClr val="000000"/>
                </a:solidFill>
              </a:rPr>
              <a:t>    </a:t>
            </a:r>
            <a:r>
              <a:t>"""ajax使用json和后端交互页面"""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i="1" sz="1100">
                <a:solidFill>
                  <a:srgbClr val="80808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1100">
                <a:latin typeface="Menlo"/>
                <a:ea typeface="Menlo"/>
                <a:cs typeface="Menlo"/>
                <a:sym typeface="Menlo"/>
              </a:defRPr>
            </a:pPr>
            <a:r>
              <a:rPr i="1">
                <a:solidFill>
                  <a:srgbClr val="808080"/>
                </a:solidFill>
              </a:rPr>
              <a:t>    </a:t>
            </a:r>
            <a:r>
              <a:rPr b="1">
                <a:solidFill>
                  <a:srgbClr val="C447A1"/>
                </a:solidFill>
              </a:rPr>
              <a:t>return </a:t>
            </a:r>
            <a:r>
              <a:t>render(request, </a:t>
            </a:r>
            <a:r>
              <a:rPr b="1">
                <a:solidFill>
                  <a:srgbClr val="018001"/>
                </a:solidFill>
              </a:rPr>
              <a:t>'Book/ajax.html'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ookie"/>
          <p:cNvSpPr txBox="1"/>
          <p:nvPr/>
        </p:nvSpPr>
        <p:spPr>
          <a:xfrm>
            <a:off x="4731429" y="387350"/>
            <a:ext cx="121518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6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Cookie</a:t>
            </a:r>
          </a:p>
        </p:txBody>
      </p:sp>
      <p:sp>
        <p:nvSpPr>
          <p:cNvPr id="215" name="你-&gt;老板 买豆浆…"/>
          <p:cNvSpPr txBox="1"/>
          <p:nvPr/>
        </p:nvSpPr>
        <p:spPr>
          <a:xfrm>
            <a:off x="1059403" y="543042"/>
            <a:ext cx="3004618" cy="90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你-&gt;老板 买豆浆</a:t>
            </a:r>
          </a:p>
          <a:p>
            <a:pPr/>
            <a:r>
              <a:t>老板给你一个单子 设置cookie</a:t>
            </a:r>
          </a:p>
          <a:p>
            <a:pPr/>
            <a:r>
              <a:t>拿单子找老板要豆浆 读取cookie</a:t>
            </a:r>
          </a:p>
        </p:txBody>
      </p:sp>
      <p:sp>
        <p:nvSpPr>
          <p:cNvPr id="216" name="矩形"/>
          <p:cNvSpPr/>
          <p:nvPr/>
        </p:nvSpPr>
        <p:spPr>
          <a:xfrm>
            <a:off x="1327150" y="2413000"/>
            <a:ext cx="1966814" cy="485021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17" name="矩形"/>
          <p:cNvSpPr/>
          <p:nvPr/>
        </p:nvSpPr>
        <p:spPr>
          <a:xfrm>
            <a:off x="6432550" y="2501900"/>
            <a:ext cx="3590341" cy="485021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18" name="浏览器"/>
          <p:cNvSpPr txBox="1"/>
          <p:nvPr/>
        </p:nvSpPr>
        <p:spPr>
          <a:xfrm>
            <a:off x="2062906" y="1900296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浏览器</a:t>
            </a:r>
          </a:p>
        </p:txBody>
      </p:sp>
      <p:sp>
        <p:nvSpPr>
          <p:cNvPr id="219" name="服务器"/>
          <p:cNvSpPr txBox="1"/>
          <p:nvPr/>
        </p:nvSpPr>
        <p:spPr>
          <a:xfrm>
            <a:off x="7320706" y="1991995"/>
            <a:ext cx="7239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服务器</a:t>
            </a:r>
          </a:p>
        </p:txBody>
      </p:sp>
      <p:sp>
        <p:nvSpPr>
          <p:cNvPr id="220" name="线条"/>
          <p:cNvSpPr/>
          <p:nvPr/>
        </p:nvSpPr>
        <p:spPr>
          <a:xfrm>
            <a:off x="3321050" y="2987385"/>
            <a:ext cx="3056671" cy="32092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21" name="进行处理"/>
          <p:cNvSpPr txBox="1"/>
          <p:nvPr/>
        </p:nvSpPr>
        <p:spPr>
          <a:xfrm>
            <a:off x="6934200" y="3098799"/>
            <a:ext cx="92710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进行处理</a:t>
            </a:r>
          </a:p>
        </p:txBody>
      </p:sp>
      <p:sp>
        <p:nvSpPr>
          <p:cNvPr id="222" name="线条"/>
          <p:cNvSpPr/>
          <p:nvPr/>
        </p:nvSpPr>
        <p:spPr>
          <a:xfrm flipH="1">
            <a:off x="3363782" y="4466961"/>
            <a:ext cx="2966824" cy="72432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23" name="把cookie交给浏览器保存"/>
          <p:cNvSpPr txBox="1"/>
          <p:nvPr/>
        </p:nvSpPr>
        <p:spPr>
          <a:xfrm>
            <a:off x="3679458" y="4203008"/>
            <a:ext cx="23385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把cookie交给浏览器保存</a:t>
            </a:r>
          </a:p>
        </p:txBody>
      </p:sp>
      <p:sp>
        <p:nvSpPr>
          <p:cNvPr id="224" name="线条"/>
          <p:cNvSpPr/>
          <p:nvPr/>
        </p:nvSpPr>
        <p:spPr>
          <a:xfrm>
            <a:off x="3380715" y="6332370"/>
            <a:ext cx="3058205" cy="718237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25" name="把cookie发送给相应网站的服务器"/>
          <p:cNvSpPr txBox="1"/>
          <p:nvPr/>
        </p:nvSpPr>
        <p:spPr>
          <a:xfrm>
            <a:off x="3332702" y="5799113"/>
            <a:ext cx="31513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把cookie发送给相应网站的服务器</a:t>
            </a:r>
          </a:p>
        </p:txBody>
      </p:sp>
      <p:sp>
        <p:nvSpPr>
          <p:cNvPr id="226" name="请求"/>
          <p:cNvSpPr txBox="1"/>
          <p:nvPr/>
        </p:nvSpPr>
        <p:spPr>
          <a:xfrm>
            <a:off x="4860081" y="2824186"/>
            <a:ext cx="5207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请求</a:t>
            </a:r>
          </a:p>
        </p:txBody>
      </p:sp>
      <p:sp>
        <p:nvSpPr>
          <p:cNvPr id="227" name="设置cookie:…"/>
          <p:cNvSpPr txBox="1"/>
          <p:nvPr/>
        </p:nvSpPr>
        <p:spPr>
          <a:xfrm>
            <a:off x="6896100" y="3578803"/>
            <a:ext cx="3095041" cy="16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设置cookie:</a:t>
            </a:r>
          </a:p>
          <a:p>
            <a:pPr/>
            <a:r>
              <a:t>需要一个HttpResponse类的对象</a:t>
            </a:r>
          </a:p>
          <a:p>
            <a:pPr/>
            <a:r>
              <a:t>或者是它子类的对象</a:t>
            </a:r>
          </a:p>
          <a:p>
            <a:pPr/>
          </a:p>
          <a:p>
            <a:pPr/>
            <a:r>
              <a:t>set_cookie用于设置cookie</a:t>
            </a:r>
          </a:p>
          <a:p>
            <a:pPr/>
            <a:r>
              <a:t>set_cookie(‘mark’,’hello’)</a:t>
            </a:r>
          </a:p>
        </p:txBody>
      </p:sp>
      <p:sp>
        <p:nvSpPr>
          <p:cNvPr id="228" name="读取cookie:…"/>
          <p:cNvSpPr txBox="1"/>
          <p:nvPr/>
        </p:nvSpPr>
        <p:spPr>
          <a:xfrm>
            <a:off x="6563563" y="6403340"/>
            <a:ext cx="3328316" cy="90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读取cookie:</a:t>
            </a:r>
          </a:p>
          <a:p>
            <a:pPr/>
            <a:r>
              <a:t>浏览器发给服务器得cookie,</a:t>
            </a:r>
          </a:p>
          <a:p>
            <a:pPr/>
            <a:r>
              <a:t>保存在request对象的COOKIES属性</a:t>
            </a:r>
          </a:p>
        </p:txBody>
      </p:sp>
      <p:sp>
        <p:nvSpPr>
          <p:cNvPr id="229" name="保存cookie信息"/>
          <p:cNvSpPr txBox="1"/>
          <p:nvPr/>
        </p:nvSpPr>
        <p:spPr>
          <a:xfrm>
            <a:off x="1547693" y="4991099"/>
            <a:ext cx="152572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保存cookie信息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什么是session？…"/>
          <p:cNvSpPr txBox="1"/>
          <p:nvPr/>
        </p:nvSpPr>
        <p:spPr>
          <a:xfrm>
            <a:off x="1847850" y="786130"/>
            <a:ext cx="7708900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  <a:lvl2pPr>
              <a:defRPr sz="2000"/>
            </a:lvl2pPr>
          </a:lstStyle>
          <a:p>
            <a:pPr/>
            <a:r>
              <a:t>什么是session？</a:t>
            </a:r>
          </a:p>
          <a:p>
            <a:pPr lvl="1"/>
            <a:r>
              <a:t>你去办健身卡，你的信息存在健身俱乐部的电脑中，给你一卡号。</a:t>
            </a:r>
          </a:p>
        </p:txBody>
      </p:sp>
      <p:sp>
        <p:nvSpPr>
          <p:cNvPr id="232" name="矩形"/>
          <p:cNvSpPr/>
          <p:nvPr/>
        </p:nvSpPr>
        <p:spPr>
          <a:xfrm>
            <a:off x="1790700" y="2374900"/>
            <a:ext cx="1961902" cy="487506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800"/>
            </a:pPr>
          </a:p>
        </p:txBody>
      </p:sp>
      <p:sp>
        <p:nvSpPr>
          <p:cNvPr id="233" name="矩形"/>
          <p:cNvSpPr/>
          <p:nvPr/>
        </p:nvSpPr>
        <p:spPr>
          <a:xfrm>
            <a:off x="5883820" y="2374900"/>
            <a:ext cx="5573863" cy="487506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800"/>
            </a:pPr>
          </a:p>
        </p:txBody>
      </p:sp>
      <p:sp>
        <p:nvSpPr>
          <p:cNvPr id="234" name="浏览器"/>
          <p:cNvSpPr txBox="1"/>
          <p:nvPr/>
        </p:nvSpPr>
        <p:spPr>
          <a:xfrm>
            <a:off x="2409700" y="1866899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浏览器</a:t>
            </a:r>
          </a:p>
        </p:txBody>
      </p:sp>
      <p:sp>
        <p:nvSpPr>
          <p:cNvPr id="235" name="服务器"/>
          <p:cNvSpPr txBox="1"/>
          <p:nvPr/>
        </p:nvSpPr>
        <p:spPr>
          <a:xfrm>
            <a:off x="8534400" y="1806743"/>
            <a:ext cx="876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服务器</a:t>
            </a:r>
          </a:p>
        </p:txBody>
      </p:sp>
      <p:sp>
        <p:nvSpPr>
          <p:cNvPr id="236" name="线条"/>
          <p:cNvSpPr/>
          <p:nvPr/>
        </p:nvSpPr>
        <p:spPr>
          <a:xfrm>
            <a:off x="3788447" y="2718891"/>
            <a:ext cx="2108025" cy="487959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37" name="请求"/>
          <p:cNvSpPr txBox="1"/>
          <p:nvPr/>
        </p:nvSpPr>
        <p:spPr>
          <a:xfrm>
            <a:off x="4557861" y="2451099"/>
            <a:ext cx="62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请求</a:t>
            </a:r>
          </a:p>
        </p:txBody>
      </p:sp>
      <p:sp>
        <p:nvSpPr>
          <p:cNvPr id="238" name="设置session信息"/>
          <p:cNvSpPr txBox="1"/>
          <p:nvPr/>
        </p:nvSpPr>
        <p:spPr>
          <a:xfrm>
            <a:off x="5918075" y="2946399"/>
            <a:ext cx="199136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设置session信息</a:t>
            </a:r>
          </a:p>
        </p:txBody>
      </p:sp>
      <p:sp>
        <p:nvSpPr>
          <p:cNvPr id="239" name="{smart:yes}"/>
          <p:cNvSpPr txBox="1"/>
          <p:nvPr/>
        </p:nvSpPr>
        <p:spPr>
          <a:xfrm>
            <a:off x="9647059" y="4229100"/>
            <a:ext cx="1006502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pPr/>
            <a:r>
              <a:t>{smart:yes}</a:t>
            </a:r>
          </a:p>
        </p:txBody>
      </p:sp>
      <p:sp>
        <p:nvSpPr>
          <p:cNvPr id="240" name="矩形"/>
          <p:cNvSpPr/>
          <p:nvPr/>
        </p:nvSpPr>
        <p:spPr>
          <a:xfrm>
            <a:off x="7950200" y="3840471"/>
            <a:ext cx="3359498" cy="75185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800"/>
            </a:pPr>
          </a:p>
        </p:txBody>
      </p:sp>
      <p:sp>
        <p:nvSpPr>
          <p:cNvPr id="241" name="django_session"/>
          <p:cNvSpPr txBox="1"/>
          <p:nvPr/>
        </p:nvSpPr>
        <p:spPr>
          <a:xfrm>
            <a:off x="8508525" y="3279261"/>
            <a:ext cx="189280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django_session</a:t>
            </a:r>
          </a:p>
        </p:txBody>
      </p:sp>
      <p:sp>
        <p:nvSpPr>
          <p:cNvPr id="242" name="线条"/>
          <p:cNvSpPr/>
          <p:nvPr/>
        </p:nvSpPr>
        <p:spPr>
          <a:xfrm>
            <a:off x="8010045" y="4216400"/>
            <a:ext cx="3239807" cy="0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43" name="session_key"/>
          <p:cNvSpPr txBox="1"/>
          <p:nvPr/>
        </p:nvSpPr>
        <p:spPr>
          <a:xfrm>
            <a:off x="8173106" y="3870325"/>
            <a:ext cx="94427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2"/>
                </a:solidFill>
              </a:defRPr>
            </a:lvl1pPr>
          </a:lstStyle>
          <a:p>
            <a:pPr/>
            <a:r>
              <a:t>session_key</a:t>
            </a:r>
          </a:p>
        </p:txBody>
      </p:sp>
      <p:sp>
        <p:nvSpPr>
          <p:cNvPr id="244" name="线条"/>
          <p:cNvSpPr/>
          <p:nvPr/>
        </p:nvSpPr>
        <p:spPr>
          <a:xfrm flipV="1">
            <a:off x="9454929" y="3817386"/>
            <a:ext cx="1" cy="78740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45" name="session_data"/>
          <p:cNvSpPr txBox="1"/>
          <p:nvPr/>
        </p:nvSpPr>
        <p:spPr>
          <a:xfrm>
            <a:off x="9902787" y="3857625"/>
            <a:ext cx="108690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>
                <a:solidFill>
                  <a:schemeClr val="accent2"/>
                </a:solidFill>
              </a:defRPr>
            </a:lvl1pPr>
          </a:lstStyle>
          <a:p>
            <a:pPr/>
            <a:r>
              <a:t>session_data</a:t>
            </a:r>
          </a:p>
        </p:txBody>
      </p:sp>
      <p:sp>
        <p:nvSpPr>
          <p:cNvPr id="246" name="线条"/>
          <p:cNvSpPr/>
          <p:nvPr/>
        </p:nvSpPr>
        <p:spPr>
          <a:xfrm>
            <a:off x="7614361" y="3229187"/>
            <a:ext cx="515531" cy="515530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47" name="唯一标识码"/>
          <p:cNvSpPr txBox="1"/>
          <p:nvPr/>
        </p:nvSpPr>
        <p:spPr>
          <a:xfrm>
            <a:off x="8181047" y="4229100"/>
            <a:ext cx="876301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solidFill>
                  <a:schemeClr val="accent5"/>
                </a:solidFill>
              </a:defRPr>
            </a:lvl1pPr>
          </a:lstStyle>
          <a:p>
            <a:pPr/>
            <a:r>
              <a:t>唯一标识码</a:t>
            </a:r>
          </a:p>
        </p:txBody>
      </p:sp>
      <p:sp>
        <p:nvSpPr>
          <p:cNvPr id="248" name="生成一个cookie,…"/>
          <p:cNvSpPr txBox="1"/>
          <p:nvPr/>
        </p:nvSpPr>
        <p:spPr>
          <a:xfrm>
            <a:off x="5871924" y="3905885"/>
            <a:ext cx="1924241" cy="62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/>
            </a:pPr>
            <a:r>
              <a:t>生成一个cookie,</a:t>
            </a:r>
          </a:p>
          <a:p>
            <a:pPr>
              <a:defRPr sz="1500"/>
            </a:pPr>
            <a:r>
              <a:t>sessionid:唯一标识码</a:t>
            </a:r>
          </a:p>
        </p:txBody>
      </p:sp>
      <p:sp>
        <p:nvSpPr>
          <p:cNvPr id="249" name="线条"/>
          <p:cNvSpPr/>
          <p:nvPr/>
        </p:nvSpPr>
        <p:spPr>
          <a:xfrm flipH="1" flipV="1">
            <a:off x="7505160" y="4098673"/>
            <a:ext cx="405112" cy="231483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50" name="线条"/>
          <p:cNvSpPr/>
          <p:nvPr/>
        </p:nvSpPr>
        <p:spPr>
          <a:xfrm flipH="1">
            <a:off x="3777974" y="4095145"/>
            <a:ext cx="2080475" cy="1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51" name="cookie…"/>
          <p:cNvSpPr txBox="1"/>
          <p:nvPr/>
        </p:nvSpPr>
        <p:spPr>
          <a:xfrm>
            <a:off x="2185941" y="3588415"/>
            <a:ext cx="1171420" cy="1013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cookie</a:t>
            </a:r>
          </a:p>
          <a:p>
            <a:pPr>
              <a:defRPr sz="2000"/>
            </a:pPr>
            <a:r>
              <a:t>保存sessionid</a:t>
            </a:r>
          </a:p>
        </p:txBody>
      </p:sp>
      <p:sp>
        <p:nvSpPr>
          <p:cNvPr id="252" name="线条"/>
          <p:cNvSpPr/>
          <p:nvPr/>
        </p:nvSpPr>
        <p:spPr>
          <a:xfrm>
            <a:off x="3765673" y="5188875"/>
            <a:ext cx="2156795" cy="1177728"/>
          </a:xfrm>
          <a:prstGeom prst="line">
            <a:avLst/>
          </a:prstGeom>
          <a:ln w="25400">
            <a:solidFill>
              <a:srgbClr val="85888D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/>
            </a:pPr>
          </a:p>
        </p:txBody>
      </p:sp>
      <p:sp>
        <p:nvSpPr>
          <p:cNvPr id="253" name="再访问网站"/>
          <p:cNvSpPr txBox="1"/>
          <p:nvPr/>
        </p:nvSpPr>
        <p:spPr>
          <a:xfrm>
            <a:off x="4364821" y="5084884"/>
            <a:ext cx="1384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再访问网站</a:t>
            </a:r>
          </a:p>
        </p:txBody>
      </p:sp>
      <p:sp>
        <p:nvSpPr>
          <p:cNvPr id="254" name="获取sessionid cookie的值，…"/>
          <p:cNvSpPr txBox="1"/>
          <p:nvPr/>
        </p:nvSpPr>
        <p:spPr>
          <a:xfrm>
            <a:off x="5897071" y="5899150"/>
            <a:ext cx="5547361" cy="78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获取sessionid cookie的值，</a:t>
            </a:r>
          </a:p>
          <a:p>
            <a:pPr>
              <a:defRPr sz="2000"/>
            </a:pPr>
            <a:r>
              <a:t>服务器根据</a:t>
            </a:r>
            <a:r>
              <a:rPr>
                <a:solidFill>
                  <a:schemeClr val="accent5"/>
                </a:solidFill>
              </a:rPr>
              <a:t>唯一的标识码</a:t>
            </a:r>
            <a:r>
              <a:t>去表中获取session数据</a:t>
            </a:r>
          </a:p>
        </p:txBody>
      </p:sp>
      <p:sp>
        <p:nvSpPr>
          <p:cNvPr id="255" name="设置session:…"/>
          <p:cNvSpPr txBox="1"/>
          <p:nvPr/>
        </p:nvSpPr>
        <p:spPr>
          <a:xfrm>
            <a:off x="3799840" y="7388225"/>
            <a:ext cx="3798825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设置session: </a:t>
            </a:r>
          </a:p>
          <a:p>
            <a:pPr lvl="1">
              <a:defRPr sz="2000"/>
            </a:pPr>
            <a:r>
              <a:t>request.session[‘smart’]=‘yes’</a:t>
            </a:r>
          </a:p>
          <a:p>
            <a:pPr>
              <a:defRPr sz="2000"/>
            </a:pPr>
            <a:r>
              <a:t>读取session: </a:t>
            </a:r>
          </a:p>
          <a:p>
            <a:pPr lvl="1">
              <a:defRPr sz="2000"/>
            </a:pPr>
            <a:r>
              <a:t>yes = request.session[‘smart’]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90000"/>
          </a:lnSpc>
          <a:spcBef>
            <a:spcPts val="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90000"/>
          </a:lnSpc>
          <a:spcBef>
            <a:spcPts val="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