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36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9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65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82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97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8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4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39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8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5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8857-1542-3A4B-A2FA-2786DCABBC70}" type="datetimeFigureOut">
              <a:rPr kumimoji="1" lang="zh-CN" altLang="en-US" smtClean="0"/>
              <a:t>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F9D9-CCFB-9949-B275-2A82111CC9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01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63376" y="1403586"/>
            <a:ext cx="3007816" cy="4077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42891" y="868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5251" y="4028600"/>
            <a:ext cx="3734267" cy="203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5251" y="638987"/>
            <a:ext cx="3734267" cy="203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 descr="renminbi0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9" y="750363"/>
            <a:ext cx="3624896" cy="1805857"/>
          </a:xfrm>
          <a:prstGeom prst="rect">
            <a:avLst/>
          </a:prstGeom>
        </p:spPr>
      </p:pic>
      <p:pic>
        <p:nvPicPr>
          <p:cNvPr id="12" name="图片 11" descr="renmingbi0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9" y="4171823"/>
            <a:ext cx="3624896" cy="17735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28822" y="18141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957468" y="35710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14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3548" y="1415470"/>
            <a:ext cx="6525191" cy="4784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程序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sp>
        <p:nvSpPr>
          <p:cNvPr id="16" name="椭圆 15"/>
          <p:cNvSpPr/>
          <p:nvPr/>
        </p:nvSpPr>
        <p:spPr>
          <a:xfrm>
            <a:off x="8859994" y="2297021"/>
            <a:ext cx="914400" cy="914400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4102" y="1939000"/>
            <a:ext cx="1657698" cy="349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67295" y="1938193"/>
            <a:ext cx="5173402" cy="349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1100338" y="2511260"/>
            <a:ext cx="1666957" cy="410573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         </a:t>
            </a:r>
            <a:r>
              <a:rPr kumimoji="1" lang="zh-CN" altLang="en-US" dirty="0" smtClean="0"/>
              <a:t>请求</a:t>
            </a:r>
          </a:p>
        </p:txBody>
      </p:sp>
      <p:sp>
        <p:nvSpPr>
          <p:cNvPr id="19" name="右箭头 18"/>
          <p:cNvSpPr/>
          <p:nvPr/>
        </p:nvSpPr>
        <p:spPr>
          <a:xfrm>
            <a:off x="3574854" y="2506352"/>
            <a:ext cx="1091377" cy="41057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request</a:t>
            </a:r>
            <a:endParaRPr kumimoji="1" lang="zh-CN" altLang="en-US" dirty="0" smtClean="0"/>
          </a:p>
        </p:txBody>
      </p:sp>
      <p:sp>
        <p:nvSpPr>
          <p:cNvPr id="23" name="右箭头 22"/>
          <p:cNvSpPr/>
          <p:nvPr/>
        </p:nvSpPr>
        <p:spPr>
          <a:xfrm>
            <a:off x="2767295" y="2506352"/>
            <a:ext cx="807560" cy="41057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init</a:t>
            </a:r>
            <a:endParaRPr kumimoji="1" lang="zh-CN" altLang="en-US" dirty="0" smtClean="0"/>
          </a:p>
        </p:txBody>
      </p:sp>
      <p:sp>
        <p:nvSpPr>
          <p:cNvPr id="24" name="右箭头 23"/>
          <p:cNvSpPr/>
          <p:nvPr/>
        </p:nvSpPr>
        <p:spPr>
          <a:xfrm>
            <a:off x="5473791" y="2511260"/>
            <a:ext cx="1260045" cy="41057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templates</a:t>
            </a:r>
            <a:endParaRPr kumimoji="1" lang="zh-CN" altLang="en-US" dirty="0" smtClean="0"/>
          </a:p>
        </p:txBody>
      </p:sp>
      <p:sp>
        <p:nvSpPr>
          <p:cNvPr id="25" name="右箭头 24"/>
          <p:cNvSpPr/>
          <p:nvPr/>
        </p:nvSpPr>
        <p:spPr>
          <a:xfrm>
            <a:off x="4666231" y="2506352"/>
            <a:ext cx="807560" cy="41057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 smtClean="0"/>
          </a:p>
        </p:txBody>
      </p:sp>
      <p:sp>
        <p:nvSpPr>
          <p:cNvPr id="26" name="右箭头 25"/>
          <p:cNvSpPr/>
          <p:nvPr/>
        </p:nvSpPr>
        <p:spPr>
          <a:xfrm>
            <a:off x="6733836" y="2506352"/>
            <a:ext cx="1206861" cy="41057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response</a:t>
            </a:r>
            <a:endParaRPr kumimoji="1" lang="zh-CN" altLang="en-US" dirty="0" smtClean="0"/>
          </a:p>
        </p:txBody>
      </p:sp>
      <p:sp>
        <p:nvSpPr>
          <p:cNvPr id="27" name="右箭头 26"/>
          <p:cNvSpPr/>
          <p:nvPr/>
        </p:nvSpPr>
        <p:spPr>
          <a:xfrm>
            <a:off x="7940697" y="2506352"/>
            <a:ext cx="919297" cy="410573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8055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6536" y="1422312"/>
            <a:ext cx="7268891" cy="4784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89585" y="2224733"/>
            <a:ext cx="2998268" cy="3150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某个框架</a:t>
            </a:r>
            <a:endParaRPr kumimoji="1"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552087" y="2644853"/>
            <a:ext cx="2129343" cy="41057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协议</a:t>
            </a: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552087" y="4573220"/>
            <a:ext cx="2129344" cy="41057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协议</a:t>
            </a:r>
            <a:r>
              <a:rPr kumimoji="1" lang="zh-CN" altLang="zh-CN" dirty="0"/>
              <a:t>3</a:t>
            </a:r>
            <a:endParaRPr kumimoji="1" lang="zh-CN" altLang="en-US" dirty="0" smtClean="0"/>
          </a:p>
        </p:txBody>
      </p:sp>
      <p:sp>
        <p:nvSpPr>
          <p:cNvPr id="13" name="右箭头 12"/>
          <p:cNvSpPr/>
          <p:nvPr/>
        </p:nvSpPr>
        <p:spPr>
          <a:xfrm>
            <a:off x="3552087" y="3589011"/>
            <a:ext cx="2129344" cy="410573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协议</a:t>
            </a:r>
            <a:r>
              <a:rPr kumimoji="1" lang="zh-CN" altLang="zh-CN" dirty="0"/>
              <a:t>2</a:t>
            </a:r>
            <a:endParaRPr kumimoji="1" lang="zh-CN" altLang="en-US" dirty="0" smtClean="0"/>
          </a:p>
        </p:txBody>
      </p:sp>
      <p:sp>
        <p:nvSpPr>
          <p:cNvPr id="14" name="椭圆 13"/>
          <p:cNvSpPr/>
          <p:nvPr/>
        </p:nvSpPr>
        <p:spPr>
          <a:xfrm>
            <a:off x="5681431" y="241569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681431" y="3330096"/>
            <a:ext cx="9144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681431" y="4353240"/>
            <a:ext cx="914400" cy="914400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29519" y="868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6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25</Words>
  <Application>Microsoft Macintosh PowerPoint</Application>
  <PresentationFormat>全屏显示(4:3)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杰 张</dc:creator>
  <cp:lastModifiedBy>杰 张</cp:lastModifiedBy>
  <cp:revision>12</cp:revision>
  <dcterms:created xsi:type="dcterms:W3CDTF">2017-11-08T13:11:36Z</dcterms:created>
  <dcterms:modified xsi:type="dcterms:W3CDTF">2017-11-27T13:37:35Z</dcterms:modified>
</cp:coreProperties>
</file>