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746" r:id="rId3"/>
    <p:sldId id="771" r:id="rId4"/>
    <p:sldId id="762" r:id="rId5"/>
    <p:sldId id="783" r:id="rId6"/>
    <p:sldId id="772" r:id="rId7"/>
    <p:sldId id="773" r:id="rId8"/>
    <p:sldId id="774" r:id="rId9"/>
    <p:sldId id="791" r:id="rId10"/>
    <p:sldId id="795" r:id="rId11"/>
    <p:sldId id="801" r:id="rId12"/>
    <p:sldId id="802" r:id="rId13"/>
    <p:sldId id="808" r:id="rId14"/>
    <p:sldId id="811" r:id="rId15"/>
    <p:sldId id="809" r:id="rId16"/>
    <p:sldId id="810" r:id="rId17"/>
    <p:sldId id="807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概述" id="{5F5ABAC5-427F-EB49-9282-E9ACF3BB91C7}">
          <p14:sldIdLst>
            <p14:sldId id="256"/>
            <p14:sldId id="746"/>
            <p14:sldId id="771"/>
            <p14:sldId id="762"/>
            <p14:sldId id="783"/>
            <p14:sldId id="772"/>
            <p14:sldId id="773"/>
            <p14:sldId id="774"/>
            <p14:sldId id="791"/>
            <p14:sldId id="795"/>
            <p14:sldId id="801"/>
            <p14:sldId id="802"/>
            <p14:sldId id="808"/>
            <p14:sldId id="811"/>
            <p14:sldId id="809"/>
            <p14:sldId id="810"/>
            <p14:sldId id="80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2" autoAdjust="0"/>
    <p:restoredTop sz="95557" autoAdjust="0"/>
  </p:normalViewPr>
  <p:slideViewPr>
    <p:cSldViewPr>
      <p:cViewPr>
        <p:scale>
          <a:sx n="110" d="100"/>
          <a:sy n="110" d="100"/>
        </p:scale>
        <p:origin x="624" y="168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6F0C-B059-4284-BDCD-7E35911F263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2D47-1176-4776-9BB8-7A287332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使学生了解今天的授课内容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5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1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1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7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7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6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6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68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800/schedule.json" TargetMode="External"/><Relationship Id="rId4" Type="http://schemas.openxmlformats.org/officeDocument/2006/relationships/hyperlink" Target="http://localhost:6800/cance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obui.com/cm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898" y="2492896"/>
            <a:ext cx="471635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2.selenium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scrapy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93912" y="141277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2.3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scrapy</a:t>
            </a:r>
            <a:r>
              <a:rPr kumimoji="1" lang="zh-CN" altLang="en-US" sz="2400" dirty="0" smtClean="0"/>
              <a:t>中使用</a:t>
            </a:r>
            <a:r>
              <a:rPr kumimoji="1" lang="en-US" altLang="zh-CN" sz="2400" dirty="0" smtClean="0"/>
              <a:t>selenium</a:t>
            </a:r>
            <a:r>
              <a:rPr kumimoji="1" lang="zh-CN" altLang="en-US" sz="2400" dirty="0" smtClean="0"/>
              <a:t>加载动态数据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1)</a:t>
            </a:r>
            <a:r>
              <a:rPr kumimoji="1" lang="zh-CN" altLang="en-US" sz="2400" dirty="0" smtClean="0"/>
              <a:t>可以使用的地方</a:t>
            </a:r>
            <a:r>
              <a:rPr kumimoji="1" lang="en-US" altLang="zh-CN" sz="2400" dirty="0" smtClean="0"/>
              <a:t>: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spider</a:t>
            </a:r>
            <a:r>
              <a:rPr kumimoji="1" lang="zh-CN" altLang="en-US" sz="2400" dirty="0" smtClean="0"/>
              <a:t>文件中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下载器中间件中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	2)</a:t>
            </a:r>
            <a:r>
              <a:rPr kumimoji="1" lang="zh-CN" altLang="en-US" sz="2400" dirty="0" smtClean="0"/>
              <a:t>使用方法</a:t>
            </a:r>
            <a:r>
              <a:rPr kumimoji="1" lang="en-US" altLang="zh-CN" sz="2400" dirty="0" smtClean="0"/>
              <a:t>: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AQI</a:t>
            </a:r>
            <a:r>
              <a:rPr kumimoji="1" lang="zh-CN" altLang="en-US" sz="2400" dirty="0" smtClean="0"/>
              <a:t>空气质量网站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39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AQI</a:t>
            </a:r>
            <a:r>
              <a:rPr lang="zh-CN" altLang="en-US" dirty="0" smtClean="0"/>
              <a:t>空气质量网站分布式爬虫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1916832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目标</a:t>
            </a:r>
            <a:r>
              <a:rPr kumimoji="1" lang="en-US" altLang="zh-CN" dirty="0" smtClean="0"/>
              <a:t>:	</a:t>
            </a:r>
            <a:r>
              <a:rPr kumimoji="1" lang="zh-CN" altLang="en-US" dirty="0" smtClean="0"/>
              <a:t>采集中国空气质量在线检测平台网站各地历史数据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:	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www.aqistudy.cn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historydata</a:t>
            </a:r>
            <a:r>
              <a:rPr lang="en-US" altLang="zh-CN" dirty="0" smtClean="0"/>
              <a:t>/</a:t>
            </a:r>
            <a:r>
              <a:rPr kumimoji="1" lang="en-US" altLang="zh-CN" dirty="0" smtClean="0"/>
              <a:t>	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需求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获取所有城市有历史记录的空气质量数据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采用分布式的方式获取数据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目标网站简介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1412776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简单介绍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中国空气质量在线检测平台是一个用于采集各地污染物参数的网站，该网站提供了多种参数的详细统计数据供用户分析，并提供未来一段时间的空气质量预测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采集该网站数据的原因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自行采集耗费大量人力物力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穷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	</a:t>
            </a:r>
            <a:r>
              <a:rPr kumimoji="1" lang="zh-CN" altLang="en-US" dirty="0" smtClean="0"/>
              <a:t>①大批量购买空气质量监测设备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②空气</a:t>
            </a:r>
            <a:r>
              <a:rPr kumimoji="1" lang="zh-CN" altLang="en-US" dirty="0"/>
              <a:t>质量监测设备的安装维护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③土地</a:t>
            </a:r>
            <a:r>
              <a:rPr kumimoji="1" lang="zh-CN" altLang="en-US" dirty="0"/>
              <a:t>资源的占用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2)</a:t>
            </a:r>
            <a:r>
              <a:rPr kumimoji="1" lang="zh-CN" altLang="en-US" dirty="0" smtClean="0"/>
              <a:t>自行采集需要消耗大量时间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数据量到达一定规模需要一定时间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scrapy</a:t>
            </a:r>
            <a:r>
              <a:rPr lang="zh-CN" altLang="en-US" sz="2800" dirty="0" smtClean="0"/>
              <a:t>的远程监控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628800"/>
            <a:ext cx="7632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1.scrapyd</a:t>
            </a:r>
            <a:r>
              <a:rPr kumimoji="1" lang="zh-CN" altLang="en-US" dirty="0" smtClean="0"/>
              <a:t>的安装</a:t>
            </a:r>
            <a:endParaRPr kumimoji="1" lang="en-US" altLang="zh-CN" dirty="0" smtClean="0"/>
          </a:p>
          <a:p>
            <a:r>
              <a:rPr kumimoji="1" lang="en-US" altLang="zh-CN" dirty="0" smtClean="0"/>
              <a:t>	pip3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scrapyd</a:t>
            </a:r>
            <a:r>
              <a:rPr kumimoji="1" lang="en-US" altLang="zh-CN" dirty="0" smtClean="0"/>
              <a:t>			</a:t>
            </a:r>
            <a:r>
              <a:rPr kumimoji="1" lang="en-US" altLang="zh-CN" dirty="0" err="1" smtClean="0"/>
              <a:t>scrapyd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pip3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scrapyd</a:t>
            </a:r>
            <a:r>
              <a:rPr kumimoji="1" lang="en-US" altLang="zh-CN" dirty="0" smtClean="0"/>
              <a:t>-client		</a:t>
            </a:r>
            <a:r>
              <a:rPr kumimoji="1" lang="en-US" altLang="zh-CN" dirty="0" err="1" smtClean="0"/>
              <a:t>scrapyd</a:t>
            </a:r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scrapyd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sudo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scrapyd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配置</a:t>
            </a:r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编辑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scrapy.cfg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文件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	[deploy:</a:t>
            </a:r>
            <a:r>
              <a:rPr kumimoji="1" lang="zh-CN" altLang="en-US" dirty="0" smtClean="0"/>
              <a:t>部署</a:t>
            </a:r>
            <a:r>
              <a:rPr kumimoji="1" lang="zh-CN" altLang="en-US" dirty="0" smtClean="0"/>
              <a:t>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)]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url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3"/>
              </a:rPr>
              <a:t>http://localhost:6800/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项目名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scrapy</a:t>
            </a:r>
            <a:r>
              <a:rPr lang="zh-CN" altLang="en-US" sz="2800" dirty="0" smtClean="0"/>
              <a:t>的远程监控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556792"/>
            <a:ext cx="779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部署项目到</a:t>
            </a:r>
            <a:r>
              <a:rPr kumimoji="1" lang="en-US" altLang="zh-CN" dirty="0" err="1" smtClean="0"/>
              <a:t>scrapyd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scrapyd</a:t>
            </a:r>
            <a:r>
              <a:rPr kumimoji="1" lang="en-US" altLang="zh-CN" dirty="0" smtClean="0"/>
              <a:t>-deploy</a:t>
            </a:r>
            <a:r>
              <a:rPr kumimoji="1" lang="zh-CN" altLang="en-US" dirty="0" smtClean="0"/>
              <a:t>  部署</a:t>
            </a:r>
            <a:r>
              <a:rPr kumimoji="1" lang="zh-CN" altLang="en-US" dirty="0" smtClean="0"/>
              <a:t>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cfg</a:t>
            </a:r>
            <a:r>
              <a:rPr kumimoji="1" lang="zh-CN" altLang="en-US" dirty="0" smtClean="0"/>
              <a:t>文件可以自定义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	-p</a:t>
            </a:r>
            <a:r>
              <a:rPr kumimoji="1" lang="zh-CN" altLang="en-US" dirty="0" smtClean="0"/>
              <a:t>  项目名称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启动项目</a:t>
            </a:r>
            <a:endParaRPr kumimoji="1" lang="en-US" altLang="zh-CN" dirty="0" smtClean="0"/>
          </a:p>
          <a:p>
            <a:r>
              <a:rPr kumimoji="1" lang="en-US" altLang="zh-CN" dirty="0" smtClean="0"/>
              <a:t>	curl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>
                <a:hlinkClick r:id="rId3"/>
              </a:rPr>
              <a:t>http://localhost:6800/schedule.json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project=</a:t>
            </a:r>
            <a:r>
              <a:rPr kumimoji="1" lang="en-US" altLang="zh-CN" dirty="0" err="1" smtClean="0"/>
              <a:t>project_name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spider=</a:t>
            </a:r>
            <a:r>
              <a:rPr kumimoji="1" lang="en-US" altLang="zh-CN" dirty="0" err="1" smtClean="0"/>
              <a:t>spider_name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关闭爬虫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curl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localhost:6800/</a:t>
            </a:r>
            <a:r>
              <a:rPr kumimoji="1" lang="en-US" altLang="zh-CN" dirty="0" err="1" smtClean="0">
                <a:hlinkClick r:id="rId4"/>
              </a:rPr>
              <a:t>cancel</a:t>
            </a:r>
            <a:r>
              <a:rPr kumimoji="1" lang="en-US" altLang="zh-CN" dirty="0" err="1" smtClean="0"/>
              <a:t>.json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project=</a:t>
            </a:r>
            <a:r>
              <a:rPr kumimoji="1" lang="en-US" altLang="zh-CN" dirty="0" err="1" smtClean="0"/>
              <a:t>project_name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job=</a:t>
            </a:r>
            <a:r>
              <a:rPr kumimoji="1" lang="en-US" altLang="zh-CN" dirty="0" err="1" smtClean="0"/>
              <a:t>jobid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2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scrapy</a:t>
            </a:r>
            <a:r>
              <a:rPr lang="zh-CN" altLang="en-US" sz="2800" dirty="0" smtClean="0"/>
              <a:t>的零敲碎打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92289" y="1412776"/>
            <a:ext cx="7632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1.scrapy</a:t>
            </a:r>
            <a:r>
              <a:rPr kumimoji="1" lang="zh-CN" altLang="en-US" dirty="0" smtClean="0"/>
              <a:t>的远程</a:t>
            </a:r>
            <a:r>
              <a:rPr kumimoji="1" lang="zh-CN" altLang="en-US" dirty="0" smtClean="0"/>
              <a:t>控制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Mac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电脑如果没有</a:t>
            </a:r>
            <a:r>
              <a:rPr kumimoji="1" lang="en-US" altLang="zh-CN" dirty="0" smtClean="0">
                <a:solidFill>
                  <a:srgbClr val="FF0000"/>
                </a:solidFill>
              </a:rPr>
              <a:t>telnet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命令</a:t>
            </a:r>
            <a:r>
              <a:rPr kumimoji="1" lang="zh-CN" altLang="en-US" dirty="0" smtClean="0"/>
              <a:t>，执行</a:t>
            </a:r>
            <a:r>
              <a:rPr lang="de-DE" altLang="zh-CN" dirty="0"/>
              <a:t> </a:t>
            </a:r>
            <a:r>
              <a:rPr lang="de-DE" altLang="zh-CN" dirty="0" err="1">
                <a:solidFill>
                  <a:srgbClr val="FF0000"/>
                </a:solidFill>
              </a:rPr>
              <a:t>brew</a:t>
            </a:r>
            <a:r>
              <a:rPr lang="de-DE" altLang="zh-CN" dirty="0">
                <a:solidFill>
                  <a:srgbClr val="FF0000"/>
                </a:solidFill>
              </a:rPr>
              <a:t> </a:t>
            </a:r>
            <a:r>
              <a:rPr lang="de-DE" altLang="zh-CN" dirty="0" err="1">
                <a:solidFill>
                  <a:srgbClr val="FF0000"/>
                </a:solidFill>
              </a:rPr>
              <a:t>install</a:t>
            </a:r>
            <a:r>
              <a:rPr lang="de-DE" altLang="zh-CN" dirty="0">
                <a:solidFill>
                  <a:srgbClr val="FF0000"/>
                </a:solidFill>
              </a:rPr>
              <a:t> </a:t>
            </a:r>
            <a:r>
              <a:rPr lang="de-DE" altLang="zh-CN" dirty="0" err="1">
                <a:solidFill>
                  <a:srgbClr val="FF0000"/>
                </a:solidFill>
              </a:rPr>
              <a:t>inetutils</a:t>
            </a:r>
            <a:r>
              <a:rPr lang="de-DE" altLang="zh-CN" dirty="0"/>
              <a:t> 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进入远程控制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telnet</a:t>
            </a:r>
            <a:r>
              <a:rPr kumimoji="1" lang="zh-CN" altLang="en-US" dirty="0" smtClean="0"/>
              <a:t>     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6023</a:t>
            </a:r>
          </a:p>
          <a:p>
            <a:endParaRPr kumimoji="1" lang="en-US" altLang="zh-CN" dirty="0"/>
          </a:p>
          <a:p>
            <a:pPr lvl="1"/>
            <a:r>
              <a:rPr kumimoji="1" lang="zh-CN" altLang="en-US" dirty="0" smtClean="0"/>
              <a:t>对任务的操作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	</a:t>
            </a:r>
            <a:r>
              <a:rPr kumimoji="1" lang="en-US" altLang="zh-CN" dirty="0" err="1" smtClean="0"/>
              <a:t>engine.pause</a:t>
            </a:r>
            <a:r>
              <a:rPr kumimoji="1" lang="en-US" altLang="zh-CN" dirty="0" smtClean="0"/>
              <a:t>()		</a:t>
            </a:r>
            <a:r>
              <a:rPr kumimoji="1" lang="zh-CN" altLang="en-US" dirty="0" smtClean="0"/>
              <a:t>暂停运行引擎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	</a:t>
            </a:r>
            <a:r>
              <a:rPr kumimoji="1" lang="en-US" altLang="zh-CN" dirty="0" err="1" smtClean="0"/>
              <a:t>engine.unpause</a:t>
            </a:r>
            <a:r>
              <a:rPr kumimoji="1" lang="en-US" altLang="zh-CN" dirty="0" smtClean="0"/>
              <a:t>()		</a:t>
            </a:r>
            <a:r>
              <a:rPr kumimoji="1" lang="zh-CN" altLang="en-US" dirty="0" smtClean="0"/>
              <a:t>继续运行引擎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	</a:t>
            </a:r>
            <a:r>
              <a:rPr kumimoji="1" lang="en-US" altLang="zh-CN" dirty="0" err="1" smtClean="0"/>
              <a:t>engine.stop</a:t>
            </a:r>
            <a:r>
              <a:rPr kumimoji="1" lang="en-US" altLang="zh-CN" dirty="0" smtClean="0"/>
              <a:t>()		</a:t>
            </a:r>
            <a:r>
              <a:rPr kumimoji="1" lang="zh-CN" altLang="en-US" dirty="0" smtClean="0"/>
              <a:t>停止引擎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引擎运行状态查询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	</a:t>
            </a:r>
            <a:r>
              <a:rPr kumimoji="1" lang="en-US" altLang="zh-CN" dirty="0" err="1" smtClean="0"/>
              <a:t>est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检查内存状态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prefs</a:t>
            </a:r>
            <a:r>
              <a:rPr kumimoji="1" lang="en-US" altLang="zh-CN" dirty="0" smtClean="0"/>
              <a:t>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scrapy</a:t>
            </a:r>
            <a:r>
              <a:rPr lang="zh-CN" altLang="en-US" sz="2800" dirty="0" smtClean="0"/>
              <a:t>的零敲碎打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556792"/>
            <a:ext cx="7632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2.scrapy</a:t>
            </a:r>
            <a:r>
              <a:rPr kumimoji="1" lang="zh-CN" altLang="en-US" dirty="0" smtClean="0"/>
              <a:t>性能测试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scrapy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bench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该命令会在本地开启一个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服务测试跟进链接的速度，实际中还依赖于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的逻辑以及网速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43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716" y="1119064"/>
            <a:ext cx="5112568" cy="43204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需要提升的能力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3203848" y="2492896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解决问题的能力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学习能力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沟通能力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0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第五天课程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9" y="1772816"/>
            <a:ext cx="7416824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职友集分布式爬虫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2.selenium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scrapy</a:t>
            </a:r>
            <a:r>
              <a:rPr lang="zh-CN" altLang="en-US" sz="2800" dirty="0" smtClean="0"/>
              <a:t>框架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3.scrapyd</a:t>
            </a:r>
            <a:r>
              <a:rPr lang="zh-CN" altLang="en-US" sz="2800" dirty="0" smtClean="0"/>
              <a:t>部署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4.Scrapy</a:t>
            </a:r>
            <a:r>
              <a:rPr lang="zh-CN" altLang="en-US" sz="2800" dirty="0" smtClean="0"/>
              <a:t>零敲碎打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39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职</a:t>
            </a:r>
            <a:r>
              <a:rPr lang="zh-CN" altLang="en-US" sz="3200" dirty="0"/>
              <a:t>友</a:t>
            </a:r>
            <a:r>
              <a:rPr lang="zh-CN" altLang="en-US" sz="3200" dirty="0" smtClean="0"/>
              <a:t>集企业点评网站分布式爬虫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79792" y="1700808"/>
            <a:ext cx="76328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/>
              <a:t>目标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获取职友集网站上的企业信息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url</a:t>
            </a:r>
            <a:r>
              <a:rPr lang="en-US" altLang="zh-CN" dirty="0"/>
              <a:t>: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www.jobui.com/cmp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需求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获取职友集网站上单个公司的数据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sz="1400" dirty="0" smtClean="0"/>
              <a:t>数据源、采集时间、企业名称、浏览次数、口号、公司性质、行业分类、企业简介、好评度、薪资、融资信息、地址信息、联系方式</a:t>
            </a:r>
            <a:endParaRPr lang="en-US" altLang="zh-CN" sz="1400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采用分布式完成该爬虫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36712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1.1</a:t>
            </a:r>
            <a:r>
              <a:rPr lang="zh-CN" altLang="en-US" sz="2400" dirty="0" smtClean="0"/>
              <a:t>目标网站简介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01924" y="1852375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简单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专注于为用户提供便捷、准确、精准的工作职位信息搜索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为什么要采集该网站数据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</a:t>
            </a:r>
            <a:r>
              <a:rPr lang="zh-CN" altLang="en-US" dirty="0" smtClean="0"/>
              <a:t>该站点含有企业点评信息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薪资结构等重要数据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2)</a:t>
            </a:r>
            <a:r>
              <a:rPr lang="zh-CN" altLang="en-US" dirty="0" smtClean="0"/>
              <a:t>该网站数据量足够大，可以用于后续使用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25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36712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1.1</a:t>
            </a:r>
            <a:r>
              <a:rPr lang="zh-CN" altLang="en-US" sz="2400" dirty="0" smtClean="0"/>
              <a:t>目标网站简介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55679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采集到的数据可以用来做什么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</a:t>
            </a:r>
            <a:r>
              <a:rPr lang="zh-CN" altLang="en-US" dirty="0" smtClean="0"/>
              <a:t>职位推荐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2)</a:t>
            </a:r>
            <a:r>
              <a:rPr lang="zh-CN" altLang="en-US" dirty="0" smtClean="0"/>
              <a:t>企业口碑排名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3)</a:t>
            </a:r>
            <a:r>
              <a:rPr lang="zh-CN" altLang="en-US" dirty="0" smtClean="0"/>
              <a:t>行业薪资分析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06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36712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1.2</a:t>
            </a:r>
            <a:r>
              <a:rPr lang="zh-CN" altLang="en-US" sz="2400" dirty="0" smtClean="0"/>
              <a:t>创建项目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明确目标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556792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创建项目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使用命令创建爬虫项目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生成出项目文件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明确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分析目标站点数据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对目标数据进行建模</a:t>
            </a:r>
          </a:p>
        </p:txBody>
      </p:sp>
    </p:spTree>
    <p:extLst>
      <p:ext uri="{BB962C8B-B14F-4D97-AF65-F5344CB8AC3E}">
        <p14:creationId xmlns:p14="http://schemas.microsoft.com/office/powerpoint/2010/main" val="12366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3671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1.3</a:t>
            </a:r>
            <a:r>
              <a:rPr lang="zh-CN" altLang="en-US" sz="2400" dirty="0" smtClean="0"/>
              <a:t>创建爬虫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556792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创建爬虫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使用命令创建爬虫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生成出爬虫文件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编写爬虫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编写爬虫文件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完成爬虫文件中数据采集的相关部分编码</a:t>
            </a:r>
          </a:p>
        </p:txBody>
      </p:sp>
    </p:spTree>
    <p:extLst>
      <p:ext uri="{BB962C8B-B14F-4D97-AF65-F5344CB8AC3E}">
        <p14:creationId xmlns:p14="http://schemas.microsoft.com/office/powerpoint/2010/main" val="42195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3671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1.4</a:t>
            </a:r>
            <a:r>
              <a:rPr lang="zh-CN" altLang="en-US" sz="2400" dirty="0" smtClean="0"/>
              <a:t>改造成分布式爬虫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556792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修改爬虫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按照修改步骤将爬虫修改为分布式爬虫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获得分布式爬虫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	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使用官方案例进行修改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: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修改完毕可以使用</a:t>
            </a:r>
            <a:r>
              <a:rPr lang="en-US" altLang="zh-CN" dirty="0" err="1" smtClean="0"/>
              <a:t>scrapy_redis</a:t>
            </a:r>
            <a:r>
              <a:rPr lang="zh-CN" altLang="en-US" dirty="0" smtClean="0"/>
              <a:t>进行数据采集</a:t>
            </a:r>
          </a:p>
        </p:txBody>
      </p:sp>
    </p:spTree>
    <p:extLst>
      <p:ext uri="{BB962C8B-B14F-4D97-AF65-F5344CB8AC3E}">
        <p14:creationId xmlns:p14="http://schemas.microsoft.com/office/powerpoint/2010/main" val="192003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2.selenium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scrapy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93912" y="191683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2.1</a:t>
            </a:r>
            <a:r>
              <a:rPr kumimoji="1" lang="zh-CN" altLang="en-US" sz="2400" dirty="0" smtClean="0"/>
              <a:t> 为什么要使用</a:t>
            </a:r>
            <a:r>
              <a:rPr kumimoji="1" lang="en-US" altLang="zh-CN" sz="2400" dirty="0" smtClean="0"/>
              <a:t>selenium</a:t>
            </a:r>
          </a:p>
          <a:p>
            <a:endParaRPr kumimoji="1" lang="en-US" altLang="zh-CN" sz="2400" dirty="0" smtClean="0"/>
          </a:p>
          <a:p>
            <a:pPr lvl="1"/>
            <a:r>
              <a:rPr kumimoji="1" lang="zh-CN" altLang="en-US" dirty="0" smtClean="0"/>
              <a:t>动态加载数据需要使用</a:t>
            </a:r>
            <a:r>
              <a:rPr kumimoji="1" lang="en-US" altLang="zh-CN" dirty="0" smtClean="0"/>
              <a:t>selenium</a:t>
            </a:r>
            <a:r>
              <a:rPr kumimoji="1" lang="zh-CN" altLang="en-US" dirty="0" smtClean="0"/>
              <a:t>进行处理</a:t>
            </a:r>
            <a:r>
              <a:rPr kumimoji="1" lang="en-US" altLang="zh-CN" dirty="0" smtClean="0"/>
              <a:t>,selenium</a:t>
            </a:r>
            <a:r>
              <a:rPr kumimoji="1" lang="zh-CN" altLang="en-US" dirty="0" smtClean="0"/>
              <a:t>可以处理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是最简单的解决动态加载数据的手段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同时也是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效率最低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5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44085</TotalTime>
  <Words>315</Words>
  <Application>Microsoft Macintosh PowerPoint</Application>
  <PresentationFormat>全屏显示(4:3)</PresentationFormat>
  <Paragraphs>180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宋体</vt:lpstr>
      <vt:lpstr>微软雅黑</vt:lpstr>
      <vt:lpstr>Arial</vt:lpstr>
      <vt:lpstr>Office 主题</vt:lpstr>
      <vt:lpstr>PowerPoint 演示文稿</vt:lpstr>
      <vt:lpstr>第五天课程</vt:lpstr>
      <vt:lpstr>1.职友集企业点评网站分布式爬虫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2.selenium与scrapy</vt:lpstr>
      <vt:lpstr>2.selenium与scrapy</vt:lpstr>
      <vt:lpstr>AQI空气质量网站分布式爬虫</vt:lpstr>
      <vt:lpstr>目标网站简介</vt:lpstr>
      <vt:lpstr>scrapy的远程监控</vt:lpstr>
      <vt:lpstr>scrapy的远程监控</vt:lpstr>
      <vt:lpstr>scrapy的零敲碎打</vt:lpstr>
      <vt:lpstr>scrapy的零敲碎打</vt:lpstr>
      <vt:lpstr>需要提升的能力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769</cp:revision>
  <dcterms:created xsi:type="dcterms:W3CDTF">2015-06-29T07:19:00Z</dcterms:created>
  <dcterms:modified xsi:type="dcterms:W3CDTF">2018-04-14T10:33:02Z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