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9" r:id="rId4"/>
    <p:sldId id="304" r:id="rId5"/>
    <p:sldId id="305" r:id="rId6"/>
    <p:sldId id="306" r:id="rId7"/>
    <p:sldId id="307" r:id="rId8"/>
    <p:sldId id="311" r:id="rId9"/>
    <p:sldId id="310" r:id="rId10"/>
    <p:sldId id="308" r:id="rId11"/>
    <p:sldId id="309" r:id="rId12"/>
  </p:sldIdLst>
  <p:sldSz cx="9144000" cy="5143500" type="screen16x9"/>
  <p:notesSz cx="6858000" cy="9144000"/>
  <p:embeddedFontLst>
    <p:embeddedFont>
      <p:font typeface="Raleway Thin" charset="-52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7BD3808-0630-4930-ACDF-40F723BA9484}">
  <a:tblStyle styleId="{A7BD3808-0630-4930-ACDF-40F723BA94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BE1CE7-14A8-4433-BD74-89C07DEFF3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2782"/>
        <p:guide orient="horz" pos="345"/>
        <p:guide pos="716"/>
        <p:guide pos="2880"/>
        <p:guide pos="50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c6ec8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c6ec8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2715540" y="415649"/>
            <a:ext cx="60627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DBMS OF </a:t>
            </a:r>
            <a:br>
              <a:rPr lang="en-US" sz="6500" dirty="0" smtClean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6500" dirty="0" smtClean="0">
                <a:solidFill>
                  <a:schemeClr val="accent1"/>
                </a:solidFill>
              </a:rPr>
              <a:t>CAR SHOWROOM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>
            <a:off x="2797340" y="2731144"/>
            <a:ext cx="0" cy="527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9"/>
          <p:cNvSpPr/>
          <p:nvPr/>
        </p:nvSpPr>
        <p:spPr>
          <a:xfrm>
            <a:off x="4081125" y="-184275"/>
            <a:ext cx="752800" cy="686125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22" name="Google Shape;422;p29"/>
            <p:cNvSpPr/>
            <p:nvPr/>
          </p:nvSpPr>
          <p:spPr>
            <a:xfrm>
              <a:off x="7621475" y="4795750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556775" y="4706775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486538" y="4629063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421838" y="4540088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149;p29"/>
          <p:cNvSpPr txBox="1">
            <a:spLocks/>
          </p:cNvSpPr>
          <p:nvPr/>
        </p:nvSpPr>
        <p:spPr>
          <a:xfrm>
            <a:off x="0" y="2546400"/>
            <a:ext cx="1870051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dirty="0" smtClean="0">
                <a:solidFill>
                  <a:schemeClr val="accent1"/>
                </a:solidFill>
              </a:rPr>
              <a:t>DBMS of car showroom</a:t>
            </a:r>
            <a:endParaRPr lang="ru-RU" sz="1200" b="1" dirty="0" smtClean="0">
              <a:solidFill>
                <a:schemeClr val="accent1"/>
              </a:solidFill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Erkanat</a:t>
            </a:r>
            <a:r>
              <a:rPr lang="en-US" sz="1200" dirty="0" smtClean="0">
                <a:solidFill>
                  <a:schemeClr val="accent1"/>
                </a:solidFill>
              </a:rPr>
              <a:t> Abdul-</a:t>
            </a:r>
            <a:r>
              <a:rPr lang="en-US" sz="1200" dirty="0" err="1" smtClean="0">
                <a:solidFill>
                  <a:schemeClr val="accent1"/>
                </a:solidFill>
              </a:rPr>
              <a:t>Madi</a:t>
            </a:r>
            <a:endParaRPr lang="ru-RU" sz="1200" dirty="0" smtClean="0">
              <a:solidFill>
                <a:schemeClr val="accent1"/>
              </a:solidFill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Astana IT University</a:t>
            </a:r>
            <a:endParaRPr lang="ru-RU" sz="1200" dirty="0" smtClean="0">
              <a:solidFill>
                <a:schemeClr val="accent1"/>
              </a:solidFill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SE-2002</a:t>
            </a:r>
            <a:endParaRPr lang="ru-RU" sz="1200" dirty="0" smtClean="0">
              <a:solidFill>
                <a:schemeClr val="accent1"/>
              </a:solidFill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Educational Practice</a:t>
            </a:r>
            <a:endParaRPr lang="ru-RU" sz="1200" dirty="0" smtClean="0">
              <a:solidFill>
                <a:schemeClr val="accent1"/>
              </a:solidFill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Aidana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Kalakova</a:t>
            </a:r>
            <a:endParaRPr lang="ru-RU" sz="1200" dirty="0" smtClean="0">
              <a:solidFill>
                <a:schemeClr val="accent1"/>
              </a:solidFill>
            </a:endParaRPr>
          </a:p>
          <a:p>
            <a:r>
              <a:rPr lang="ru-RU" sz="1200" dirty="0" smtClean="0">
                <a:solidFill>
                  <a:schemeClr val="accent1"/>
                </a:solidFill>
              </a:rPr>
              <a:t>                                                                  (</a:t>
            </a:r>
            <a:r>
              <a:rPr lang="ru-RU" sz="1200" dirty="0" err="1" smtClean="0">
                <a:solidFill>
                  <a:schemeClr val="accent1"/>
                </a:solidFill>
              </a:rPr>
              <a:t>Instructor</a:t>
            </a:r>
            <a:r>
              <a:rPr lang="ru-RU" sz="1200" dirty="0" smtClean="0">
                <a:solidFill>
                  <a:schemeClr val="accent1"/>
                </a:solidFill>
              </a:rPr>
              <a:t>)</a:t>
            </a:r>
            <a:r>
              <a:rPr lang="kk-KZ" sz="1200" b="1" u="sng" dirty="0" smtClean="0">
                <a:solidFill>
                  <a:schemeClr val="accent1"/>
                </a:solidFill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450700" cy="789000"/>
          </a:xfrm>
        </p:spPr>
        <p:txBody>
          <a:bodyPr/>
          <a:lstStyle/>
          <a:p>
            <a:r>
              <a:rPr lang="en-US" dirty="0" smtClean="0"/>
              <a:t>The final table 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873" y="617428"/>
            <a:ext cx="6270304" cy="17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249" y="2507388"/>
            <a:ext cx="6290929" cy="17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aR1edDM_700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76250"/>
            <a:ext cx="419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>
            <a:spLocks noGrp="1"/>
          </p:cNvSpPr>
          <p:nvPr>
            <p:ph type="body" idx="1"/>
          </p:nvPr>
        </p:nvSpPr>
        <p:spPr>
          <a:xfrm>
            <a:off x="1037625" y="1570200"/>
            <a:ext cx="6999600" cy="29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" sz="2000" dirty="0" smtClean="0"/>
              <a:t>INTRODUCTION</a:t>
            </a:r>
            <a:endParaRPr sz="200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" sz="2000" dirty="0" smtClean="0"/>
              <a:t>ERD of DBMS</a:t>
            </a:r>
            <a:endParaRPr sz="200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-US" sz="2000" dirty="0" smtClean="0"/>
              <a:t>Code of tables and columns 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-US" sz="2000" dirty="0" smtClean="0"/>
              <a:t>Result of cods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-US" sz="2000" dirty="0" smtClean="0"/>
              <a:t>Problems during work and</a:t>
            </a:r>
            <a:r>
              <a:rPr lang="kk-KZ" sz="2000" dirty="0" smtClean="0"/>
              <a:t> </a:t>
            </a:r>
            <a:r>
              <a:rPr lang="en-US" sz="2000" dirty="0" smtClean="0"/>
              <a:t>use DDL and DML statements 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en-US" sz="2000" dirty="0" smtClean="0"/>
              <a:t>The final table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endParaRPr lang="en-US" sz="1100" dirty="0" smtClean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endParaRPr lang="en-US" sz="1100" dirty="0" smtClean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/>
          <p:nvPr/>
        </p:nvSpPr>
        <p:spPr>
          <a:xfrm>
            <a:off x="5155671" y="168996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1"/>
          </p:nvPr>
        </p:nvSpPr>
        <p:spPr>
          <a:xfrm flipH="1">
            <a:off x="3308444" y="2239725"/>
            <a:ext cx="3751200" cy="1664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A car showroom is a place where cars are sold, stored and serviced, all for customers who want to make the right choice.</a:t>
            </a:r>
            <a:endParaRPr lang="ru-RU" dirty="0" smtClean="0"/>
          </a:p>
          <a:p>
            <a:r>
              <a:rPr lang="en-US" dirty="0" smtClean="0"/>
              <a:t>This DBMS consists of different tables and includes only the structure of the car showroom.</a:t>
            </a:r>
            <a:endParaRPr lang="ru-RU" dirty="0"/>
          </a:p>
        </p:txBody>
      </p:sp>
      <p:sp>
        <p:nvSpPr>
          <p:cNvPr id="499" name="Google Shape;499;p32"/>
          <p:cNvSpPr/>
          <p:nvPr/>
        </p:nvSpPr>
        <p:spPr>
          <a:xfrm>
            <a:off x="135969" y="178590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2"/>
          <p:cNvGrpSpPr/>
          <p:nvPr/>
        </p:nvGrpSpPr>
        <p:grpSpPr>
          <a:xfrm>
            <a:off x="106545" y="1468007"/>
            <a:ext cx="1584069" cy="1615186"/>
            <a:chOff x="238125" y="2189800"/>
            <a:chExt cx="1119325" cy="1119325"/>
          </a:xfrm>
        </p:grpSpPr>
        <p:sp>
          <p:nvSpPr>
            <p:cNvPr id="502" name="Google Shape;502;p32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2"/>
          <p:cNvSpPr/>
          <p:nvPr/>
        </p:nvSpPr>
        <p:spPr>
          <a:xfrm>
            <a:off x="1816525" y="2840038"/>
            <a:ext cx="366534" cy="366534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1998938" y="3780000"/>
            <a:ext cx="481995" cy="48199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8396627" y="2669627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518" name="Google Shape;518;p32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2"/>
          <p:cNvSpPr txBox="1">
            <a:spLocks noGrp="1"/>
          </p:cNvSpPr>
          <p:nvPr>
            <p:ph type="title"/>
          </p:nvPr>
        </p:nvSpPr>
        <p:spPr>
          <a:xfrm>
            <a:off x="1054650" y="359300"/>
            <a:ext cx="3130488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450700" cy="789000"/>
          </a:xfrm>
        </p:spPr>
        <p:txBody>
          <a:bodyPr/>
          <a:lstStyle/>
          <a:p>
            <a:r>
              <a:rPr lang="en" dirty="0" smtClean="0"/>
              <a:t>ERD of DBMS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9450"/>
            <a:ext cx="91630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450700" cy="789000"/>
          </a:xfrm>
        </p:spPr>
        <p:txBody>
          <a:bodyPr/>
          <a:lstStyle/>
          <a:p>
            <a:r>
              <a:rPr lang="en-US" dirty="0" smtClean="0"/>
              <a:t>Code of tables and columns  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82" y="1034012"/>
            <a:ext cx="2114550" cy="32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422" y="1010568"/>
            <a:ext cx="3538989" cy="324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4537" y="881228"/>
            <a:ext cx="2845083" cy="24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7051" y="3511367"/>
            <a:ext cx="2861310" cy="103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450700" cy="789000"/>
          </a:xfrm>
        </p:spPr>
        <p:txBody>
          <a:bodyPr/>
          <a:lstStyle/>
          <a:p>
            <a:r>
              <a:rPr lang="en-US" dirty="0" smtClean="0"/>
              <a:t>Result of cods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966" y="1205629"/>
            <a:ext cx="8020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65" y="1726497"/>
            <a:ext cx="8001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80" y="2583316"/>
            <a:ext cx="8410575" cy="25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867" y="3195710"/>
            <a:ext cx="3762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1165" y="3277674"/>
            <a:ext cx="3724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114" y="3986858"/>
            <a:ext cx="3381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90959" y="4064061"/>
            <a:ext cx="2838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69418" y="4104810"/>
            <a:ext cx="723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450700" cy="789000"/>
          </a:xfrm>
        </p:spPr>
        <p:txBody>
          <a:bodyPr/>
          <a:lstStyle/>
          <a:p>
            <a:r>
              <a:rPr lang="en-US" dirty="0" smtClean="0"/>
              <a:t>Problems during work and</a:t>
            </a:r>
            <a:r>
              <a:rPr lang="kk-KZ" dirty="0" smtClean="0"/>
              <a:t> </a:t>
            </a:r>
            <a:r>
              <a:rPr lang="en-US" dirty="0" smtClean="0"/>
              <a:t>use DDL and DML statements  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371" y="1551993"/>
            <a:ext cx="5940425" cy="27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34" y="1922225"/>
            <a:ext cx="6087012" cy="26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Рисунок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426" y="2475468"/>
            <a:ext cx="6105072" cy="11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9599" y="3739937"/>
            <a:ext cx="4045633" cy="12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03" y="449769"/>
            <a:ext cx="5823284" cy="15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02" y="2248443"/>
            <a:ext cx="5775158" cy="151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29480"/>
            <a:ext cx="6063916" cy="123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7046" y="529390"/>
            <a:ext cx="2701949" cy="167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90022" y="2520157"/>
            <a:ext cx="2688973" cy="18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515" y="462070"/>
            <a:ext cx="406146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низ 4"/>
          <p:cNvSpPr/>
          <p:nvPr/>
        </p:nvSpPr>
        <p:spPr>
          <a:xfrm>
            <a:off x="3808854" y="2894454"/>
            <a:ext cx="1306286" cy="1409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111</Words>
  <PresentationFormat>Экран (16:9)</PresentationFormat>
  <Paragraphs>30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Raleway Thin</vt:lpstr>
      <vt:lpstr>Nunito Light</vt:lpstr>
      <vt:lpstr>Catamaran</vt:lpstr>
      <vt:lpstr>Advertising Agency by Slidesgo</vt:lpstr>
      <vt:lpstr>DBMS OF  CAR SHOWROOM</vt:lpstr>
      <vt:lpstr>Outline</vt:lpstr>
      <vt:lpstr>INTRODUCTION </vt:lpstr>
      <vt:lpstr>ERD of DBMS</vt:lpstr>
      <vt:lpstr>Code of tables and columns  </vt:lpstr>
      <vt:lpstr>Result of cods</vt:lpstr>
      <vt:lpstr>Problems during work and use DDL and DML statements  </vt:lpstr>
      <vt:lpstr>Слайд 8</vt:lpstr>
      <vt:lpstr>Слайд 9</vt:lpstr>
      <vt:lpstr>The final table 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OF  CAR SHOWROOM</dc:title>
  <cp:lastModifiedBy>admin</cp:lastModifiedBy>
  <cp:revision>21</cp:revision>
  <dcterms:modified xsi:type="dcterms:W3CDTF">2020-11-22T08:39:01Z</dcterms:modified>
</cp:coreProperties>
</file>