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FC4E6D-3F1A-6C0F-AE30-3035121E9EF4}" v="1088" dt="2024-04-03T11:10:06.9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ul Rehman Memon" userId="S::amemon.bscs22seecs@student.nust.edu.pk::31d32967-8a8a-4b58-a30d-fd41e924a6b8" providerId="AD" clId="Web-{FFFC4E6D-3F1A-6C0F-AE30-3035121E9EF4}"/>
    <pc:docChg chg="addSld delSld modSld addMainMaster delMainMaster">
      <pc:chgData name="Abdul Rehman Memon" userId="S::amemon.bscs22seecs@student.nust.edu.pk::31d32967-8a8a-4b58-a30d-fd41e924a6b8" providerId="AD" clId="Web-{FFFC4E6D-3F1A-6C0F-AE30-3035121E9EF4}" dt="2024-04-03T11:10:06.956" v="1111" actId="14100"/>
      <pc:docMkLst>
        <pc:docMk/>
      </pc:docMkLst>
      <pc:sldChg chg="addSp delSp modSp mod setBg modClrScheme setClrOvrMap chgLayout">
        <pc:chgData name="Abdul Rehman Memon" userId="S::amemon.bscs22seecs@student.nust.edu.pk::31d32967-8a8a-4b58-a30d-fd41e924a6b8" providerId="AD" clId="Web-{FFFC4E6D-3F1A-6C0F-AE30-3035121E9EF4}" dt="2024-04-03T07:34:30.124" v="199"/>
        <pc:sldMkLst>
          <pc:docMk/>
          <pc:sldMk cId="109857222" sldId="256"/>
        </pc:sldMkLst>
        <pc:spChg chg="mod">
          <ac:chgData name="Abdul Rehman Memon" userId="S::amemon.bscs22seecs@student.nust.edu.pk::31d32967-8a8a-4b58-a30d-fd41e924a6b8" providerId="AD" clId="Web-{FFFC4E6D-3F1A-6C0F-AE30-3035121E9EF4}" dt="2024-04-03T07:34:26.092" v="198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bdul Rehman Memon" userId="S::amemon.bscs22seecs@student.nust.edu.pk::31d32967-8a8a-4b58-a30d-fd41e924a6b8" providerId="AD" clId="Web-{FFFC4E6D-3F1A-6C0F-AE30-3035121E9EF4}" dt="2024-04-03T07:31:54.946" v="173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Abdul Rehman Memon" userId="S::amemon.bscs22seecs@student.nust.edu.pk::31d32967-8a8a-4b58-a30d-fd41e924a6b8" providerId="AD" clId="Web-{FFFC4E6D-3F1A-6C0F-AE30-3035121E9EF4}" dt="2024-04-03T07:27:33.562" v="78"/>
          <ac:spMkLst>
            <pc:docMk/>
            <pc:sldMk cId="109857222" sldId="256"/>
            <ac:spMk id="9" creationId="{4EFE82FE-7465-AE46-88DF-34D347E83B84}"/>
          </ac:spMkLst>
        </pc:spChg>
        <pc:spChg chg="add del">
          <ac:chgData name="Abdul Rehman Memon" userId="S::amemon.bscs22seecs@student.nust.edu.pk::31d32967-8a8a-4b58-a30d-fd41e924a6b8" providerId="AD" clId="Web-{FFFC4E6D-3F1A-6C0F-AE30-3035121E9EF4}" dt="2024-04-03T07:27:53.032" v="82"/>
          <ac:spMkLst>
            <pc:docMk/>
            <pc:sldMk cId="109857222" sldId="256"/>
            <ac:spMk id="13" creationId="{4711BF64-C99B-2F90-ADA1-0C08F9BE8392}"/>
          </ac:spMkLst>
        </pc:spChg>
        <pc:spChg chg="add del">
          <ac:chgData name="Abdul Rehman Memon" userId="S::amemon.bscs22seecs@student.nust.edu.pk::31d32967-8a8a-4b58-a30d-fd41e924a6b8" providerId="AD" clId="Web-{FFFC4E6D-3F1A-6C0F-AE30-3035121E9EF4}" dt="2024-04-03T07:27:42.516" v="80"/>
          <ac:spMkLst>
            <pc:docMk/>
            <pc:sldMk cId="109857222" sldId="256"/>
            <ac:spMk id="23" creationId="{608EAA06-5488-416B-B2B2-E55213011012}"/>
          </ac:spMkLst>
        </pc:spChg>
        <pc:spChg chg="add del">
          <ac:chgData name="Abdul Rehman Memon" userId="S::amemon.bscs22seecs@student.nust.edu.pk::31d32967-8a8a-4b58-a30d-fd41e924a6b8" providerId="AD" clId="Web-{FFFC4E6D-3F1A-6C0F-AE30-3035121E9EF4}" dt="2024-04-03T07:27:53.032" v="82"/>
          <ac:spMkLst>
            <pc:docMk/>
            <pc:sldMk cId="109857222" sldId="256"/>
            <ac:spMk id="25" creationId="{65735658-270A-8D75-091E-AFB444A3D617}"/>
          </ac:spMkLst>
        </pc:spChg>
        <pc:spChg chg="add del">
          <ac:chgData name="Abdul Rehman Memon" userId="S::amemon.bscs22seecs@student.nust.edu.pk::31d32967-8a8a-4b58-a30d-fd41e924a6b8" providerId="AD" clId="Web-{FFFC4E6D-3F1A-6C0F-AE30-3035121E9EF4}" dt="2024-04-03T07:27:53.032" v="82"/>
          <ac:spMkLst>
            <pc:docMk/>
            <pc:sldMk cId="109857222" sldId="256"/>
            <ac:spMk id="27" creationId="{F9FB1C88-5F1D-C7DF-A4B3-E8EE7F6BF322}"/>
          </ac:spMkLst>
        </pc:spChg>
        <pc:spChg chg="add del">
          <ac:chgData name="Abdul Rehman Memon" userId="S::amemon.bscs22seecs@student.nust.edu.pk::31d32967-8a8a-4b58-a30d-fd41e924a6b8" providerId="AD" clId="Web-{FFFC4E6D-3F1A-6C0F-AE30-3035121E9EF4}" dt="2024-04-03T07:27:59.548" v="84"/>
          <ac:spMkLst>
            <pc:docMk/>
            <pc:sldMk cId="109857222" sldId="256"/>
            <ac:spMk id="29" creationId="{5A02194C-5C32-4FF0-898E-D9B65F71BBCB}"/>
          </ac:spMkLst>
        </pc:spChg>
        <pc:spChg chg="add del">
          <ac:chgData name="Abdul Rehman Memon" userId="S::amemon.bscs22seecs@student.nust.edu.pk::31d32967-8a8a-4b58-a30d-fd41e924a6b8" providerId="AD" clId="Web-{FFFC4E6D-3F1A-6C0F-AE30-3035121E9EF4}" dt="2024-04-03T07:27:59.548" v="84"/>
          <ac:spMkLst>
            <pc:docMk/>
            <pc:sldMk cId="109857222" sldId="256"/>
            <ac:spMk id="30" creationId="{71776ED6-F0C9-44DC-8CB5-8EC765E62889}"/>
          </ac:spMkLst>
        </pc:spChg>
        <pc:spChg chg="add del">
          <ac:chgData name="Abdul Rehman Memon" userId="S::amemon.bscs22seecs@student.nust.edu.pk::31d32967-8a8a-4b58-a30d-fd41e924a6b8" providerId="AD" clId="Web-{FFFC4E6D-3F1A-6C0F-AE30-3035121E9EF4}" dt="2024-04-03T07:28:03.313" v="86"/>
          <ac:spMkLst>
            <pc:docMk/>
            <pc:sldMk cId="109857222" sldId="256"/>
            <ac:spMk id="33" creationId="{65735658-270A-8D75-091E-AFB444A3D617}"/>
          </ac:spMkLst>
        </pc:spChg>
        <pc:spChg chg="add del">
          <ac:chgData name="Abdul Rehman Memon" userId="S::amemon.bscs22seecs@student.nust.edu.pk::31d32967-8a8a-4b58-a30d-fd41e924a6b8" providerId="AD" clId="Web-{FFFC4E6D-3F1A-6C0F-AE30-3035121E9EF4}" dt="2024-04-03T07:28:03.313" v="86"/>
          <ac:spMkLst>
            <pc:docMk/>
            <pc:sldMk cId="109857222" sldId="256"/>
            <ac:spMk id="35" creationId="{F9FB1C88-5F1D-C7DF-A4B3-E8EE7F6BF322}"/>
          </ac:spMkLst>
        </pc:spChg>
        <pc:spChg chg="add del">
          <ac:chgData name="Abdul Rehman Memon" userId="S::amemon.bscs22seecs@student.nust.edu.pk::31d32967-8a8a-4b58-a30d-fd41e924a6b8" providerId="AD" clId="Web-{FFFC4E6D-3F1A-6C0F-AE30-3035121E9EF4}" dt="2024-04-03T07:28:03.313" v="86"/>
          <ac:spMkLst>
            <pc:docMk/>
            <pc:sldMk cId="109857222" sldId="256"/>
            <ac:spMk id="36" creationId="{4711BF64-C99B-2F90-ADA1-0C08F9BE8392}"/>
          </ac:spMkLst>
        </pc:spChg>
        <pc:spChg chg="add del">
          <ac:chgData name="Abdul Rehman Memon" userId="S::amemon.bscs22seecs@student.nust.edu.pk::31d32967-8a8a-4b58-a30d-fd41e924a6b8" providerId="AD" clId="Web-{FFFC4E6D-3F1A-6C0F-AE30-3035121E9EF4}" dt="2024-04-03T07:28:16.595" v="88"/>
          <ac:spMkLst>
            <pc:docMk/>
            <pc:sldMk cId="109857222" sldId="256"/>
            <ac:spMk id="39" creationId="{608EAA06-5488-416B-B2B2-E55213011012}"/>
          </ac:spMkLst>
        </pc:spChg>
        <pc:spChg chg="add del">
          <ac:chgData name="Abdul Rehman Memon" userId="S::amemon.bscs22seecs@student.nust.edu.pk::31d32967-8a8a-4b58-a30d-fd41e924a6b8" providerId="AD" clId="Web-{FFFC4E6D-3F1A-6C0F-AE30-3035121E9EF4}" dt="2024-04-03T07:29:16.238" v="103"/>
          <ac:spMkLst>
            <pc:docMk/>
            <pc:sldMk cId="109857222" sldId="256"/>
            <ac:spMk id="41" creationId="{4EFE82FE-7465-AE46-88DF-34D347E83B84}"/>
          </ac:spMkLst>
        </pc:spChg>
        <pc:spChg chg="add del">
          <ac:chgData name="Abdul Rehman Memon" userId="S::amemon.bscs22seecs@student.nust.edu.pk::31d32967-8a8a-4b58-a30d-fd41e924a6b8" providerId="AD" clId="Web-{FFFC4E6D-3F1A-6C0F-AE30-3035121E9EF4}" dt="2024-04-03T07:28:36.986" v="92"/>
          <ac:spMkLst>
            <pc:docMk/>
            <pc:sldMk cId="109857222" sldId="256"/>
            <ac:spMk id="50" creationId="{4EFE82FE-7465-AE46-88DF-34D347E83B84}"/>
          </ac:spMkLst>
        </pc:spChg>
        <pc:spChg chg="add del">
          <ac:chgData name="Abdul Rehman Memon" userId="S::amemon.bscs22seecs@student.nust.edu.pk::31d32967-8a8a-4b58-a30d-fd41e924a6b8" providerId="AD" clId="Web-{FFFC4E6D-3F1A-6C0F-AE30-3035121E9EF4}" dt="2024-04-03T07:28:36.986" v="92"/>
          <ac:spMkLst>
            <pc:docMk/>
            <pc:sldMk cId="109857222" sldId="256"/>
            <ac:spMk id="52" creationId="{8B80D579-AC08-8D49-BB6A-21123F80B589}"/>
          </ac:spMkLst>
        </pc:spChg>
        <pc:spChg chg="add del">
          <ac:chgData name="Abdul Rehman Memon" userId="S::amemon.bscs22seecs@student.nust.edu.pk::31d32967-8a8a-4b58-a30d-fd41e924a6b8" providerId="AD" clId="Web-{FFFC4E6D-3F1A-6C0F-AE30-3035121E9EF4}" dt="2024-04-03T07:28:41.283" v="94"/>
          <ac:spMkLst>
            <pc:docMk/>
            <pc:sldMk cId="109857222" sldId="256"/>
            <ac:spMk id="65" creationId="{4EFE82FE-7465-AE46-88DF-34D347E83B84}"/>
          </ac:spMkLst>
        </pc:spChg>
        <pc:spChg chg="add del">
          <ac:chgData name="Abdul Rehman Memon" userId="S::amemon.bscs22seecs@student.nust.edu.pk::31d32967-8a8a-4b58-a30d-fd41e924a6b8" providerId="AD" clId="Web-{FFFC4E6D-3F1A-6C0F-AE30-3035121E9EF4}" dt="2024-04-03T07:28:49.221" v="96"/>
          <ac:spMkLst>
            <pc:docMk/>
            <pc:sldMk cId="109857222" sldId="256"/>
            <ac:spMk id="70" creationId="{4EFE82FE-7465-AE46-88DF-34D347E83B84}"/>
          </ac:spMkLst>
        </pc:spChg>
        <pc:spChg chg="add del">
          <ac:chgData name="Abdul Rehman Memon" userId="S::amemon.bscs22seecs@student.nust.edu.pk::31d32967-8a8a-4b58-a30d-fd41e924a6b8" providerId="AD" clId="Web-{FFFC4E6D-3F1A-6C0F-AE30-3035121E9EF4}" dt="2024-04-03T07:28:56.378" v="98"/>
          <ac:spMkLst>
            <pc:docMk/>
            <pc:sldMk cId="109857222" sldId="256"/>
            <ac:spMk id="76" creationId="{4EFE82FE-7465-AE46-88DF-34D347E83B84}"/>
          </ac:spMkLst>
        </pc:spChg>
        <pc:spChg chg="add del">
          <ac:chgData name="Abdul Rehman Memon" userId="S::amemon.bscs22seecs@student.nust.edu.pk::31d32967-8a8a-4b58-a30d-fd41e924a6b8" providerId="AD" clId="Web-{FFFC4E6D-3F1A-6C0F-AE30-3035121E9EF4}" dt="2024-04-03T07:28:56.378" v="98"/>
          <ac:spMkLst>
            <pc:docMk/>
            <pc:sldMk cId="109857222" sldId="256"/>
            <ac:spMk id="77" creationId="{8B80D579-AC08-8D49-BB6A-21123F80B589}"/>
          </ac:spMkLst>
        </pc:spChg>
        <pc:spChg chg="add del">
          <ac:chgData name="Abdul Rehman Memon" userId="S::amemon.bscs22seecs@student.nust.edu.pk::31d32967-8a8a-4b58-a30d-fd41e924a6b8" providerId="AD" clId="Web-{FFFC4E6D-3F1A-6C0F-AE30-3035121E9EF4}" dt="2024-04-03T07:28:59.581" v="100"/>
          <ac:spMkLst>
            <pc:docMk/>
            <pc:sldMk cId="109857222" sldId="256"/>
            <ac:spMk id="82" creationId="{4EFE82FE-7465-AE46-88DF-34D347E83B84}"/>
          </ac:spMkLst>
        </pc:spChg>
        <pc:spChg chg="add del">
          <ac:chgData name="Abdul Rehman Memon" userId="S::amemon.bscs22seecs@student.nust.edu.pk::31d32967-8a8a-4b58-a30d-fd41e924a6b8" providerId="AD" clId="Web-{FFFC4E6D-3F1A-6C0F-AE30-3035121E9EF4}" dt="2024-04-03T07:29:16.206" v="102"/>
          <ac:spMkLst>
            <pc:docMk/>
            <pc:sldMk cId="109857222" sldId="256"/>
            <ac:spMk id="88" creationId="{4EFE82FE-7465-AE46-88DF-34D347E83B84}"/>
          </ac:spMkLst>
        </pc:spChg>
        <pc:spChg chg="add del">
          <ac:chgData name="Abdul Rehman Memon" userId="S::amemon.bscs22seecs@student.nust.edu.pk::31d32967-8a8a-4b58-a30d-fd41e924a6b8" providerId="AD" clId="Web-{FFFC4E6D-3F1A-6C0F-AE30-3035121E9EF4}" dt="2024-04-03T07:31:11.289" v="167"/>
          <ac:spMkLst>
            <pc:docMk/>
            <pc:sldMk cId="109857222" sldId="256"/>
            <ac:spMk id="94" creationId="{4EFE82FE-7465-AE46-88DF-34D347E83B84}"/>
          </ac:spMkLst>
        </pc:spChg>
        <pc:spChg chg="add del">
          <ac:chgData name="Abdul Rehman Memon" userId="S::amemon.bscs22seecs@student.nust.edu.pk::31d32967-8a8a-4b58-a30d-fd41e924a6b8" providerId="AD" clId="Web-{FFFC4E6D-3F1A-6C0F-AE30-3035121E9EF4}" dt="2024-04-03T07:31:11.289" v="167"/>
          <ac:spMkLst>
            <pc:docMk/>
            <pc:sldMk cId="109857222" sldId="256"/>
            <ac:spMk id="95" creationId="{8B80D579-AC08-8D49-BB6A-21123F80B589}"/>
          </ac:spMkLst>
        </pc:spChg>
        <pc:spChg chg="add del">
          <ac:chgData name="Abdul Rehman Memon" userId="S::amemon.bscs22seecs@student.nust.edu.pk::31d32967-8a8a-4b58-a30d-fd41e924a6b8" providerId="AD" clId="Web-{FFFC4E6D-3F1A-6C0F-AE30-3035121E9EF4}" dt="2024-04-03T07:31:54.946" v="173"/>
          <ac:spMkLst>
            <pc:docMk/>
            <pc:sldMk cId="109857222" sldId="256"/>
            <ac:spMk id="103" creationId="{4EFE82FE-7465-AE46-88DF-34D347E83B84}"/>
          </ac:spMkLst>
        </pc:spChg>
        <pc:spChg chg="add del">
          <ac:chgData name="Abdul Rehman Memon" userId="S::amemon.bscs22seecs@student.nust.edu.pk::31d32967-8a8a-4b58-a30d-fd41e924a6b8" providerId="AD" clId="Web-{FFFC4E6D-3F1A-6C0F-AE30-3035121E9EF4}" dt="2024-04-03T07:31:54.946" v="173"/>
          <ac:spMkLst>
            <pc:docMk/>
            <pc:sldMk cId="109857222" sldId="256"/>
            <ac:spMk id="105" creationId="{8B80D579-AC08-8D49-BB6A-21123F80B589}"/>
          </ac:spMkLst>
        </pc:spChg>
        <pc:spChg chg="add del">
          <ac:chgData name="Abdul Rehman Memon" userId="S::amemon.bscs22seecs@student.nust.edu.pk::31d32967-8a8a-4b58-a30d-fd41e924a6b8" providerId="AD" clId="Web-{FFFC4E6D-3F1A-6C0F-AE30-3035121E9EF4}" dt="2024-04-03T07:31:46.509" v="170"/>
          <ac:spMkLst>
            <pc:docMk/>
            <pc:sldMk cId="109857222" sldId="256"/>
            <ac:spMk id="121" creationId="{657F69E0-C4B0-4BEC-A689-4F8D877F05D4}"/>
          </ac:spMkLst>
        </pc:spChg>
        <pc:spChg chg="add del">
          <ac:chgData name="Abdul Rehman Memon" userId="S::amemon.bscs22seecs@student.nust.edu.pk::31d32967-8a8a-4b58-a30d-fd41e924a6b8" providerId="AD" clId="Web-{FFFC4E6D-3F1A-6C0F-AE30-3035121E9EF4}" dt="2024-04-03T07:31:46.509" v="170"/>
          <ac:spMkLst>
            <pc:docMk/>
            <pc:sldMk cId="109857222" sldId="256"/>
            <ac:spMk id="123" creationId="{9F6380B4-6A1C-481E-8408-B4E6C75B9B81}"/>
          </ac:spMkLst>
        </pc:spChg>
        <pc:spChg chg="add del">
          <ac:chgData name="Abdul Rehman Memon" userId="S::amemon.bscs22seecs@student.nust.edu.pk::31d32967-8a8a-4b58-a30d-fd41e924a6b8" providerId="AD" clId="Web-{FFFC4E6D-3F1A-6C0F-AE30-3035121E9EF4}" dt="2024-04-03T07:31:54.853" v="172"/>
          <ac:spMkLst>
            <pc:docMk/>
            <pc:sldMk cId="109857222" sldId="256"/>
            <ac:spMk id="125" creationId="{ADA271CD-3011-4A05-B4A3-80F1794684F2}"/>
          </ac:spMkLst>
        </pc:spChg>
        <pc:spChg chg="add del">
          <ac:chgData name="Abdul Rehman Memon" userId="S::amemon.bscs22seecs@student.nust.edu.pk::31d32967-8a8a-4b58-a30d-fd41e924a6b8" providerId="AD" clId="Web-{FFFC4E6D-3F1A-6C0F-AE30-3035121E9EF4}" dt="2024-04-03T07:31:54.853" v="172"/>
          <ac:spMkLst>
            <pc:docMk/>
            <pc:sldMk cId="109857222" sldId="256"/>
            <ac:spMk id="126" creationId="{55B419A7-F817-4767-8CCB-FB0E189C4ACD}"/>
          </ac:spMkLst>
        </pc:spChg>
        <pc:spChg chg="add del">
          <ac:chgData name="Abdul Rehman Memon" userId="S::amemon.bscs22seecs@student.nust.edu.pk::31d32967-8a8a-4b58-a30d-fd41e924a6b8" providerId="AD" clId="Web-{FFFC4E6D-3F1A-6C0F-AE30-3035121E9EF4}" dt="2024-04-03T07:34:30.124" v="199"/>
          <ac:spMkLst>
            <pc:docMk/>
            <pc:sldMk cId="109857222" sldId="256"/>
            <ac:spMk id="129" creationId="{712D4376-A578-4FF1-94FC-245E7A6A489F}"/>
          </ac:spMkLst>
        </pc:spChg>
        <pc:spChg chg="add del">
          <ac:chgData name="Abdul Rehman Memon" userId="S::amemon.bscs22seecs@student.nust.edu.pk::31d32967-8a8a-4b58-a30d-fd41e924a6b8" providerId="AD" clId="Web-{FFFC4E6D-3F1A-6C0F-AE30-3035121E9EF4}" dt="2024-04-03T07:34:30.124" v="199"/>
          <ac:spMkLst>
            <pc:docMk/>
            <pc:sldMk cId="109857222" sldId="256"/>
            <ac:spMk id="130" creationId="{C17278C5-34E8-4293-BE47-73B18483AF7B}"/>
          </ac:spMkLst>
        </pc:spChg>
        <pc:spChg chg="add del">
          <ac:chgData name="Abdul Rehman Memon" userId="S::amemon.bscs22seecs@student.nust.edu.pk::31d32967-8a8a-4b58-a30d-fd41e924a6b8" providerId="AD" clId="Web-{FFFC4E6D-3F1A-6C0F-AE30-3035121E9EF4}" dt="2024-04-03T07:34:30.124" v="199"/>
          <ac:spMkLst>
            <pc:docMk/>
            <pc:sldMk cId="109857222" sldId="256"/>
            <ac:spMk id="131" creationId="{AEA7509D-F04F-40CB-A0B3-EEF16499CC9F}"/>
          </ac:spMkLst>
        </pc:spChg>
        <pc:spChg chg="add del">
          <ac:chgData name="Abdul Rehman Memon" userId="S::amemon.bscs22seecs@student.nust.edu.pk::31d32967-8a8a-4b58-a30d-fd41e924a6b8" providerId="AD" clId="Web-{FFFC4E6D-3F1A-6C0F-AE30-3035121E9EF4}" dt="2024-04-03T07:34:30.124" v="199"/>
          <ac:spMkLst>
            <pc:docMk/>
            <pc:sldMk cId="109857222" sldId="256"/>
            <ac:spMk id="132" creationId="{9A3F5928-D955-456A-97B5-AA390B8CE9D5}"/>
          </ac:spMkLst>
        </pc:spChg>
        <pc:spChg chg="add del">
          <ac:chgData name="Abdul Rehman Memon" userId="S::amemon.bscs22seecs@student.nust.edu.pk::31d32967-8a8a-4b58-a30d-fd41e924a6b8" providerId="AD" clId="Web-{FFFC4E6D-3F1A-6C0F-AE30-3035121E9EF4}" dt="2024-04-03T07:34:30.124" v="199"/>
          <ac:spMkLst>
            <pc:docMk/>
            <pc:sldMk cId="109857222" sldId="256"/>
            <ac:spMk id="134" creationId="{C5CB530E-515E-412C-9DF1-5F8FFBD6F383}"/>
          </ac:spMkLst>
        </pc:spChg>
        <pc:spChg chg="add">
          <ac:chgData name="Abdul Rehman Memon" userId="S::amemon.bscs22seecs@student.nust.edu.pk::31d32967-8a8a-4b58-a30d-fd41e924a6b8" providerId="AD" clId="Web-{FFFC4E6D-3F1A-6C0F-AE30-3035121E9EF4}" dt="2024-04-03T07:34:30.124" v="199"/>
          <ac:spMkLst>
            <pc:docMk/>
            <pc:sldMk cId="109857222" sldId="256"/>
            <ac:spMk id="139" creationId="{C17278C5-34E8-4293-BE47-73B18483AF7B}"/>
          </ac:spMkLst>
        </pc:spChg>
        <pc:spChg chg="add">
          <ac:chgData name="Abdul Rehman Memon" userId="S::amemon.bscs22seecs@student.nust.edu.pk::31d32967-8a8a-4b58-a30d-fd41e924a6b8" providerId="AD" clId="Web-{FFFC4E6D-3F1A-6C0F-AE30-3035121E9EF4}" dt="2024-04-03T07:34:30.124" v="199"/>
          <ac:spMkLst>
            <pc:docMk/>
            <pc:sldMk cId="109857222" sldId="256"/>
            <ac:spMk id="141" creationId="{9A3F5928-D955-456A-97B5-AA390B8CE9D5}"/>
          </ac:spMkLst>
        </pc:spChg>
        <pc:spChg chg="add">
          <ac:chgData name="Abdul Rehman Memon" userId="S::amemon.bscs22seecs@student.nust.edu.pk::31d32967-8a8a-4b58-a30d-fd41e924a6b8" providerId="AD" clId="Web-{FFFC4E6D-3F1A-6C0F-AE30-3035121E9EF4}" dt="2024-04-03T07:34:30.124" v="199"/>
          <ac:spMkLst>
            <pc:docMk/>
            <pc:sldMk cId="109857222" sldId="256"/>
            <ac:spMk id="145" creationId="{C5CB530E-515E-412C-9DF1-5F8FFBD6F383}"/>
          </ac:spMkLst>
        </pc:spChg>
        <pc:spChg chg="add">
          <ac:chgData name="Abdul Rehman Memon" userId="S::amemon.bscs22seecs@student.nust.edu.pk::31d32967-8a8a-4b58-a30d-fd41e924a6b8" providerId="AD" clId="Web-{FFFC4E6D-3F1A-6C0F-AE30-3035121E9EF4}" dt="2024-04-03T07:34:30.124" v="199"/>
          <ac:spMkLst>
            <pc:docMk/>
            <pc:sldMk cId="109857222" sldId="256"/>
            <ac:spMk id="147" creationId="{712D4376-A578-4FF1-94FC-245E7A6A489F}"/>
          </ac:spMkLst>
        </pc:spChg>
        <pc:spChg chg="add">
          <ac:chgData name="Abdul Rehman Memon" userId="S::amemon.bscs22seecs@student.nust.edu.pk::31d32967-8a8a-4b58-a30d-fd41e924a6b8" providerId="AD" clId="Web-{FFFC4E6D-3F1A-6C0F-AE30-3035121E9EF4}" dt="2024-04-03T07:34:30.124" v="199"/>
          <ac:spMkLst>
            <pc:docMk/>
            <pc:sldMk cId="109857222" sldId="256"/>
            <ac:spMk id="149" creationId="{AEA7509D-F04F-40CB-A0B3-EEF16499CC9F}"/>
          </ac:spMkLst>
        </pc:spChg>
        <pc:grpChg chg="add del">
          <ac:chgData name="Abdul Rehman Memon" userId="S::amemon.bscs22seecs@student.nust.edu.pk::31d32967-8a8a-4b58-a30d-fd41e924a6b8" providerId="AD" clId="Web-{FFFC4E6D-3F1A-6C0F-AE30-3035121E9EF4}" dt="2024-04-03T07:27:33.562" v="78"/>
          <ac:grpSpMkLst>
            <pc:docMk/>
            <pc:sldMk cId="109857222" sldId="256"/>
            <ac:grpSpMk id="11" creationId="{66F2B51C-9578-EB41-A17E-FFF9D491ADA0}"/>
          </ac:grpSpMkLst>
        </pc:grpChg>
        <pc:grpChg chg="add del">
          <ac:chgData name="Abdul Rehman Memon" userId="S::amemon.bscs22seecs@student.nust.edu.pk::31d32967-8a8a-4b58-a30d-fd41e924a6b8" providerId="AD" clId="Web-{FFFC4E6D-3F1A-6C0F-AE30-3035121E9EF4}" dt="2024-04-03T07:29:16.238" v="103"/>
          <ac:grpSpMkLst>
            <pc:docMk/>
            <pc:sldMk cId="109857222" sldId="256"/>
            <ac:grpSpMk id="42" creationId="{66F2B51C-9578-EB41-A17E-FFF9D491ADA0}"/>
          </ac:grpSpMkLst>
        </pc:grpChg>
        <pc:grpChg chg="add del">
          <ac:chgData name="Abdul Rehman Memon" userId="S::amemon.bscs22seecs@student.nust.edu.pk::31d32967-8a8a-4b58-a30d-fd41e924a6b8" providerId="AD" clId="Web-{FFFC4E6D-3F1A-6C0F-AE30-3035121E9EF4}" dt="2024-04-03T07:28:36.986" v="92"/>
          <ac:grpSpMkLst>
            <pc:docMk/>
            <pc:sldMk cId="109857222" sldId="256"/>
            <ac:grpSpMk id="56" creationId="{44406D7A-DB1A-D940-8AD1-93FAF9DD7199}"/>
          </ac:grpSpMkLst>
        </pc:grpChg>
        <pc:grpChg chg="add del">
          <ac:chgData name="Abdul Rehman Memon" userId="S::amemon.bscs22seecs@student.nust.edu.pk::31d32967-8a8a-4b58-a30d-fd41e924a6b8" providerId="AD" clId="Web-{FFFC4E6D-3F1A-6C0F-AE30-3035121E9EF4}" dt="2024-04-03T07:28:41.283" v="94"/>
          <ac:grpSpMkLst>
            <pc:docMk/>
            <pc:sldMk cId="109857222" sldId="256"/>
            <ac:grpSpMk id="66" creationId="{66F2B51C-9578-EB41-A17E-FFF9D491ADA0}"/>
          </ac:grpSpMkLst>
        </pc:grpChg>
        <pc:grpChg chg="add del">
          <ac:chgData name="Abdul Rehman Memon" userId="S::amemon.bscs22seecs@student.nust.edu.pk::31d32967-8a8a-4b58-a30d-fd41e924a6b8" providerId="AD" clId="Web-{FFFC4E6D-3F1A-6C0F-AE30-3035121E9EF4}" dt="2024-04-03T07:28:49.221" v="96"/>
          <ac:grpSpMkLst>
            <pc:docMk/>
            <pc:sldMk cId="109857222" sldId="256"/>
            <ac:grpSpMk id="72" creationId="{DE48D4BE-638C-5049-8A9F-D15A86E4EB73}"/>
          </ac:grpSpMkLst>
        </pc:grpChg>
        <pc:grpChg chg="add del">
          <ac:chgData name="Abdul Rehman Memon" userId="S::amemon.bscs22seecs@student.nust.edu.pk::31d32967-8a8a-4b58-a30d-fd41e924a6b8" providerId="AD" clId="Web-{FFFC4E6D-3F1A-6C0F-AE30-3035121E9EF4}" dt="2024-04-03T07:28:56.378" v="98"/>
          <ac:grpSpMkLst>
            <pc:docMk/>
            <pc:sldMk cId="109857222" sldId="256"/>
            <ac:grpSpMk id="79" creationId="{44406D7A-DB1A-D940-8AD1-93FAF9DD7199}"/>
          </ac:grpSpMkLst>
        </pc:grpChg>
        <pc:grpChg chg="add del">
          <ac:chgData name="Abdul Rehman Memon" userId="S::amemon.bscs22seecs@student.nust.edu.pk::31d32967-8a8a-4b58-a30d-fd41e924a6b8" providerId="AD" clId="Web-{FFFC4E6D-3F1A-6C0F-AE30-3035121E9EF4}" dt="2024-04-03T07:28:59.581" v="100"/>
          <ac:grpSpMkLst>
            <pc:docMk/>
            <pc:sldMk cId="109857222" sldId="256"/>
            <ac:grpSpMk id="83" creationId="{66F2B51C-9578-EB41-A17E-FFF9D491ADA0}"/>
          </ac:grpSpMkLst>
        </pc:grpChg>
        <pc:grpChg chg="add del">
          <ac:chgData name="Abdul Rehman Memon" userId="S::amemon.bscs22seecs@student.nust.edu.pk::31d32967-8a8a-4b58-a30d-fd41e924a6b8" providerId="AD" clId="Web-{FFFC4E6D-3F1A-6C0F-AE30-3035121E9EF4}" dt="2024-04-03T07:29:16.206" v="102"/>
          <ac:grpSpMkLst>
            <pc:docMk/>
            <pc:sldMk cId="109857222" sldId="256"/>
            <ac:grpSpMk id="90" creationId="{DE48D4BE-638C-5049-8A9F-D15A86E4EB73}"/>
          </ac:grpSpMkLst>
        </pc:grpChg>
        <pc:grpChg chg="add del">
          <ac:chgData name="Abdul Rehman Memon" userId="S::amemon.bscs22seecs@student.nust.edu.pk::31d32967-8a8a-4b58-a30d-fd41e924a6b8" providerId="AD" clId="Web-{FFFC4E6D-3F1A-6C0F-AE30-3035121E9EF4}" dt="2024-04-03T07:31:11.289" v="167"/>
          <ac:grpSpMkLst>
            <pc:docMk/>
            <pc:sldMk cId="109857222" sldId="256"/>
            <ac:grpSpMk id="97" creationId="{44406D7A-DB1A-D940-8AD1-93FAF9DD7199}"/>
          </ac:grpSpMkLst>
        </pc:grpChg>
        <pc:grpChg chg="add del">
          <ac:chgData name="Abdul Rehman Memon" userId="S::amemon.bscs22seecs@student.nust.edu.pk::31d32967-8a8a-4b58-a30d-fd41e924a6b8" providerId="AD" clId="Web-{FFFC4E6D-3F1A-6C0F-AE30-3035121E9EF4}" dt="2024-04-03T07:31:54.946" v="173"/>
          <ac:grpSpMkLst>
            <pc:docMk/>
            <pc:sldMk cId="109857222" sldId="256"/>
            <ac:grpSpMk id="109" creationId="{44406D7A-DB1A-D940-8AD1-93FAF9DD7199}"/>
          </ac:grpSpMkLst>
        </pc:grpChg>
        <pc:picChg chg="add del">
          <ac:chgData name="Abdul Rehman Memon" userId="S::amemon.bscs22seecs@student.nust.edu.pk::31d32967-8a8a-4b58-a30d-fd41e924a6b8" providerId="AD" clId="Web-{FFFC4E6D-3F1A-6C0F-AE30-3035121E9EF4}" dt="2024-04-03T07:27:33.562" v="78"/>
          <ac:picMkLst>
            <pc:docMk/>
            <pc:sldMk cId="109857222" sldId="256"/>
            <ac:picMk id="4" creationId="{F0C6D2B5-B5A0-CE83-B0A0-6F3E3F58ADE4}"/>
          </ac:picMkLst>
        </pc:picChg>
        <pc:picChg chg="add del">
          <ac:chgData name="Abdul Rehman Memon" userId="S::amemon.bscs22seecs@student.nust.edu.pk::31d32967-8a8a-4b58-a30d-fd41e924a6b8" providerId="AD" clId="Web-{FFFC4E6D-3F1A-6C0F-AE30-3035121E9EF4}" dt="2024-04-03T07:27:42.516" v="80"/>
          <ac:picMkLst>
            <pc:docMk/>
            <pc:sldMk cId="109857222" sldId="256"/>
            <ac:picMk id="22" creationId="{DCC0AFDC-7224-6469-7224-FD3C1262826E}"/>
          </ac:picMkLst>
        </pc:picChg>
        <pc:picChg chg="add del">
          <ac:chgData name="Abdul Rehman Memon" userId="S::amemon.bscs22seecs@student.nust.edu.pk::31d32967-8a8a-4b58-a30d-fd41e924a6b8" providerId="AD" clId="Web-{FFFC4E6D-3F1A-6C0F-AE30-3035121E9EF4}" dt="2024-04-03T07:27:53.032" v="82"/>
          <ac:picMkLst>
            <pc:docMk/>
            <pc:sldMk cId="109857222" sldId="256"/>
            <ac:picMk id="26" creationId="{DD8EBDBE-5C95-31A9-0047-214F2003675F}"/>
          </ac:picMkLst>
        </pc:picChg>
        <pc:picChg chg="add del">
          <ac:chgData name="Abdul Rehman Memon" userId="S::amemon.bscs22seecs@student.nust.edu.pk::31d32967-8a8a-4b58-a30d-fd41e924a6b8" providerId="AD" clId="Web-{FFFC4E6D-3F1A-6C0F-AE30-3035121E9EF4}" dt="2024-04-03T07:27:59.548" v="84"/>
          <ac:picMkLst>
            <pc:docMk/>
            <pc:sldMk cId="109857222" sldId="256"/>
            <ac:picMk id="31" creationId="{8D877990-29B1-B63F-8DC9-24BB56C05D44}"/>
          </ac:picMkLst>
        </pc:picChg>
        <pc:picChg chg="add del">
          <ac:chgData name="Abdul Rehman Memon" userId="S::amemon.bscs22seecs@student.nust.edu.pk::31d32967-8a8a-4b58-a30d-fd41e924a6b8" providerId="AD" clId="Web-{FFFC4E6D-3F1A-6C0F-AE30-3035121E9EF4}" dt="2024-04-03T07:28:03.313" v="86"/>
          <ac:picMkLst>
            <pc:docMk/>
            <pc:sldMk cId="109857222" sldId="256"/>
            <ac:picMk id="34" creationId="{DD8EBDBE-5C95-31A9-0047-214F2003675F}"/>
          </ac:picMkLst>
        </pc:picChg>
        <pc:picChg chg="add del">
          <ac:chgData name="Abdul Rehman Memon" userId="S::amemon.bscs22seecs@student.nust.edu.pk::31d32967-8a8a-4b58-a30d-fd41e924a6b8" providerId="AD" clId="Web-{FFFC4E6D-3F1A-6C0F-AE30-3035121E9EF4}" dt="2024-04-03T07:28:16.595" v="88"/>
          <ac:picMkLst>
            <pc:docMk/>
            <pc:sldMk cId="109857222" sldId="256"/>
            <ac:picMk id="38" creationId="{DCC0AFDC-7224-6469-7224-FD3C1262826E}"/>
          </ac:picMkLst>
        </pc:picChg>
        <pc:picChg chg="add mod ord">
          <ac:chgData name="Abdul Rehman Memon" userId="S::amemon.bscs22seecs@student.nust.edu.pk::31d32967-8a8a-4b58-a30d-fd41e924a6b8" providerId="AD" clId="Web-{FFFC4E6D-3F1A-6C0F-AE30-3035121E9EF4}" dt="2024-04-03T07:31:54.946" v="173"/>
          <ac:picMkLst>
            <pc:docMk/>
            <pc:sldMk cId="109857222" sldId="256"/>
            <ac:picMk id="44" creationId="{F0C6D2B5-B5A0-CE83-B0A0-6F3E3F58ADE4}"/>
          </ac:picMkLst>
        </pc:picChg>
        <pc:cxnChg chg="add del">
          <ac:chgData name="Abdul Rehman Memon" userId="S::amemon.bscs22seecs@student.nust.edu.pk::31d32967-8a8a-4b58-a30d-fd41e924a6b8" providerId="AD" clId="Web-{FFFC4E6D-3F1A-6C0F-AE30-3035121E9EF4}" dt="2024-04-03T07:27:33.562" v="78"/>
          <ac:cxnSpMkLst>
            <pc:docMk/>
            <pc:sldMk cId="109857222" sldId="256"/>
            <ac:cxnSpMk id="20" creationId="{EEA70831-9A8D-3B4D-8EA5-EE32F93E94E9}"/>
          </ac:cxnSpMkLst>
        </pc:cxnChg>
        <pc:cxnChg chg="add del">
          <ac:chgData name="Abdul Rehman Memon" userId="S::amemon.bscs22seecs@student.nust.edu.pk::31d32967-8a8a-4b58-a30d-fd41e924a6b8" providerId="AD" clId="Web-{FFFC4E6D-3F1A-6C0F-AE30-3035121E9EF4}" dt="2024-04-03T07:29:16.238" v="103"/>
          <ac:cxnSpMkLst>
            <pc:docMk/>
            <pc:sldMk cId="109857222" sldId="256"/>
            <ac:cxnSpMk id="45" creationId="{EEA70831-9A8D-3B4D-8EA5-EE32F93E94E9}"/>
          </ac:cxnSpMkLst>
        </pc:cxnChg>
        <pc:cxnChg chg="add del">
          <ac:chgData name="Abdul Rehman Memon" userId="S::amemon.bscs22seecs@student.nust.edu.pk::31d32967-8a8a-4b58-a30d-fd41e924a6b8" providerId="AD" clId="Web-{FFFC4E6D-3F1A-6C0F-AE30-3035121E9EF4}" dt="2024-04-03T07:28:36.986" v="92"/>
          <ac:cxnSpMkLst>
            <pc:docMk/>
            <pc:sldMk cId="109857222" sldId="256"/>
            <ac:cxnSpMk id="54" creationId="{EC392F51-F23E-E242-9750-A5B1F128E573}"/>
          </ac:cxnSpMkLst>
        </pc:cxnChg>
        <pc:cxnChg chg="add del">
          <ac:chgData name="Abdul Rehman Memon" userId="S::amemon.bscs22seecs@student.nust.edu.pk::31d32967-8a8a-4b58-a30d-fd41e924a6b8" providerId="AD" clId="Web-{FFFC4E6D-3F1A-6C0F-AE30-3035121E9EF4}" dt="2024-04-03T07:28:41.283" v="94"/>
          <ac:cxnSpMkLst>
            <pc:docMk/>
            <pc:sldMk cId="109857222" sldId="256"/>
            <ac:cxnSpMk id="61" creationId="{EEA70831-9A8D-3B4D-8EA5-EE32F93E94E9}"/>
          </ac:cxnSpMkLst>
        </pc:cxnChg>
        <pc:cxnChg chg="add del">
          <ac:chgData name="Abdul Rehman Memon" userId="S::amemon.bscs22seecs@student.nust.edu.pk::31d32967-8a8a-4b58-a30d-fd41e924a6b8" providerId="AD" clId="Web-{FFFC4E6D-3F1A-6C0F-AE30-3035121E9EF4}" dt="2024-04-03T07:28:49.221" v="96"/>
          <ac:cxnSpMkLst>
            <pc:docMk/>
            <pc:sldMk cId="109857222" sldId="256"/>
            <ac:cxnSpMk id="71" creationId="{EEA70831-9A8D-3B4D-8EA5-EE32F93E94E9}"/>
          </ac:cxnSpMkLst>
        </pc:cxnChg>
        <pc:cxnChg chg="add del">
          <ac:chgData name="Abdul Rehman Memon" userId="S::amemon.bscs22seecs@student.nust.edu.pk::31d32967-8a8a-4b58-a30d-fd41e924a6b8" providerId="AD" clId="Web-{FFFC4E6D-3F1A-6C0F-AE30-3035121E9EF4}" dt="2024-04-03T07:28:56.378" v="98"/>
          <ac:cxnSpMkLst>
            <pc:docMk/>
            <pc:sldMk cId="109857222" sldId="256"/>
            <ac:cxnSpMk id="78" creationId="{EC392F51-F23E-E242-9750-A5B1F128E573}"/>
          </ac:cxnSpMkLst>
        </pc:cxnChg>
        <pc:cxnChg chg="add del">
          <ac:chgData name="Abdul Rehman Memon" userId="S::amemon.bscs22seecs@student.nust.edu.pk::31d32967-8a8a-4b58-a30d-fd41e924a6b8" providerId="AD" clId="Web-{FFFC4E6D-3F1A-6C0F-AE30-3035121E9EF4}" dt="2024-04-03T07:28:59.581" v="100"/>
          <ac:cxnSpMkLst>
            <pc:docMk/>
            <pc:sldMk cId="109857222" sldId="256"/>
            <ac:cxnSpMk id="86" creationId="{EEA70831-9A8D-3B4D-8EA5-EE32F93E94E9}"/>
          </ac:cxnSpMkLst>
        </pc:cxnChg>
        <pc:cxnChg chg="add del">
          <ac:chgData name="Abdul Rehman Memon" userId="S::amemon.bscs22seecs@student.nust.edu.pk::31d32967-8a8a-4b58-a30d-fd41e924a6b8" providerId="AD" clId="Web-{FFFC4E6D-3F1A-6C0F-AE30-3035121E9EF4}" dt="2024-04-03T07:29:16.206" v="102"/>
          <ac:cxnSpMkLst>
            <pc:docMk/>
            <pc:sldMk cId="109857222" sldId="256"/>
            <ac:cxnSpMk id="89" creationId="{EEA70831-9A8D-3B4D-8EA5-EE32F93E94E9}"/>
          </ac:cxnSpMkLst>
        </pc:cxnChg>
        <pc:cxnChg chg="add del">
          <ac:chgData name="Abdul Rehman Memon" userId="S::amemon.bscs22seecs@student.nust.edu.pk::31d32967-8a8a-4b58-a30d-fd41e924a6b8" providerId="AD" clId="Web-{FFFC4E6D-3F1A-6C0F-AE30-3035121E9EF4}" dt="2024-04-03T07:31:11.289" v="167"/>
          <ac:cxnSpMkLst>
            <pc:docMk/>
            <pc:sldMk cId="109857222" sldId="256"/>
            <ac:cxnSpMk id="96" creationId="{EC392F51-F23E-E242-9750-A5B1F128E573}"/>
          </ac:cxnSpMkLst>
        </pc:cxnChg>
        <pc:cxnChg chg="add del">
          <ac:chgData name="Abdul Rehman Memon" userId="S::amemon.bscs22seecs@student.nust.edu.pk::31d32967-8a8a-4b58-a30d-fd41e924a6b8" providerId="AD" clId="Web-{FFFC4E6D-3F1A-6C0F-AE30-3035121E9EF4}" dt="2024-04-03T07:31:54.946" v="173"/>
          <ac:cxnSpMkLst>
            <pc:docMk/>
            <pc:sldMk cId="109857222" sldId="256"/>
            <ac:cxnSpMk id="107" creationId="{EC392F51-F23E-E242-9750-A5B1F128E573}"/>
          </ac:cxnSpMkLst>
        </pc:cxnChg>
        <pc:cxnChg chg="add del">
          <ac:chgData name="Abdul Rehman Memon" userId="S::amemon.bscs22seecs@student.nust.edu.pk::31d32967-8a8a-4b58-a30d-fd41e924a6b8" providerId="AD" clId="Web-{FFFC4E6D-3F1A-6C0F-AE30-3035121E9EF4}" dt="2024-04-03T07:31:54.853" v="172"/>
          <ac:cxnSpMkLst>
            <pc:docMk/>
            <pc:sldMk cId="109857222" sldId="256"/>
            <ac:cxnSpMk id="127" creationId="{E3B95BE3-D5B2-4F38-9A01-17866C9FBA6E}"/>
          </ac:cxnSpMkLst>
        </pc:cxnChg>
        <pc:cxnChg chg="add del">
          <ac:chgData name="Abdul Rehman Memon" userId="S::amemon.bscs22seecs@student.nust.edu.pk::31d32967-8a8a-4b58-a30d-fd41e924a6b8" providerId="AD" clId="Web-{FFFC4E6D-3F1A-6C0F-AE30-3035121E9EF4}" dt="2024-04-03T07:34:30.124" v="199"/>
          <ac:cxnSpMkLst>
            <pc:docMk/>
            <pc:sldMk cId="109857222" sldId="256"/>
            <ac:cxnSpMk id="133" creationId="{56020367-4FD5-4596-8E10-C5F095CD8DBF}"/>
          </ac:cxnSpMkLst>
        </pc:cxnChg>
        <pc:cxnChg chg="add">
          <ac:chgData name="Abdul Rehman Memon" userId="S::amemon.bscs22seecs@student.nust.edu.pk::31d32967-8a8a-4b58-a30d-fd41e924a6b8" providerId="AD" clId="Web-{FFFC4E6D-3F1A-6C0F-AE30-3035121E9EF4}" dt="2024-04-03T07:34:30.124" v="199"/>
          <ac:cxnSpMkLst>
            <pc:docMk/>
            <pc:sldMk cId="109857222" sldId="256"/>
            <ac:cxnSpMk id="143" creationId="{56020367-4FD5-4596-8E10-C5F095CD8DBF}"/>
          </ac:cxnSpMkLst>
        </pc:cxnChg>
      </pc:sldChg>
      <pc:sldChg chg="new del">
        <pc:chgData name="Abdul Rehman Memon" userId="S::amemon.bscs22seecs@student.nust.edu.pk::31d32967-8a8a-4b58-a30d-fd41e924a6b8" providerId="AD" clId="Web-{FFFC4E6D-3F1A-6C0F-AE30-3035121E9EF4}" dt="2024-04-03T07:29:27.707" v="104"/>
        <pc:sldMkLst>
          <pc:docMk/>
          <pc:sldMk cId="1421406360" sldId="257"/>
        </pc:sldMkLst>
      </pc:sldChg>
      <pc:sldChg chg="modSp new del">
        <pc:chgData name="Abdul Rehman Memon" userId="S::amemon.bscs22seecs@student.nust.edu.pk::31d32967-8a8a-4b58-a30d-fd41e924a6b8" providerId="AD" clId="Web-{FFFC4E6D-3F1A-6C0F-AE30-3035121E9EF4}" dt="2024-04-03T07:31:25.914" v="168"/>
        <pc:sldMkLst>
          <pc:docMk/>
          <pc:sldMk cId="2774305684" sldId="257"/>
        </pc:sldMkLst>
        <pc:spChg chg="mod">
          <ac:chgData name="Abdul Rehman Memon" userId="S::amemon.bscs22seecs@student.nust.edu.pk::31d32967-8a8a-4b58-a30d-fd41e924a6b8" providerId="AD" clId="Web-{FFFC4E6D-3F1A-6C0F-AE30-3035121E9EF4}" dt="2024-04-03T07:29:40.504" v="116" actId="20577"/>
          <ac:spMkLst>
            <pc:docMk/>
            <pc:sldMk cId="2774305684" sldId="257"/>
            <ac:spMk id="2" creationId="{386E2070-2B13-552C-1BED-1262FBC7808F}"/>
          </ac:spMkLst>
        </pc:spChg>
        <pc:spChg chg="mod">
          <ac:chgData name="Abdul Rehman Memon" userId="S::amemon.bscs22seecs@student.nust.edu.pk::31d32967-8a8a-4b58-a30d-fd41e924a6b8" providerId="AD" clId="Web-{FFFC4E6D-3F1A-6C0F-AE30-3035121E9EF4}" dt="2024-04-03T07:30:54.413" v="166" actId="20577"/>
          <ac:spMkLst>
            <pc:docMk/>
            <pc:sldMk cId="2774305684" sldId="257"/>
            <ac:spMk id="3" creationId="{63F5ACAF-BDF8-FBC8-1797-F9EC5D27064E}"/>
          </ac:spMkLst>
        </pc:spChg>
      </pc:sldChg>
      <pc:sldChg chg="addSp delSp modSp new mod setBg">
        <pc:chgData name="Abdul Rehman Memon" userId="S::amemon.bscs22seecs@student.nust.edu.pk::31d32967-8a8a-4b58-a30d-fd41e924a6b8" providerId="AD" clId="Web-{FFFC4E6D-3F1A-6C0F-AE30-3035121E9EF4}" dt="2024-04-03T07:36:24.222" v="242"/>
        <pc:sldMkLst>
          <pc:docMk/>
          <pc:sldMk cId="2831434923" sldId="257"/>
        </pc:sldMkLst>
        <pc:spChg chg="mod">
          <ac:chgData name="Abdul Rehman Memon" userId="S::amemon.bscs22seecs@student.nust.edu.pk::31d32967-8a8a-4b58-a30d-fd41e924a6b8" providerId="AD" clId="Web-{FFFC4E6D-3F1A-6C0F-AE30-3035121E9EF4}" dt="2024-04-03T07:36:24.222" v="242"/>
          <ac:spMkLst>
            <pc:docMk/>
            <pc:sldMk cId="2831434923" sldId="257"/>
            <ac:spMk id="2" creationId="{43A6963F-DF18-CF0D-00CB-F3F0792345E3}"/>
          </ac:spMkLst>
        </pc:spChg>
        <pc:spChg chg="add del mod">
          <ac:chgData name="Abdul Rehman Memon" userId="S::amemon.bscs22seecs@student.nust.edu.pk::31d32967-8a8a-4b58-a30d-fd41e924a6b8" providerId="AD" clId="Web-{FFFC4E6D-3F1A-6C0F-AE30-3035121E9EF4}" dt="2024-04-03T07:36:24.222" v="242"/>
          <ac:spMkLst>
            <pc:docMk/>
            <pc:sldMk cId="2831434923" sldId="257"/>
            <ac:spMk id="3" creationId="{174CC664-8A21-6E0D-F27C-5D429C29F51D}"/>
          </ac:spMkLst>
        </pc:spChg>
        <pc:spChg chg="add del">
          <ac:chgData name="Abdul Rehman Memon" userId="S::amemon.bscs22seecs@student.nust.edu.pk::31d32967-8a8a-4b58-a30d-fd41e924a6b8" providerId="AD" clId="Web-{FFFC4E6D-3F1A-6C0F-AE30-3035121E9EF4}" dt="2024-04-03T07:36:11.409" v="235"/>
          <ac:spMkLst>
            <pc:docMk/>
            <pc:sldMk cId="2831434923" sldId="257"/>
            <ac:spMk id="9" creationId="{7EE0A6B3-EB7E-45AA-ADB6-138489E0CD75}"/>
          </ac:spMkLst>
        </pc:spChg>
        <pc:spChg chg="add del">
          <ac:chgData name="Abdul Rehman Memon" userId="S::amemon.bscs22seecs@student.nust.edu.pk::31d32967-8a8a-4b58-a30d-fd41e924a6b8" providerId="AD" clId="Web-{FFFC4E6D-3F1A-6C0F-AE30-3035121E9EF4}" dt="2024-04-03T07:36:11.409" v="235"/>
          <ac:spMkLst>
            <pc:docMk/>
            <pc:sldMk cId="2831434923" sldId="257"/>
            <ac:spMk id="11" creationId="{0C0EA1AB-DC8C-4976-9474-9313A673D4E9}"/>
          </ac:spMkLst>
        </pc:spChg>
        <pc:spChg chg="add del">
          <ac:chgData name="Abdul Rehman Memon" userId="S::amemon.bscs22seecs@student.nust.edu.pk::31d32967-8a8a-4b58-a30d-fd41e924a6b8" providerId="AD" clId="Web-{FFFC4E6D-3F1A-6C0F-AE30-3035121E9EF4}" dt="2024-04-03T07:36:11.409" v="235"/>
          <ac:spMkLst>
            <pc:docMk/>
            <pc:sldMk cId="2831434923" sldId="257"/>
            <ac:spMk id="13" creationId="{6CB927A4-E432-4310-9CD5-E89FF5063179}"/>
          </ac:spMkLst>
        </pc:spChg>
        <pc:spChg chg="add del">
          <ac:chgData name="Abdul Rehman Memon" userId="S::amemon.bscs22seecs@student.nust.edu.pk::31d32967-8a8a-4b58-a30d-fd41e924a6b8" providerId="AD" clId="Web-{FFFC4E6D-3F1A-6C0F-AE30-3035121E9EF4}" dt="2024-04-03T07:36:11.409" v="235"/>
          <ac:spMkLst>
            <pc:docMk/>
            <pc:sldMk cId="2831434923" sldId="257"/>
            <ac:spMk id="15" creationId="{E3020543-B24B-4EC4-8FFC-8DD88EEA91A8}"/>
          </ac:spMkLst>
        </pc:spChg>
        <pc:spChg chg="add del">
          <ac:chgData name="Abdul Rehman Memon" userId="S::amemon.bscs22seecs@student.nust.edu.pk::31d32967-8a8a-4b58-a30d-fd41e924a6b8" providerId="AD" clId="Web-{FFFC4E6D-3F1A-6C0F-AE30-3035121E9EF4}" dt="2024-04-03T07:36:11.409" v="235"/>
          <ac:spMkLst>
            <pc:docMk/>
            <pc:sldMk cId="2831434923" sldId="257"/>
            <ac:spMk id="17" creationId="{1453BF6C-B012-48B7-B4E8-6D7AC7C27D02}"/>
          </ac:spMkLst>
        </pc:spChg>
        <pc:spChg chg="add del">
          <ac:chgData name="Abdul Rehman Memon" userId="S::amemon.bscs22seecs@student.nust.edu.pk::31d32967-8a8a-4b58-a30d-fd41e924a6b8" providerId="AD" clId="Web-{FFFC4E6D-3F1A-6C0F-AE30-3035121E9EF4}" dt="2024-04-03T07:36:15.456" v="237"/>
          <ac:spMkLst>
            <pc:docMk/>
            <pc:sldMk cId="2831434923" sldId="257"/>
            <ac:spMk id="21" creationId="{45CF0CC2-658D-4A87-9D2E-154B0ABE1BA0}"/>
          </ac:spMkLst>
        </pc:spChg>
        <pc:spChg chg="add del">
          <ac:chgData name="Abdul Rehman Memon" userId="S::amemon.bscs22seecs@student.nust.edu.pk::31d32967-8a8a-4b58-a30d-fd41e924a6b8" providerId="AD" clId="Web-{FFFC4E6D-3F1A-6C0F-AE30-3035121E9EF4}" dt="2024-04-03T07:36:15.456" v="237"/>
          <ac:spMkLst>
            <pc:docMk/>
            <pc:sldMk cId="2831434923" sldId="257"/>
            <ac:spMk id="22" creationId="{796C2CE2-29C3-4EBD-A8BB-82C6CC06950D}"/>
          </ac:spMkLst>
        </pc:spChg>
        <pc:spChg chg="add del">
          <ac:chgData name="Abdul Rehman Memon" userId="S::amemon.bscs22seecs@student.nust.edu.pk::31d32967-8a8a-4b58-a30d-fd41e924a6b8" providerId="AD" clId="Web-{FFFC4E6D-3F1A-6C0F-AE30-3035121E9EF4}" dt="2024-04-03T07:36:15.456" v="237"/>
          <ac:spMkLst>
            <pc:docMk/>
            <pc:sldMk cId="2831434923" sldId="257"/>
            <ac:spMk id="24" creationId="{6CB927A4-E432-4310-9CD5-E89FF5063179}"/>
          </ac:spMkLst>
        </pc:spChg>
        <pc:spChg chg="add del">
          <ac:chgData name="Abdul Rehman Memon" userId="S::amemon.bscs22seecs@student.nust.edu.pk::31d32967-8a8a-4b58-a30d-fd41e924a6b8" providerId="AD" clId="Web-{FFFC4E6D-3F1A-6C0F-AE30-3035121E9EF4}" dt="2024-04-03T07:36:15.456" v="237"/>
          <ac:spMkLst>
            <pc:docMk/>
            <pc:sldMk cId="2831434923" sldId="257"/>
            <ac:spMk id="25" creationId="{E3020543-B24B-4EC4-8FFC-8DD88EEA91A8}"/>
          </ac:spMkLst>
        </pc:spChg>
        <pc:spChg chg="add del">
          <ac:chgData name="Abdul Rehman Memon" userId="S::amemon.bscs22seecs@student.nust.edu.pk::31d32967-8a8a-4b58-a30d-fd41e924a6b8" providerId="AD" clId="Web-{FFFC4E6D-3F1A-6C0F-AE30-3035121E9EF4}" dt="2024-04-03T07:36:15.456" v="237"/>
          <ac:spMkLst>
            <pc:docMk/>
            <pc:sldMk cId="2831434923" sldId="257"/>
            <ac:spMk id="26" creationId="{1453BF6C-B012-48B7-B4E8-6D7AC7C27D02}"/>
          </ac:spMkLst>
        </pc:spChg>
        <pc:spChg chg="add del">
          <ac:chgData name="Abdul Rehman Memon" userId="S::amemon.bscs22seecs@student.nust.edu.pk::31d32967-8a8a-4b58-a30d-fd41e924a6b8" providerId="AD" clId="Web-{FFFC4E6D-3F1A-6C0F-AE30-3035121E9EF4}" dt="2024-04-03T07:36:20.565" v="239"/>
          <ac:spMkLst>
            <pc:docMk/>
            <pc:sldMk cId="2831434923" sldId="257"/>
            <ac:spMk id="29" creationId="{2659FDB4-FCBE-4A89-B46D-43D4FA54464D}"/>
          </ac:spMkLst>
        </pc:spChg>
        <pc:spChg chg="add del">
          <ac:chgData name="Abdul Rehman Memon" userId="S::amemon.bscs22seecs@student.nust.edu.pk::31d32967-8a8a-4b58-a30d-fd41e924a6b8" providerId="AD" clId="Web-{FFFC4E6D-3F1A-6C0F-AE30-3035121E9EF4}" dt="2024-04-03T07:36:24.175" v="241"/>
          <ac:spMkLst>
            <pc:docMk/>
            <pc:sldMk cId="2831434923" sldId="257"/>
            <ac:spMk id="33" creationId="{2FD33B50-DCFC-4FC8-86E6-220C10042223}"/>
          </ac:spMkLst>
        </pc:spChg>
        <pc:spChg chg="add del">
          <ac:chgData name="Abdul Rehman Memon" userId="S::amemon.bscs22seecs@student.nust.edu.pk::31d32967-8a8a-4b58-a30d-fd41e924a6b8" providerId="AD" clId="Web-{FFFC4E6D-3F1A-6C0F-AE30-3035121E9EF4}" dt="2024-04-03T07:36:24.175" v="241"/>
          <ac:spMkLst>
            <pc:docMk/>
            <pc:sldMk cId="2831434923" sldId="257"/>
            <ac:spMk id="34" creationId="{B0C822EA-49C6-4B57-89F4-2F6A54365C59}"/>
          </ac:spMkLst>
        </pc:spChg>
        <pc:spChg chg="add del">
          <ac:chgData name="Abdul Rehman Memon" userId="S::amemon.bscs22seecs@student.nust.edu.pk::31d32967-8a8a-4b58-a30d-fd41e924a6b8" providerId="AD" clId="Web-{FFFC4E6D-3F1A-6C0F-AE30-3035121E9EF4}" dt="2024-04-03T07:36:24.175" v="241"/>
          <ac:spMkLst>
            <pc:docMk/>
            <pc:sldMk cId="2831434923" sldId="257"/>
            <ac:spMk id="36" creationId="{6CB927A4-E432-4310-9CD5-E89FF5063179}"/>
          </ac:spMkLst>
        </pc:spChg>
        <pc:spChg chg="add del">
          <ac:chgData name="Abdul Rehman Memon" userId="S::amemon.bscs22seecs@student.nust.edu.pk::31d32967-8a8a-4b58-a30d-fd41e924a6b8" providerId="AD" clId="Web-{FFFC4E6D-3F1A-6C0F-AE30-3035121E9EF4}" dt="2024-04-03T07:36:24.175" v="241"/>
          <ac:spMkLst>
            <pc:docMk/>
            <pc:sldMk cId="2831434923" sldId="257"/>
            <ac:spMk id="37" creationId="{E3020543-B24B-4EC4-8FFC-8DD88EEA91A8}"/>
          </ac:spMkLst>
        </pc:spChg>
        <pc:spChg chg="add del">
          <ac:chgData name="Abdul Rehman Memon" userId="S::amemon.bscs22seecs@student.nust.edu.pk::31d32967-8a8a-4b58-a30d-fd41e924a6b8" providerId="AD" clId="Web-{FFFC4E6D-3F1A-6C0F-AE30-3035121E9EF4}" dt="2024-04-03T07:36:24.175" v="241"/>
          <ac:spMkLst>
            <pc:docMk/>
            <pc:sldMk cId="2831434923" sldId="257"/>
            <ac:spMk id="38" creationId="{1453BF6C-B012-48B7-B4E8-6D7AC7C27D02}"/>
          </ac:spMkLst>
        </pc:spChg>
        <pc:spChg chg="add del">
          <ac:chgData name="Abdul Rehman Memon" userId="S::amemon.bscs22seecs@student.nust.edu.pk::31d32967-8a8a-4b58-a30d-fd41e924a6b8" providerId="AD" clId="Web-{FFFC4E6D-3F1A-6C0F-AE30-3035121E9EF4}" dt="2024-04-03T07:36:24.175" v="241"/>
          <ac:spMkLst>
            <pc:docMk/>
            <pc:sldMk cId="2831434923" sldId="257"/>
            <ac:spMk id="40" creationId="{174CC664-8A21-6E0D-F27C-5D429C29F51D}"/>
          </ac:spMkLst>
        </pc:spChg>
        <pc:spChg chg="add">
          <ac:chgData name="Abdul Rehman Memon" userId="S::amemon.bscs22seecs@student.nust.edu.pk::31d32967-8a8a-4b58-a30d-fd41e924a6b8" providerId="AD" clId="Web-{FFFC4E6D-3F1A-6C0F-AE30-3035121E9EF4}" dt="2024-04-03T07:36:24.222" v="242"/>
          <ac:spMkLst>
            <pc:docMk/>
            <pc:sldMk cId="2831434923" sldId="257"/>
            <ac:spMk id="42" creationId="{7EE0A6B3-EB7E-45AA-ADB6-138489E0CD75}"/>
          </ac:spMkLst>
        </pc:spChg>
        <pc:spChg chg="add">
          <ac:chgData name="Abdul Rehman Memon" userId="S::amemon.bscs22seecs@student.nust.edu.pk::31d32967-8a8a-4b58-a30d-fd41e924a6b8" providerId="AD" clId="Web-{FFFC4E6D-3F1A-6C0F-AE30-3035121E9EF4}" dt="2024-04-03T07:36:24.222" v="242"/>
          <ac:spMkLst>
            <pc:docMk/>
            <pc:sldMk cId="2831434923" sldId="257"/>
            <ac:spMk id="43" creationId="{0C0EA1AB-DC8C-4976-9474-9313A673D4E9}"/>
          </ac:spMkLst>
        </pc:spChg>
        <pc:spChg chg="add">
          <ac:chgData name="Abdul Rehman Memon" userId="S::amemon.bscs22seecs@student.nust.edu.pk::31d32967-8a8a-4b58-a30d-fd41e924a6b8" providerId="AD" clId="Web-{FFFC4E6D-3F1A-6C0F-AE30-3035121E9EF4}" dt="2024-04-03T07:36:24.222" v="242"/>
          <ac:spMkLst>
            <pc:docMk/>
            <pc:sldMk cId="2831434923" sldId="257"/>
            <ac:spMk id="45" creationId="{6CB927A4-E432-4310-9CD5-E89FF5063179}"/>
          </ac:spMkLst>
        </pc:spChg>
        <pc:spChg chg="add">
          <ac:chgData name="Abdul Rehman Memon" userId="S::amemon.bscs22seecs@student.nust.edu.pk::31d32967-8a8a-4b58-a30d-fd41e924a6b8" providerId="AD" clId="Web-{FFFC4E6D-3F1A-6C0F-AE30-3035121E9EF4}" dt="2024-04-03T07:36:24.222" v="242"/>
          <ac:spMkLst>
            <pc:docMk/>
            <pc:sldMk cId="2831434923" sldId="257"/>
            <ac:spMk id="46" creationId="{E3020543-B24B-4EC4-8FFC-8DD88EEA91A8}"/>
          </ac:spMkLst>
        </pc:spChg>
        <pc:spChg chg="add">
          <ac:chgData name="Abdul Rehman Memon" userId="S::amemon.bscs22seecs@student.nust.edu.pk::31d32967-8a8a-4b58-a30d-fd41e924a6b8" providerId="AD" clId="Web-{FFFC4E6D-3F1A-6C0F-AE30-3035121E9EF4}" dt="2024-04-03T07:36:24.222" v="242"/>
          <ac:spMkLst>
            <pc:docMk/>
            <pc:sldMk cId="2831434923" sldId="257"/>
            <ac:spMk id="47" creationId="{1453BF6C-B012-48B7-B4E8-6D7AC7C27D02}"/>
          </ac:spMkLst>
        </pc:spChg>
        <pc:spChg chg="add">
          <ac:chgData name="Abdul Rehman Memon" userId="S::amemon.bscs22seecs@student.nust.edu.pk::31d32967-8a8a-4b58-a30d-fd41e924a6b8" providerId="AD" clId="Web-{FFFC4E6D-3F1A-6C0F-AE30-3035121E9EF4}" dt="2024-04-03T07:36:24.222" v="242"/>
          <ac:spMkLst>
            <pc:docMk/>
            <pc:sldMk cId="2831434923" sldId="257"/>
            <ac:spMk id="49" creationId="{174CC664-8A21-6E0D-F27C-5D429C29F51D}"/>
          </ac:spMkLst>
        </pc:spChg>
        <pc:graphicFrameChg chg="add del">
          <ac:chgData name="Abdul Rehman Memon" userId="S::amemon.bscs22seecs@student.nust.edu.pk::31d32967-8a8a-4b58-a30d-fd41e924a6b8" providerId="AD" clId="Web-{FFFC4E6D-3F1A-6C0F-AE30-3035121E9EF4}" dt="2024-04-03T07:36:20.565" v="239"/>
          <ac:graphicFrameMkLst>
            <pc:docMk/>
            <pc:sldMk cId="2831434923" sldId="257"/>
            <ac:graphicFrameMk id="31" creationId="{0D454063-0E05-A8FF-8093-216EE76B33D7}"/>
          </ac:graphicFrameMkLst>
        </pc:graphicFrameChg>
        <pc:picChg chg="add del">
          <ac:chgData name="Abdul Rehman Memon" userId="S::amemon.bscs22seecs@student.nust.edu.pk::31d32967-8a8a-4b58-a30d-fd41e924a6b8" providerId="AD" clId="Web-{FFFC4E6D-3F1A-6C0F-AE30-3035121E9EF4}" dt="2024-04-03T07:36:11.409" v="235"/>
          <ac:picMkLst>
            <pc:docMk/>
            <pc:sldMk cId="2831434923" sldId="257"/>
            <ac:picMk id="5" creationId="{485D2FC6-D4E4-C209-BEC3-DCA4063C49D2}"/>
          </ac:picMkLst>
        </pc:picChg>
        <pc:picChg chg="add del">
          <ac:chgData name="Abdul Rehman Memon" userId="S::amemon.bscs22seecs@student.nust.edu.pk::31d32967-8a8a-4b58-a30d-fd41e924a6b8" providerId="AD" clId="Web-{FFFC4E6D-3F1A-6C0F-AE30-3035121E9EF4}" dt="2024-04-03T07:36:15.456" v="237"/>
          <ac:picMkLst>
            <pc:docMk/>
            <pc:sldMk cId="2831434923" sldId="257"/>
            <ac:picMk id="23" creationId="{9B566BFA-011D-01F1-DCBE-7803D8E1BB87}"/>
          </ac:picMkLst>
        </pc:picChg>
        <pc:picChg chg="add del">
          <ac:chgData name="Abdul Rehman Memon" userId="S::amemon.bscs22seecs@student.nust.edu.pk::31d32967-8a8a-4b58-a30d-fd41e924a6b8" providerId="AD" clId="Web-{FFFC4E6D-3F1A-6C0F-AE30-3035121E9EF4}" dt="2024-04-03T07:36:24.175" v="241"/>
          <ac:picMkLst>
            <pc:docMk/>
            <pc:sldMk cId="2831434923" sldId="257"/>
            <ac:picMk id="35" creationId="{9246AD2B-FC95-9490-3870-E5037D6B177C}"/>
          </ac:picMkLst>
        </pc:picChg>
        <pc:picChg chg="add">
          <ac:chgData name="Abdul Rehman Memon" userId="S::amemon.bscs22seecs@student.nust.edu.pk::31d32967-8a8a-4b58-a30d-fd41e924a6b8" providerId="AD" clId="Web-{FFFC4E6D-3F1A-6C0F-AE30-3035121E9EF4}" dt="2024-04-03T07:36:24.222" v="242"/>
          <ac:picMkLst>
            <pc:docMk/>
            <pc:sldMk cId="2831434923" sldId="257"/>
            <ac:picMk id="44" creationId="{485D2FC6-D4E4-C209-BEC3-DCA4063C49D2}"/>
          </ac:picMkLst>
        </pc:picChg>
        <pc:cxnChg chg="add del">
          <ac:chgData name="Abdul Rehman Memon" userId="S::amemon.bscs22seecs@student.nust.edu.pk::31d32967-8a8a-4b58-a30d-fd41e924a6b8" providerId="AD" clId="Web-{FFFC4E6D-3F1A-6C0F-AE30-3035121E9EF4}" dt="2024-04-03T07:36:11.409" v="235"/>
          <ac:cxnSpMkLst>
            <pc:docMk/>
            <pc:sldMk cId="2831434923" sldId="257"/>
            <ac:cxnSpMk id="19" creationId="{C49DA8F6-BCC1-4447-B54C-57856834B94B}"/>
          </ac:cxnSpMkLst>
        </pc:cxnChg>
        <pc:cxnChg chg="add del">
          <ac:chgData name="Abdul Rehman Memon" userId="S::amemon.bscs22seecs@student.nust.edu.pk::31d32967-8a8a-4b58-a30d-fd41e924a6b8" providerId="AD" clId="Web-{FFFC4E6D-3F1A-6C0F-AE30-3035121E9EF4}" dt="2024-04-03T07:36:15.456" v="237"/>
          <ac:cxnSpMkLst>
            <pc:docMk/>
            <pc:sldMk cId="2831434923" sldId="257"/>
            <ac:cxnSpMk id="27" creationId="{BF76EB78-6E9D-49A9-ADC5-7BCCD6F1FD48}"/>
          </ac:cxnSpMkLst>
        </pc:cxnChg>
        <pc:cxnChg chg="add del">
          <ac:chgData name="Abdul Rehman Memon" userId="S::amemon.bscs22seecs@student.nust.edu.pk::31d32967-8a8a-4b58-a30d-fd41e924a6b8" providerId="AD" clId="Web-{FFFC4E6D-3F1A-6C0F-AE30-3035121E9EF4}" dt="2024-04-03T07:36:20.565" v="239"/>
          <ac:cxnSpMkLst>
            <pc:docMk/>
            <pc:sldMk cId="2831434923" sldId="257"/>
            <ac:cxnSpMk id="30" creationId="{C8F51B3F-8331-4E4A-AE96-D47B1006EEAD}"/>
          </ac:cxnSpMkLst>
        </pc:cxnChg>
        <pc:cxnChg chg="add del">
          <ac:chgData name="Abdul Rehman Memon" userId="S::amemon.bscs22seecs@student.nust.edu.pk::31d32967-8a8a-4b58-a30d-fd41e924a6b8" providerId="AD" clId="Web-{FFFC4E6D-3F1A-6C0F-AE30-3035121E9EF4}" dt="2024-04-03T07:36:24.175" v="241"/>
          <ac:cxnSpMkLst>
            <pc:docMk/>
            <pc:sldMk cId="2831434923" sldId="257"/>
            <ac:cxnSpMk id="39" creationId="{C27ECE09-20A7-4AE8-973B-F66776C1113E}"/>
          </ac:cxnSpMkLst>
        </pc:cxnChg>
        <pc:cxnChg chg="add">
          <ac:chgData name="Abdul Rehman Memon" userId="S::amemon.bscs22seecs@student.nust.edu.pk::31d32967-8a8a-4b58-a30d-fd41e924a6b8" providerId="AD" clId="Web-{FFFC4E6D-3F1A-6C0F-AE30-3035121E9EF4}" dt="2024-04-03T07:36:24.222" v="242"/>
          <ac:cxnSpMkLst>
            <pc:docMk/>
            <pc:sldMk cId="2831434923" sldId="257"/>
            <ac:cxnSpMk id="48" creationId="{C49DA8F6-BCC1-4447-B54C-57856834B94B}"/>
          </ac:cxnSpMkLst>
        </pc:cxnChg>
      </pc:sldChg>
      <pc:sldChg chg="modSp new del">
        <pc:chgData name="Abdul Rehman Memon" userId="S::amemon.bscs22seecs@student.nust.edu.pk::31d32967-8a8a-4b58-a30d-fd41e924a6b8" providerId="AD" clId="Web-{FFFC4E6D-3F1A-6C0F-AE30-3035121E9EF4}" dt="2024-04-03T07:34:37.562" v="200"/>
        <pc:sldMkLst>
          <pc:docMk/>
          <pc:sldMk cId="3061239973" sldId="257"/>
        </pc:sldMkLst>
        <pc:spChg chg="mod">
          <ac:chgData name="Abdul Rehman Memon" userId="S::amemon.bscs22seecs@student.nust.edu.pk::31d32967-8a8a-4b58-a30d-fd41e924a6b8" providerId="AD" clId="Web-{FFFC4E6D-3F1A-6C0F-AE30-3035121E9EF4}" dt="2024-04-03T07:33:24.918" v="185" actId="20577"/>
          <ac:spMkLst>
            <pc:docMk/>
            <pc:sldMk cId="3061239973" sldId="257"/>
            <ac:spMk id="2" creationId="{B76191E6-C9D6-C79A-ED49-DB055C771F72}"/>
          </ac:spMkLst>
        </pc:spChg>
      </pc:sldChg>
      <pc:sldChg chg="addSp delSp modSp new mod setBg">
        <pc:chgData name="Abdul Rehman Memon" userId="S::amemon.bscs22seecs@student.nust.edu.pk::31d32967-8a8a-4b58-a30d-fd41e924a6b8" providerId="AD" clId="Web-{FFFC4E6D-3F1A-6C0F-AE30-3035121E9EF4}" dt="2024-04-03T07:59:08.301" v="760" actId="20577"/>
        <pc:sldMkLst>
          <pc:docMk/>
          <pc:sldMk cId="690460642" sldId="258"/>
        </pc:sldMkLst>
        <pc:spChg chg="mod">
          <ac:chgData name="Abdul Rehman Memon" userId="S::amemon.bscs22seecs@student.nust.edu.pk::31d32967-8a8a-4b58-a30d-fd41e924a6b8" providerId="AD" clId="Web-{FFFC4E6D-3F1A-6C0F-AE30-3035121E9EF4}" dt="2024-04-03T07:59:08.301" v="760" actId="20577"/>
          <ac:spMkLst>
            <pc:docMk/>
            <pc:sldMk cId="690460642" sldId="258"/>
            <ac:spMk id="2" creationId="{40CAC48E-1256-40D8-3660-8108CBAFD9CA}"/>
          </ac:spMkLst>
        </pc:spChg>
        <pc:spChg chg="mod">
          <ac:chgData name="Abdul Rehman Memon" userId="S::amemon.bscs22seecs@student.nust.edu.pk::31d32967-8a8a-4b58-a30d-fd41e924a6b8" providerId="AD" clId="Web-{FFFC4E6D-3F1A-6C0F-AE30-3035121E9EF4}" dt="2024-04-03T07:38:20.710" v="280"/>
          <ac:spMkLst>
            <pc:docMk/>
            <pc:sldMk cId="690460642" sldId="258"/>
            <ac:spMk id="3" creationId="{ECD7705D-4FDB-87A2-64D8-F2623BBDE9AA}"/>
          </ac:spMkLst>
        </pc:spChg>
        <pc:spChg chg="add del">
          <ac:chgData name="Abdul Rehman Memon" userId="S::amemon.bscs22seecs@student.nust.edu.pk::31d32967-8a8a-4b58-a30d-fd41e924a6b8" providerId="AD" clId="Web-{FFFC4E6D-3F1A-6C0F-AE30-3035121E9EF4}" dt="2024-04-03T07:37:53.490" v="275"/>
          <ac:spMkLst>
            <pc:docMk/>
            <pc:sldMk cId="690460642" sldId="258"/>
            <ac:spMk id="8" creationId="{327D73B4-9F5C-4A64-A179-51B9500CB8B5}"/>
          </ac:spMkLst>
        </pc:spChg>
        <pc:spChg chg="add del">
          <ac:chgData name="Abdul Rehman Memon" userId="S::amemon.bscs22seecs@student.nust.edu.pk::31d32967-8a8a-4b58-a30d-fd41e924a6b8" providerId="AD" clId="Web-{FFFC4E6D-3F1A-6C0F-AE30-3035121E9EF4}" dt="2024-04-03T07:37:42.615" v="273"/>
          <ac:spMkLst>
            <pc:docMk/>
            <pc:sldMk cId="690460642" sldId="258"/>
            <ac:spMk id="9" creationId="{7EE0A6B3-EB7E-45AA-ADB6-138489E0CD75}"/>
          </ac:spMkLst>
        </pc:spChg>
        <pc:spChg chg="add del">
          <ac:chgData name="Abdul Rehman Memon" userId="S::amemon.bscs22seecs@student.nust.edu.pk::31d32967-8a8a-4b58-a30d-fd41e924a6b8" providerId="AD" clId="Web-{FFFC4E6D-3F1A-6C0F-AE30-3035121E9EF4}" dt="2024-04-03T07:37:53.490" v="275"/>
          <ac:spMkLst>
            <pc:docMk/>
            <pc:sldMk cId="690460642" sldId="258"/>
            <ac:spMk id="10" creationId="{C1F06963-6374-4B48-844F-071A9BAAAE02}"/>
          </ac:spMkLst>
        </pc:spChg>
        <pc:spChg chg="add del">
          <ac:chgData name="Abdul Rehman Memon" userId="S::amemon.bscs22seecs@student.nust.edu.pk::31d32967-8a8a-4b58-a30d-fd41e924a6b8" providerId="AD" clId="Web-{FFFC4E6D-3F1A-6C0F-AE30-3035121E9EF4}" dt="2024-04-03T07:37:42.615" v="273"/>
          <ac:spMkLst>
            <pc:docMk/>
            <pc:sldMk cId="690460642" sldId="258"/>
            <ac:spMk id="11" creationId="{0C0EA1AB-DC8C-4976-9474-9313A673D4E9}"/>
          </ac:spMkLst>
        </pc:spChg>
        <pc:spChg chg="add del">
          <ac:chgData name="Abdul Rehman Memon" userId="S::amemon.bscs22seecs@student.nust.edu.pk::31d32967-8a8a-4b58-a30d-fd41e924a6b8" providerId="AD" clId="Web-{FFFC4E6D-3F1A-6C0F-AE30-3035121E9EF4}" dt="2024-04-03T07:37:53.490" v="275"/>
          <ac:spMkLst>
            <pc:docMk/>
            <pc:sldMk cId="690460642" sldId="258"/>
            <ac:spMk id="12" creationId="{6CB927A4-E432-4310-9CD5-E89FF5063179}"/>
          </ac:spMkLst>
        </pc:spChg>
        <pc:spChg chg="add del">
          <ac:chgData name="Abdul Rehman Memon" userId="S::amemon.bscs22seecs@student.nust.edu.pk::31d32967-8a8a-4b58-a30d-fd41e924a6b8" providerId="AD" clId="Web-{FFFC4E6D-3F1A-6C0F-AE30-3035121E9EF4}" dt="2024-04-03T07:37:42.615" v="273"/>
          <ac:spMkLst>
            <pc:docMk/>
            <pc:sldMk cId="690460642" sldId="258"/>
            <ac:spMk id="13" creationId="{6CB927A4-E432-4310-9CD5-E89FF5063179}"/>
          </ac:spMkLst>
        </pc:spChg>
        <pc:spChg chg="add del">
          <ac:chgData name="Abdul Rehman Memon" userId="S::amemon.bscs22seecs@student.nust.edu.pk::31d32967-8a8a-4b58-a30d-fd41e924a6b8" providerId="AD" clId="Web-{FFFC4E6D-3F1A-6C0F-AE30-3035121E9EF4}" dt="2024-04-03T07:37:53.490" v="275"/>
          <ac:spMkLst>
            <pc:docMk/>
            <pc:sldMk cId="690460642" sldId="258"/>
            <ac:spMk id="14" creationId="{1453BF6C-B012-48B7-B4E8-6D7AC7C27D02}"/>
          </ac:spMkLst>
        </pc:spChg>
        <pc:spChg chg="add del">
          <ac:chgData name="Abdul Rehman Memon" userId="S::amemon.bscs22seecs@student.nust.edu.pk::31d32967-8a8a-4b58-a30d-fd41e924a6b8" providerId="AD" clId="Web-{FFFC4E6D-3F1A-6C0F-AE30-3035121E9EF4}" dt="2024-04-03T07:37:42.615" v="273"/>
          <ac:spMkLst>
            <pc:docMk/>
            <pc:sldMk cId="690460642" sldId="258"/>
            <ac:spMk id="15" creationId="{E3020543-B24B-4EC4-8FFC-8DD88EEA91A8}"/>
          </ac:spMkLst>
        </pc:spChg>
        <pc:spChg chg="add del">
          <ac:chgData name="Abdul Rehman Memon" userId="S::amemon.bscs22seecs@student.nust.edu.pk::31d32967-8a8a-4b58-a30d-fd41e924a6b8" providerId="AD" clId="Web-{FFFC4E6D-3F1A-6C0F-AE30-3035121E9EF4}" dt="2024-04-03T07:37:53.490" v="275"/>
          <ac:spMkLst>
            <pc:docMk/>
            <pc:sldMk cId="690460642" sldId="258"/>
            <ac:spMk id="16" creationId="{E3020543-B24B-4EC4-8FFC-8DD88EEA91A8}"/>
          </ac:spMkLst>
        </pc:spChg>
        <pc:spChg chg="add del">
          <ac:chgData name="Abdul Rehman Memon" userId="S::amemon.bscs22seecs@student.nust.edu.pk::31d32967-8a8a-4b58-a30d-fd41e924a6b8" providerId="AD" clId="Web-{FFFC4E6D-3F1A-6C0F-AE30-3035121E9EF4}" dt="2024-04-03T07:37:42.615" v="273"/>
          <ac:spMkLst>
            <pc:docMk/>
            <pc:sldMk cId="690460642" sldId="258"/>
            <ac:spMk id="17" creationId="{1453BF6C-B012-48B7-B4E8-6D7AC7C27D02}"/>
          </ac:spMkLst>
        </pc:spChg>
        <pc:spChg chg="add del">
          <ac:chgData name="Abdul Rehman Memon" userId="S::amemon.bscs22seecs@student.nust.edu.pk::31d32967-8a8a-4b58-a30d-fd41e924a6b8" providerId="AD" clId="Web-{FFFC4E6D-3F1A-6C0F-AE30-3035121E9EF4}" dt="2024-04-03T07:38:16.632" v="277"/>
          <ac:spMkLst>
            <pc:docMk/>
            <pc:sldMk cId="690460642" sldId="258"/>
            <ac:spMk id="20" creationId="{7EE0A6B3-EB7E-45AA-ADB6-138489E0CD75}"/>
          </ac:spMkLst>
        </pc:spChg>
        <pc:spChg chg="add del">
          <ac:chgData name="Abdul Rehman Memon" userId="S::amemon.bscs22seecs@student.nust.edu.pk::31d32967-8a8a-4b58-a30d-fd41e924a6b8" providerId="AD" clId="Web-{FFFC4E6D-3F1A-6C0F-AE30-3035121E9EF4}" dt="2024-04-03T07:38:16.632" v="277"/>
          <ac:spMkLst>
            <pc:docMk/>
            <pc:sldMk cId="690460642" sldId="258"/>
            <ac:spMk id="21" creationId="{0C0EA1AB-DC8C-4976-9474-9313A673D4E9}"/>
          </ac:spMkLst>
        </pc:spChg>
        <pc:spChg chg="add del">
          <ac:chgData name="Abdul Rehman Memon" userId="S::amemon.bscs22seecs@student.nust.edu.pk::31d32967-8a8a-4b58-a30d-fd41e924a6b8" providerId="AD" clId="Web-{FFFC4E6D-3F1A-6C0F-AE30-3035121E9EF4}" dt="2024-04-03T07:38:16.632" v="277"/>
          <ac:spMkLst>
            <pc:docMk/>
            <pc:sldMk cId="690460642" sldId="258"/>
            <ac:spMk id="23" creationId="{6CB927A4-E432-4310-9CD5-E89FF5063179}"/>
          </ac:spMkLst>
        </pc:spChg>
        <pc:spChg chg="add del">
          <ac:chgData name="Abdul Rehman Memon" userId="S::amemon.bscs22seecs@student.nust.edu.pk::31d32967-8a8a-4b58-a30d-fd41e924a6b8" providerId="AD" clId="Web-{FFFC4E6D-3F1A-6C0F-AE30-3035121E9EF4}" dt="2024-04-03T07:38:16.632" v="277"/>
          <ac:spMkLst>
            <pc:docMk/>
            <pc:sldMk cId="690460642" sldId="258"/>
            <ac:spMk id="24" creationId="{E3020543-B24B-4EC4-8FFC-8DD88EEA91A8}"/>
          </ac:spMkLst>
        </pc:spChg>
        <pc:spChg chg="add del">
          <ac:chgData name="Abdul Rehman Memon" userId="S::amemon.bscs22seecs@student.nust.edu.pk::31d32967-8a8a-4b58-a30d-fd41e924a6b8" providerId="AD" clId="Web-{FFFC4E6D-3F1A-6C0F-AE30-3035121E9EF4}" dt="2024-04-03T07:38:16.632" v="277"/>
          <ac:spMkLst>
            <pc:docMk/>
            <pc:sldMk cId="690460642" sldId="258"/>
            <ac:spMk id="25" creationId="{1453BF6C-B012-48B7-B4E8-6D7AC7C27D02}"/>
          </ac:spMkLst>
        </pc:spChg>
        <pc:spChg chg="add del">
          <ac:chgData name="Abdul Rehman Memon" userId="S::amemon.bscs22seecs@student.nust.edu.pk::31d32967-8a8a-4b58-a30d-fd41e924a6b8" providerId="AD" clId="Web-{FFFC4E6D-3F1A-6C0F-AE30-3035121E9EF4}" dt="2024-04-03T07:38:20.663" v="279"/>
          <ac:spMkLst>
            <pc:docMk/>
            <pc:sldMk cId="690460642" sldId="258"/>
            <ac:spMk id="28" creationId="{8D1AA55E-40D5-461B-A5A8-4AE8AAB71B08}"/>
          </ac:spMkLst>
        </pc:spChg>
        <pc:spChg chg="add del">
          <ac:chgData name="Abdul Rehman Memon" userId="S::amemon.bscs22seecs@student.nust.edu.pk::31d32967-8a8a-4b58-a30d-fd41e924a6b8" providerId="AD" clId="Web-{FFFC4E6D-3F1A-6C0F-AE30-3035121E9EF4}" dt="2024-04-03T07:38:20.663" v="279"/>
          <ac:spMkLst>
            <pc:docMk/>
            <pc:sldMk cId="690460642" sldId="258"/>
            <ac:spMk id="30" creationId="{6CB927A4-E432-4310-9CD5-E89FF5063179}"/>
          </ac:spMkLst>
        </pc:spChg>
        <pc:spChg chg="add del">
          <ac:chgData name="Abdul Rehman Memon" userId="S::amemon.bscs22seecs@student.nust.edu.pk::31d32967-8a8a-4b58-a30d-fd41e924a6b8" providerId="AD" clId="Web-{FFFC4E6D-3F1A-6C0F-AE30-3035121E9EF4}" dt="2024-04-03T07:38:20.663" v="279"/>
          <ac:spMkLst>
            <pc:docMk/>
            <pc:sldMk cId="690460642" sldId="258"/>
            <ac:spMk id="31" creationId="{E3020543-B24B-4EC4-8FFC-8DD88EEA91A8}"/>
          </ac:spMkLst>
        </pc:spChg>
        <pc:spChg chg="add del">
          <ac:chgData name="Abdul Rehman Memon" userId="S::amemon.bscs22seecs@student.nust.edu.pk::31d32967-8a8a-4b58-a30d-fd41e924a6b8" providerId="AD" clId="Web-{FFFC4E6D-3F1A-6C0F-AE30-3035121E9EF4}" dt="2024-04-03T07:38:20.663" v="279"/>
          <ac:spMkLst>
            <pc:docMk/>
            <pc:sldMk cId="690460642" sldId="258"/>
            <ac:spMk id="32" creationId="{1453BF6C-B012-48B7-B4E8-6D7AC7C27D02}"/>
          </ac:spMkLst>
        </pc:spChg>
        <pc:spChg chg="add">
          <ac:chgData name="Abdul Rehman Memon" userId="S::amemon.bscs22seecs@student.nust.edu.pk::31d32967-8a8a-4b58-a30d-fd41e924a6b8" providerId="AD" clId="Web-{FFFC4E6D-3F1A-6C0F-AE30-3035121E9EF4}" dt="2024-04-03T07:38:20.710" v="280"/>
          <ac:spMkLst>
            <pc:docMk/>
            <pc:sldMk cId="690460642" sldId="258"/>
            <ac:spMk id="34" creationId="{7EE0A6B3-EB7E-45AA-ADB6-138489E0CD75}"/>
          </ac:spMkLst>
        </pc:spChg>
        <pc:spChg chg="add">
          <ac:chgData name="Abdul Rehman Memon" userId="S::amemon.bscs22seecs@student.nust.edu.pk::31d32967-8a8a-4b58-a30d-fd41e924a6b8" providerId="AD" clId="Web-{FFFC4E6D-3F1A-6C0F-AE30-3035121E9EF4}" dt="2024-04-03T07:38:20.710" v="280"/>
          <ac:spMkLst>
            <pc:docMk/>
            <pc:sldMk cId="690460642" sldId="258"/>
            <ac:spMk id="35" creationId="{0C0EA1AB-DC8C-4976-9474-9313A673D4E9}"/>
          </ac:spMkLst>
        </pc:spChg>
        <pc:spChg chg="add">
          <ac:chgData name="Abdul Rehman Memon" userId="S::amemon.bscs22seecs@student.nust.edu.pk::31d32967-8a8a-4b58-a30d-fd41e924a6b8" providerId="AD" clId="Web-{FFFC4E6D-3F1A-6C0F-AE30-3035121E9EF4}" dt="2024-04-03T07:38:20.710" v="280"/>
          <ac:spMkLst>
            <pc:docMk/>
            <pc:sldMk cId="690460642" sldId="258"/>
            <ac:spMk id="37" creationId="{6CB927A4-E432-4310-9CD5-E89FF5063179}"/>
          </ac:spMkLst>
        </pc:spChg>
        <pc:spChg chg="add">
          <ac:chgData name="Abdul Rehman Memon" userId="S::amemon.bscs22seecs@student.nust.edu.pk::31d32967-8a8a-4b58-a30d-fd41e924a6b8" providerId="AD" clId="Web-{FFFC4E6D-3F1A-6C0F-AE30-3035121E9EF4}" dt="2024-04-03T07:38:20.710" v="280"/>
          <ac:spMkLst>
            <pc:docMk/>
            <pc:sldMk cId="690460642" sldId="258"/>
            <ac:spMk id="38" creationId="{E3020543-B24B-4EC4-8FFC-8DD88EEA91A8}"/>
          </ac:spMkLst>
        </pc:spChg>
        <pc:spChg chg="add">
          <ac:chgData name="Abdul Rehman Memon" userId="S::amemon.bscs22seecs@student.nust.edu.pk::31d32967-8a8a-4b58-a30d-fd41e924a6b8" providerId="AD" clId="Web-{FFFC4E6D-3F1A-6C0F-AE30-3035121E9EF4}" dt="2024-04-03T07:38:20.710" v="280"/>
          <ac:spMkLst>
            <pc:docMk/>
            <pc:sldMk cId="690460642" sldId="258"/>
            <ac:spMk id="39" creationId="{1453BF6C-B012-48B7-B4E8-6D7AC7C27D02}"/>
          </ac:spMkLst>
        </pc:spChg>
        <pc:picChg chg="add del">
          <ac:chgData name="Abdul Rehman Memon" userId="S::amemon.bscs22seecs@student.nust.edu.pk::31d32967-8a8a-4b58-a30d-fd41e924a6b8" providerId="AD" clId="Web-{FFFC4E6D-3F1A-6C0F-AE30-3035121E9EF4}" dt="2024-04-03T07:37:42.615" v="273"/>
          <ac:picMkLst>
            <pc:docMk/>
            <pc:sldMk cId="690460642" sldId="258"/>
            <ac:picMk id="5" creationId="{6A43F423-3B38-2E7B-B5AC-B18B69CA9C24}"/>
          </ac:picMkLst>
        </pc:picChg>
        <pc:picChg chg="add del">
          <ac:chgData name="Abdul Rehman Memon" userId="S::amemon.bscs22seecs@student.nust.edu.pk::31d32967-8a8a-4b58-a30d-fd41e924a6b8" providerId="AD" clId="Web-{FFFC4E6D-3F1A-6C0F-AE30-3035121E9EF4}" dt="2024-04-03T07:38:16.632" v="277"/>
          <ac:picMkLst>
            <pc:docMk/>
            <pc:sldMk cId="690460642" sldId="258"/>
            <ac:picMk id="22" creationId="{6A43F423-3B38-2E7B-B5AC-B18B69CA9C24}"/>
          </ac:picMkLst>
        </pc:picChg>
        <pc:picChg chg="add">
          <ac:chgData name="Abdul Rehman Memon" userId="S::amemon.bscs22seecs@student.nust.edu.pk::31d32967-8a8a-4b58-a30d-fd41e924a6b8" providerId="AD" clId="Web-{FFFC4E6D-3F1A-6C0F-AE30-3035121E9EF4}" dt="2024-04-03T07:38:20.710" v="280"/>
          <ac:picMkLst>
            <pc:docMk/>
            <pc:sldMk cId="690460642" sldId="258"/>
            <ac:picMk id="36" creationId="{6A43F423-3B38-2E7B-B5AC-B18B69CA9C24}"/>
          </ac:picMkLst>
        </pc:picChg>
        <pc:cxnChg chg="add del">
          <ac:chgData name="Abdul Rehman Memon" userId="S::amemon.bscs22seecs@student.nust.edu.pk::31d32967-8a8a-4b58-a30d-fd41e924a6b8" providerId="AD" clId="Web-{FFFC4E6D-3F1A-6C0F-AE30-3035121E9EF4}" dt="2024-04-03T07:37:53.490" v="275"/>
          <ac:cxnSpMkLst>
            <pc:docMk/>
            <pc:sldMk cId="690460642" sldId="258"/>
            <ac:cxnSpMk id="18" creationId="{C49DA8F6-BCC1-4447-B54C-57856834B94B}"/>
          </ac:cxnSpMkLst>
        </pc:cxnChg>
        <pc:cxnChg chg="add del">
          <ac:chgData name="Abdul Rehman Memon" userId="S::amemon.bscs22seecs@student.nust.edu.pk::31d32967-8a8a-4b58-a30d-fd41e924a6b8" providerId="AD" clId="Web-{FFFC4E6D-3F1A-6C0F-AE30-3035121E9EF4}" dt="2024-04-03T07:37:42.615" v="273"/>
          <ac:cxnSpMkLst>
            <pc:docMk/>
            <pc:sldMk cId="690460642" sldId="258"/>
            <ac:cxnSpMk id="19" creationId="{C49DA8F6-BCC1-4447-B54C-57856834B94B}"/>
          </ac:cxnSpMkLst>
        </pc:cxnChg>
        <pc:cxnChg chg="add del">
          <ac:chgData name="Abdul Rehman Memon" userId="S::amemon.bscs22seecs@student.nust.edu.pk::31d32967-8a8a-4b58-a30d-fd41e924a6b8" providerId="AD" clId="Web-{FFFC4E6D-3F1A-6C0F-AE30-3035121E9EF4}" dt="2024-04-03T07:38:16.632" v="277"/>
          <ac:cxnSpMkLst>
            <pc:docMk/>
            <pc:sldMk cId="690460642" sldId="258"/>
            <ac:cxnSpMk id="26" creationId="{C49DA8F6-BCC1-4447-B54C-57856834B94B}"/>
          </ac:cxnSpMkLst>
        </pc:cxnChg>
        <pc:cxnChg chg="add del">
          <ac:chgData name="Abdul Rehman Memon" userId="S::amemon.bscs22seecs@student.nust.edu.pk::31d32967-8a8a-4b58-a30d-fd41e924a6b8" providerId="AD" clId="Web-{FFFC4E6D-3F1A-6C0F-AE30-3035121E9EF4}" dt="2024-04-03T07:38:20.663" v="279"/>
          <ac:cxnSpMkLst>
            <pc:docMk/>
            <pc:sldMk cId="690460642" sldId="258"/>
            <ac:cxnSpMk id="29" creationId="{C49DA8F6-BCC1-4447-B54C-57856834B94B}"/>
          </ac:cxnSpMkLst>
        </pc:cxnChg>
        <pc:cxnChg chg="add">
          <ac:chgData name="Abdul Rehman Memon" userId="S::amemon.bscs22seecs@student.nust.edu.pk::31d32967-8a8a-4b58-a30d-fd41e924a6b8" providerId="AD" clId="Web-{FFFC4E6D-3F1A-6C0F-AE30-3035121E9EF4}" dt="2024-04-03T07:38:20.710" v="280"/>
          <ac:cxnSpMkLst>
            <pc:docMk/>
            <pc:sldMk cId="690460642" sldId="258"/>
            <ac:cxnSpMk id="40" creationId="{C49DA8F6-BCC1-4447-B54C-57856834B94B}"/>
          </ac:cxnSpMkLst>
        </pc:cxnChg>
      </pc:sldChg>
      <pc:sldChg chg="addSp delSp modSp new mod setBg">
        <pc:chgData name="Abdul Rehman Memon" userId="S::amemon.bscs22seecs@student.nust.edu.pk::31d32967-8a8a-4b58-a30d-fd41e924a6b8" providerId="AD" clId="Web-{FFFC4E6D-3F1A-6C0F-AE30-3035121E9EF4}" dt="2024-04-03T07:48:51.982" v="448" actId="20577"/>
        <pc:sldMkLst>
          <pc:docMk/>
          <pc:sldMk cId="1044101780" sldId="259"/>
        </pc:sldMkLst>
        <pc:spChg chg="mod">
          <ac:chgData name="Abdul Rehman Memon" userId="S::amemon.bscs22seecs@student.nust.edu.pk::31d32967-8a8a-4b58-a30d-fd41e924a6b8" providerId="AD" clId="Web-{FFFC4E6D-3F1A-6C0F-AE30-3035121E9EF4}" dt="2024-04-03T07:43:53.316" v="310"/>
          <ac:spMkLst>
            <pc:docMk/>
            <pc:sldMk cId="1044101780" sldId="259"/>
            <ac:spMk id="2" creationId="{96B6F5DB-69F5-B8BE-686D-4DBB796EED66}"/>
          </ac:spMkLst>
        </pc:spChg>
        <pc:spChg chg="mod">
          <ac:chgData name="Abdul Rehman Memon" userId="S::amemon.bscs22seecs@student.nust.edu.pk::31d32967-8a8a-4b58-a30d-fd41e924a6b8" providerId="AD" clId="Web-{FFFC4E6D-3F1A-6C0F-AE30-3035121E9EF4}" dt="2024-04-03T07:48:51.982" v="448" actId="20577"/>
          <ac:spMkLst>
            <pc:docMk/>
            <pc:sldMk cId="1044101780" sldId="259"/>
            <ac:spMk id="3" creationId="{9B96B832-AE80-B2B3-88D6-3DEC74298251}"/>
          </ac:spMkLst>
        </pc:spChg>
        <pc:spChg chg="add del">
          <ac:chgData name="Abdul Rehman Memon" userId="S::amemon.bscs22seecs@student.nust.edu.pk::31d32967-8a8a-4b58-a30d-fd41e924a6b8" providerId="AD" clId="Web-{FFFC4E6D-3F1A-6C0F-AE30-3035121E9EF4}" dt="2024-04-03T07:43:53.253" v="309"/>
          <ac:spMkLst>
            <pc:docMk/>
            <pc:sldMk cId="1044101780" sldId="259"/>
            <ac:spMk id="11" creationId="{D5B012D8-7F27-4758-9AC6-C889B154BD73}"/>
          </ac:spMkLst>
        </pc:spChg>
        <pc:spChg chg="add del">
          <ac:chgData name="Abdul Rehman Memon" userId="S::amemon.bscs22seecs@student.nust.edu.pk::31d32967-8a8a-4b58-a30d-fd41e924a6b8" providerId="AD" clId="Web-{FFFC4E6D-3F1A-6C0F-AE30-3035121E9EF4}" dt="2024-04-03T07:43:53.253" v="309"/>
          <ac:spMkLst>
            <pc:docMk/>
            <pc:sldMk cId="1044101780" sldId="259"/>
            <ac:spMk id="13" creationId="{4063B759-00FC-46D1-9898-8E8625268FAF}"/>
          </ac:spMkLst>
        </pc:spChg>
        <pc:spChg chg="add">
          <ac:chgData name="Abdul Rehman Memon" userId="S::amemon.bscs22seecs@student.nust.edu.pk::31d32967-8a8a-4b58-a30d-fd41e924a6b8" providerId="AD" clId="Web-{FFFC4E6D-3F1A-6C0F-AE30-3035121E9EF4}" dt="2024-04-03T07:43:53.316" v="310"/>
          <ac:spMkLst>
            <pc:docMk/>
            <pc:sldMk cId="1044101780" sldId="259"/>
            <ac:spMk id="17" creationId="{C5CB530E-515E-412C-9DF1-5F8FFBD6F383}"/>
          </ac:spMkLst>
        </pc:spChg>
        <pc:spChg chg="add">
          <ac:chgData name="Abdul Rehman Memon" userId="S::amemon.bscs22seecs@student.nust.edu.pk::31d32967-8a8a-4b58-a30d-fd41e924a6b8" providerId="AD" clId="Web-{FFFC4E6D-3F1A-6C0F-AE30-3035121E9EF4}" dt="2024-04-03T07:43:53.316" v="310"/>
          <ac:spMkLst>
            <pc:docMk/>
            <pc:sldMk cId="1044101780" sldId="259"/>
            <ac:spMk id="18" creationId="{C17278C5-34E8-4293-BE47-73B18483AF7B}"/>
          </ac:spMkLst>
        </pc:spChg>
        <pc:spChg chg="add">
          <ac:chgData name="Abdul Rehman Memon" userId="S::amemon.bscs22seecs@student.nust.edu.pk::31d32967-8a8a-4b58-a30d-fd41e924a6b8" providerId="AD" clId="Web-{FFFC4E6D-3F1A-6C0F-AE30-3035121E9EF4}" dt="2024-04-03T07:43:53.316" v="310"/>
          <ac:spMkLst>
            <pc:docMk/>
            <pc:sldMk cId="1044101780" sldId="259"/>
            <ac:spMk id="19" creationId="{712D4376-A578-4FF1-94FC-245E7A6A489F}"/>
          </ac:spMkLst>
        </pc:spChg>
        <pc:spChg chg="add">
          <ac:chgData name="Abdul Rehman Memon" userId="S::amemon.bscs22seecs@student.nust.edu.pk::31d32967-8a8a-4b58-a30d-fd41e924a6b8" providerId="AD" clId="Web-{FFFC4E6D-3F1A-6C0F-AE30-3035121E9EF4}" dt="2024-04-03T07:43:53.316" v="310"/>
          <ac:spMkLst>
            <pc:docMk/>
            <pc:sldMk cId="1044101780" sldId="259"/>
            <ac:spMk id="20" creationId="{9A3F5928-D955-456A-97B5-AA390B8CE9D5}"/>
          </ac:spMkLst>
        </pc:spChg>
        <pc:spChg chg="add">
          <ac:chgData name="Abdul Rehman Memon" userId="S::amemon.bscs22seecs@student.nust.edu.pk::31d32967-8a8a-4b58-a30d-fd41e924a6b8" providerId="AD" clId="Web-{FFFC4E6D-3F1A-6C0F-AE30-3035121E9EF4}" dt="2024-04-03T07:43:53.316" v="310"/>
          <ac:spMkLst>
            <pc:docMk/>
            <pc:sldMk cId="1044101780" sldId="259"/>
            <ac:spMk id="21" creationId="{AEA7509D-F04F-40CB-A0B3-EEF16499CC9F}"/>
          </ac:spMkLst>
        </pc:spChg>
        <pc:picChg chg="add del">
          <ac:chgData name="Abdul Rehman Memon" userId="S::amemon.bscs22seecs@student.nust.edu.pk::31d32967-8a8a-4b58-a30d-fd41e924a6b8" providerId="AD" clId="Web-{FFFC4E6D-3F1A-6C0F-AE30-3035121E9EF4}" dt="2024-04-03T07:43:53.253" v="309"/>
          <ac:picMkLst>
            <pc:docMk/>
            <pc:sldMk cId="1044101780" sldId="259"/>
            <ac:picMk id="5" creationId="{2D4971B0-5463-D742-A9B2-ED4AAAE6862C}"/>
          </ac:picMkLst>
        </pc:picChg>
        <pc:picChg chg="add">
          <ac:chgData name="Abdul Rehman Memon" userId="S::amemon.bscs22seecs@student.nust.edu.pk::31d32967-8a8a-4b58-a30d-fd41e924a6b8" providerId="AD" clId="Web-{FFFC4E6D-3F1A-6C0F-AE30-3035121E9EF4}" dt="2024-04-03T07:43:53.316" v="310"/>
          <ac:picMkLst>
            <pc:docMk/>
            <pc:sldMk cId="1044101780" sldId="259"/>
            <ac:picMk id="22" creationId="{4D74CA8A-FDAE-5DB1-0A4C-5AB564419C13}"/>
          </ac:picMkLst>
        </pc:picChg>
        <pc:cxnChg chg="add del">
          <ac:chgData name="Abdul Rehman Memon" userId="S::amemon.bscs22seecs@student.nust.edu.pk::31d32967-8a8a-4b58-a30d-fd41e924a6b8" providerId="AD" clId="Web-{FFFC4E6D-3F1A-6C0F-AE30-3035121E9EF4}" dt="2024-04-03T07:43:53.253" v="309"/>
          <ac:cxnSpMkLst>
            <pc:docMk/>
            <pc:sldMk cId="1044101780" sldId="259"/>
            <ac:cxnSpMk id="9" creationId="{D1B787A8-0D67-4B7E-9B48-86BD906AB6B5}"/>
          </ac:cxnSpMkLst>
        </pc:cxnChg>
        <pc:cxnChg chg="add">
          <ac:chgData name="Abdul Rehman Memon" userId="S::amemon.bscs22seecs@student.nust.edu.pk::31d32967-8a8a-4b58-a30d-fd41e924a6b8" providerId="AD" clId="Web-{FFFC4E6D-3F1A-6C0F-AE30-3035121E9EF4}" dt="2024-04-03T07:43:53.316" v="310"/>
          <ac:cxnSpMkLst>
            <pc:docMk/>
            <pc:sldMk cId="1044101780" sldId="259"/>
            <ac:cxnSpMk id="15" creationId="{56020367-4FD5-4596-8E10-C5F095CD8DBF}"/>
          </ac:cxnSpMkLst>
        </pc:cxnChg>
        <pc:cxnChg chg="add">
          <ac:chgData name="Abdul Rehman Memon" userId="S::amemon.bscs22seecs@student.nust.edu.pk::31d32967-8a8a-4b58-a30d-fd41e924a6b8" providerId="AD" clId="Web-{FFFC4E6D-3F1A-6C0F-AE30-3035121E9EF4}" dt="2024-04-03T07:43:53.316" v="310"/>
          <ac:cxnSpMkLst>
            <pc:docMk/>
            <pc:sldMk cId="1044101780" sldId="259"/>
            <ac:cxnSpMk id="16" creationId="{D1B787A8-0D67-4B7E-9B48-86BD906AB6B5}"/>
          </ac:cxnSpMkLst>
        </pc:cxnChg>
      </pc:sldChg>
      <pc:sldChg chg="addSp modSp new mod setBg">
        <pc:chgData name="Abdul Rehman Memon" userId="S::amemon.bscs22seecs@student.nust.edu.pk::31d32967-8a8a-4b58-a30d-fd41e924a6b8" providerId="AD" clId="Web-{FFFC4E6D-3F1A-6C0F-AE30-3035121E9EF4}" dt="2024-04-03T08:03:22.342" v="793" actId="20577"/>
        <pc:sldMkLst>
          <pc:docMk/>
          <pc:sldMk cId="4195528549" sldId="260"/>
        </pc:sldMkLst>
        <pc:spChg chg="mod">
          <ac:chgData name="Abdul Rehman Memon" userId="S::amemon.bscs22seecs@student.nust.edu.pk::31d32967-8a8a-4b58-a30d-fd41e924a6b8" providerId="AD" clId="Web-{FFFC4E6D-3F1A-6C0F-AE30-3035121E9EF4}" dt="2024-04-03T08:03:22.342" v="793" actId="20577"/>
          <ac:spMkLst>
            <pc:docMk/>
            <pc:sldMk cId="4195528549" sldId="260"/>
            <ac:spMk id="2" creationId="{ACC46D25-BAC7-10ED-0DEC-84CF4A1D2716}"/>
          </ac:spMkLst>
        </pc:spChg>
        <pc:spChg chg="mod">
          <ac:chgData name="Abdul Rehman Memon" userId="S::amemon.bscs22seecs@student.nust.edu.pk::31d32967-8a8a-4b58-a30d-fd41e924a6b8" providerId="AD" clId="Web-{FFFC4E6D-3F1A-6C0F-AE30-3035121E9EF4}" dt="2024-04-03T07:50:20.892" v="508"/>
          <ac:spMkLst>
            <pc:docMk/>
            <pc:sldMk cId="4195528549" sldId="260"/>
            <ac:spMk id="3" creationId="{9927121C-2963-49EF-C61B-008C492E4C55}"/>
          </ac:spMkLst>
        </pc:spChg>
        <pc:spChg chg="add">
          <ac:chgData name="Abdul Rehman Memon" userId="S::amemon.bscs22seecs@student.nust.edu.pk::31d32967-8a8a-4b58-a30d-fd41e924a6b8" providerId="AD" clId="Web-{FFFC4E6D-3F1A-6C0F-AE30-3035121E9EF4}" dt="2024-04-03T07:50:20.892" v="508"/>
          <ac:spMkLst>
            <pc:docMk/>
            <pc:sldMk cId="4195528549" sldId="260"/>
            <ac:spMk id="9" creationId="{7EE0A6B3-EB7E-45AA-ADB6-138489E0CD75}"/>
          </ac:spMkLst>
        </pc:spChg>
        <pc:spChg chg="add">
          <ac:chgData name="Abdul Rehman Memon" userId="S::amemon.bscs22seecs@student.nust.edu.pk::31d32967-8a8a-4b58-a30d-fd41e924a6b8" providerId="AD" clId="Web-{FFFC4E6D-3F1A-6C0F-AE30-3035121E9EF4}" dt="2024-04-03T07:50:20.892" v="508"/>
          <ac:spMkLst>
            <pc:docMk/>
            <pc:sldMk cId="4195528549" sldId="260"/>
            <ac:spMk id="11" creationId="{0C0EA1AB-DC8C-4976-9474-9313A673D4E9}"/>
          </ac:spMkLst>
        </pc:spChg>
        <pc:spChg chg="add">
          <ac:chgData name="Abdul Rehman Memon" userId="S::amemon.bscs22seecs@student.nust.edu.pk::31d32967-8a8a-4b58-a30d-fd41e924a6b8" providerId="AD" clId="Web-{FFFC4E6D-3F1A-6C0F-AE30-3035121E9EF4}" dt="2024-04-03T07:50:20.892" v="508"/>
          <ac:spMkLst>
            <pc:docMk/>
            <pc:sldMk cId="4195528549" sldId="260"/>
            <ac:spMk id="13" creationId="{6CB927A4-E432-4310-9CD5-E89FF5063179}"/>
          </ac:spMkLst>
        </pc:spChg>
        <pc:spChg chg="add">
          <ac:chgData name="Abdul Rehman Memon" userId="S::amemon.bscs22seecs@student.nust.edu.pk::31d32967-8a8a-4b58-a30d-fd41e924a6b8" providerId="AD" clId="Web-{FFFC4E6D-3F1A-6C0F-AE30-3035121E9EF4}" dt="2024-04-03T07:50:20.892" v="508"/>
          <ac:spMkLst>
            <pc:docMk/>
            <pc:sldMk cId="4195528549" sldId="260"/>
            <ac:spMk id="15" creationId="{E3020543-B24B-4EC4-8FFC-8DD88EEA91A8}"/>
          </ac:spMkLst>
        </pc:spChg>
        <pc:spChg chg="add">
          <ac:chgData name="Abdul Rehman Memon" userId="S::amemon.bscs22seecs@student.nust.edu.pk::31d32967-8a8a-4b58-a30d-fd41e924a6b8" providerId="AD" clId="Web-{FFFC4E6D-3F1A-6C0F-AE30-3035121E9EF4}" dt="2024-04-03T07:50:20.892" v="508"/>
          <ac:spMkLst>
            <pc:docMk/>
            <pc:sldMk cId="4195528549" sldId="260"/>
            <ac:spMk id="17" creationId="{1453BF6C-B012-48B7-B4E8-6D7AC7C27D02}"/>
          </ac:spMkLst>
        </pc:spChg>
        <pc:picChg chg="add">
          <ac:chgData name="Abdul Rehman Memon" userId="S::amemon.bscs22seecs@student.nust.edu.pk::31d32967-8a8a-4b58-a30d-fd41e924a6b8" providerId="AD" clId="Web-{FFFC4E6D-3F1A-6C0F-AE30-3035121E9EF4}" dt="2024-04-03T07:50:20.892" v="508"/>
          <ac:picMkLst>
            <pc:docMk/>
            <pc:sldMk cId="4195528549" sldId="260"/>
            <ac:picMk id="5" creationId="{DE7849AA-CBB8-CCE4-869A-57466D7BAA5E}"/>
          </ac:picMkLst>
        </pc:picChg>
        <pc:cxnChg chg="add">
          <ac:chgData name="Abdul Rehman Memon" userId="S::amemon.bscs22seecs@student.nust.edu.pk::31d32967-8a8a-4b58-a30d-fd41e924a6b8" providerId="AD" clId="Web-{FFFC4E6D-3F1A-6C0F-AE30-3035121E9EF4}" dt="2024-04-03T07:50:20.892" v="508"/>
          <ac:cxnSpMkLst>
            <pc:docMk/>
            <pc:sldMk cId="4195528549" sldId="260"/>
            <ac:cxnSpMk id="19" creationId="{C49DA8F6-BCC1-4447-B54C-57856834B94B}"/>
          </ac:cxnSpMkLst>
        </pc:cxnChg>
      </pc:sldChg>
      <pc:sldChg chg="addSp modSp new mod setBg">
        <pc:chgData name="Abdul Rehman Memon" userId="S::amemon.bscs22seecs@student.nust.edu.pk::31d32967-8a8a-4b58-a30d-fd41e924a6b8" providerId="AD" clId="Web-{FFFC4E6D-3F1A-6C0F-AE30-3035121E9EF4}" dt="2024-04-03T08:00:29.789" v="784" actId="20577"/>
        <pc:sldMkLst>
          <pc:docMk/>
          <pc:sldMk cId="2193732762" sldId="261"/>
        </pc:sldMkLst>
        <pc:spChg chg="mod">
          <ac:chgData name="Abdul Rehman Memon" userId="S::amemon.bscs22seecs@student.nust.edu.pk::31d32967-8a8a-4b58-a30d-fd41e924a6b8" providerId="AD" clId="Web-{FFFC4E6D-3F1A-6C0F-AE30-3035121E9EF4}" dt="2024-04-03T07:51:27.769" v="560"/>
          <ac:spMkLst>
            <pc:docMk/>
            <pc:sldMk cId="2193732762" sldId="261"/>
            <ac:spMk id="2" creationId="{10AE0F49-E4C2-281F-04DC-7BE577BCA9D2}"/>
          </ac:spMkLst>
        </pc:spChg>
        <pc:spChg chg="mod">
          <ac:chgData name="Abdul Rehman Memon" userId="S::amemon.bscs22seecs@student.nust.edu.pk::31d32967-8a8a-4b58-a30d-fd41e924a6b8" providerId="AD" clId="Web-{FFFC4E6D-3F1A-6C0F-AE30-3035121E9EF4}" dt="2024-04-03T08:00:29.789" v="784" actId="20577"/>
          <ac:spMkLst>
            <pc:docMk/>
            <pc:sldMk cId="2193732762" sldId="261"/>
            <ac:spMk id="3" creationId="{7CBC473C-68ED-056D-6FD6-38E91B53006E}"/>
          </ac:spMkLst>
        </pc:spChg>
        <pc:spChg chg="add">
          <ac:chgData name="Abdul Rehman Memon" userId="S::amemon.bscs22seecs@student.nust.edu.pk::31d32967-8a8a-4b58-a30d-fd41e924a6b8" providerId="AD" clId="Web-{FFFC4E6D-3F1A-6C0F-AE30-3035121E9EF4}" dt="2024-04-03T07:51:27.769" v="560"/>
          <ac:spMkLst>
            <pc:docMk/>
            <pc:sldMk cId="2193732762" sldId="261"/>
            <ac:spMk id="9" creationId="{7EE0A6B3-EB7E-45AA-ADB6-138489E0CD75}"/>
          </ac:spMkLst>
        </pc:spChg>
        <pc:spChg chg="add">
          <ac:chgData name="Abdul Rehman Memon" userId="S::amemon.bscs22seecs@student.nust.edu.pk::31d32967-8a8a-4b58-a30d-fd41e924a6b8" providerId="AD" clId="Web-{FFFC4E6D-3F1A-6C0F-AE30-3035121E9EF4}" dt="2024-04-03T07:51:27.769" v="560"/>
          <ac:spMkLst>
            <pc:docMk/>
            <pc:sldMk cId="2193732762" sldId="261"/>
            <ac:spMk id="11" creationId="{0C0EA1AB-DC8C-4976-9474-9313A673D4E9}"/>
          </ac:spMkLst>
        </pc:spChg>
        <pc:spChg chg="add">
          <ac:chgData name="Abdul Rehman Memon" userId="S::amemon.bscs22seecs@student.nust.edu.pk::31d32967-8a8a-4b58-a30d-fd41e924a6b8" providerId="AD" clId="Web-{FFFC4E6D-3F1A-6C0F-AE30-3035121E9EF4}" dt="2024-04-03T07:51:27.769" v="560"/>
          <ac:spMkLst>
            <pc:docMk/>
            <pc:sldMk cId="2193732762" sldId="261"/>
            <ac:spMk id="13" creationId="{6CB927A4-E432-4310-9CD5-E89FF5063179}"/>
          </ac:spMkLst>
        </pc:spChg>
        <pc:spChg chg="add">
          <ac:chgData name="Abdul Rehman Memon" userId="S::amemon.bscs22seecs@student.nust.edu.pk::31d32967-8a8a-4b58-a30d-fd41e924a6b8" providerId="AD" clId="Web-{FFFC4E6D-3F1A-6C0F-AE30-3035121E9EF4}" dt="2024-04-03T07:51:27.769" v="560"/>
          <ac:spMkLst>
            <pc:docMk/>
            <pc:sldMk cId="2193732762" sldId="261"/>
            <ac:spMk id="15" creationId="{E3020543-B24B-4EC4-8FFC-8DD88EEA91A8}"/>
          </ac:spMkLst>
        </pc:spChg>
        <pc:spChg chg="add">
          <ac:chgData name="Abdul Rehman Memon" userId="S::amemon.bscs22seecs@student.nust.edu.pk::31d32967-8a8a-4b58-a30d-fd41e924a6b8" providerId="AD" clId="Web-{FFFC4E6D-3F1A-6C0F-AE30-3035121E9EF4}" dt="2024-04-03T07:51:27.769" v="560"/>
          <ac:spMkLst>
            <pc:docMk/>
            <pc:sldMk cId="2193732762" sldId="261"/>
            <ac:spMk id="17" creationId="{1453BF6C-B012-48B7-B4E8-6D7AC7C27D02}"/>
          </ac:spMkLst>
        </pc:spChg>
        <pc:picChg chg="add">
          <ac:chgData name="Abdul Rehman Memon" userId="S::amemon.bscs22seecs@student.nust.edu.pk::31d32967-8a8a-4b58-a30d-fd41e924a6b8" providerId="AD" clId="Web-{FFFC4E6D-3F1A-6C0F-AE30-3035121E9EF4}" dt="2024-04-03T07:51:27.769" v="560"/>
          <ac:picMkLst>
            <pc:docMk/>
            <pc:sldMk cId="2193732762" sldId="261"/>
            <ac:picMk id="5" creationId="{FD32AA96-6B72-9FC5-C83A-049585DFD14F}"/>
          </ac:picMkLst>
        </pc:picChg>
        <pc:cxnChg chg="add">
          <ac:chgData name="Abdul Rehman Memon" userId="S::amemon.bscs22seecs@student.nust.edu.pk::31d32967-8a8a-4b58-a30d-fd41e924a6b8" providerId="AD" clId="Web-{FFFC4E6D-3F1A-6C0F-AE30-3035121E9EF4}" dt="2024-04-03T07:51:27.769" v="560"/>
          <ac:cxnSpMkLst>
            <pc:docMk/>
            <pc:sldMk cId="2193732762" sldId="261"/>
            <ac:cxnSpMk id="19" creationId="{C49DA8F6-BCC1-4447-B54C-57856834B94B}"/>
          </ac:cxnSpMkLst>
        </pc:cxnChg>
      </pc:sldChg>
      <pc:sldChg chg="addSp modSp new mod setBg">
        <pc:chgData name="Abdul Rehman Memon" userId="S::amemon.bscs22seecs@student.nust.edu.pk::31d32967-8a8a-4b58-a30d-fd41e924a6b8" providerId="AD" clId="Web-{FFFC4E6D-3F1A-6C0F-AE30-3035121E9EF4}" dt="2024-04-03T07:52:17.880" v="594"/>
        <pc:sldMkLst>
          <pc:docMk/>
          <pc:sldMk cId="918110548" sldId="262"/>
        </pc:sldMkLst>
        <pc:spChg chg="mod">
          <ac:chgData name="Abdul Rehman Memon" userId="S::amemon.bscs22seecs@student.nust.edu.pk::31d32967-8a8a-4b58-a30d-fd41e924a6b8" providerId="AD" clId="Web-{FFFC4E6D-3F1A-6C0F-AE30-3035121E9EF4}" dt="2024-04-03T07:52:17.880" v="594"/>
          <ac:spMkLst>
            <pc:docMk/>
            <pc:sldMk cId="918110548" sldId="262"/>
            <ac:spMk id="2" creationId="{67F22FAE-1E9F-4AE5-567F-8BB83B14E035}"/>
          </ac:spMkLst>
        </pc:spChg>
        <pc:spChg chg="mod">
          <ac:chgData name="Abdul Rehman Memon" userId="S::amemon.bscs22seecs@student.nust.edu.pk::31d32967-8a8a-4b58-a30d-fd41e924a6b8" providerId="AD" clId="Web-{FFFC4E6D-3F1A-6C0F-AE30-3035121E9EF4}" dt="2024-04-03T07:52:17.880" v="594"/>
          <ac:spMkLst>
            <pc:docMk/>
            <pc:sldMk cId="918110548" sldId="262"/>
            <ac:spMk id="3" creationId="{EC75A749-5518-4D8F-09B2-5ED6758DC25B}"/>
          </ac:spMkLst>
        </pc:spChg>
        <pc:spChg chg="add">
          <ac:chgData name="Abdul Rehman Memon" userId="S::amemon.bscs22seecs@student.nust.edu.pk::31d32967-8a8a-4b58-a30d-fd41e924a6b8" providerId="AD" clId="Web-{FFFC4E6D-3F1A-6C0F-AE30-3035121E9EF4}" dt="2024-04-03T07:52:17.880" v="594"/>
          <ac:spMkLst>
            <pc:docMk/>
            <pc:sldMk cId="918110548" sldId="262"/>
            <ac:spMk id="9" creationId="{7EE0A6B3-EB7E-45AA-ADB6-138489E0CD75}"/>
          </ac:spMkLst>
        </pc:spChg>
        <pc:spChg chg="add">
          <ac:chgData name="Abdul Rehman Memon" userId="S::amemon.bscs22seecs@student.nust.edu.pk::31d32967-8a8a-4b58-a30d-fd41e924a6b8" providerId="AD" clId="Web-{FFFC4E6D-3F1A-6C0F-AE30-3035121E9EF4}" dt="2024-04-03T07:52:17.880" v="594"/>
          <ac:spMkLst>
            <pc:docMk/>
            <pc:sldMk cId="918110548" sldId="262"/>
            <ac:spMk id="11" creationId="{0C0EA1AB-DC8C-4976-9474-9313A673D4E9}"/>
          </ac:spMkLst>
        </pc:spChg>
        <pc:spChg chg="add">
          <ac:chgData name="Abdul Rehman Memon" userId="S::amemon.bscs22seecs@student.nust.edu.pk::31d32967-8a8a-4b58-a30d-fd41e924a6b8" providerId="AD" clId="Web-{FFFC4E6D-3F1A-6C0F-AE30-3035121E9EF4}" dt="2024-04-03T07:52:17.880" v="594"/>
          <ac:spMkLst>
            <pc:docMk/>
            <pc:sldMk cId="918110548" sldId="262"/>
            <ac:spMk id="13" creationId="{6CB927A4-E432-4310-9CD5-E89FF5063179}"/>
          </ac:spMkLst>
        </pc:spChg>
        <pc:spChg chg="add">
          <ac:chgData name="Abdul Rehman Memon" userId="S::amemon.bscs22seecs@student.nust.edu.pk::31d32967-8a8a-4b58-a30d-fd41e924a6b8" providerId="AD" clId="Web-{FFFC4E6D-3F1A-6C0F-AE30-3035121E9EF4}" dt="2024-04-03T07:52:17.880" v="594"/>
          <ac:spMkLst>
            <pc:docMk/>
            <pc:sldMk cId="918110548" sldId="262"/>
            <ac:spMk id="15" creationId="{E3020543-B24B-4EC4-8FFC-8DD88EEA91A8}"/>
          </ac:spMkLst>
        </pc:spChg>
        <pc:spChg chg="add">
          <ac:chgData name="Abdul Rehman Memon" userId="S::amemon.bscs22seecs@student.nust.edu.pk::31d32967-8a8a-4b58-a30d-fd41e924a6b8" providerId="AD" clId="Web-{FFFC4E6D-3F1A-6C0F-AE30-3035121E9EF4}" dt="2024-04-03T07:52:17.880" v="594"/>
          <ac:spMkLst>
            <pc:docMk/>
            <pc:sldMk cId="918110548" sldId="262"/>
            <ac:spMk id="17" creationId="{1453BF6C-B012-48B7-B4E8-6D7AC7C27D02}"/>
          </ac:spMkLst>
        </pc:spChg>
        <pc:picChg chg="add">
          <ac:chgData name="Abdul Rehman Memon" userId="S::amemon.bscs22seecs@student.nust.edu.pk::31d32967-8a8a-4b58-a30d-fd41e924a6b8" providerId="AD" clId="Web-{FFFC4E6D-3F1A-6C0F-AE30-3035121E9EF4}" dt="2024-04-03T07:52:17.880" v="594"/>
          <ac:picMkLst>
            <pc:docMk/>
            <pc:sldMk cId="918110548" sldId="262"/>
            <ac:picMk id="5" creationId="{884BDC1C-C740-8761-4932-5D1AFFEA4214}"/>
          </ac:picMkLst>
        </pc:picChg>
        <pc:cxnChg chg="add">
          <ac:chgData name="Abdul Rehman Memon" userId="S::amemon.bscs22seecs@student.nust.edu.pk::31d32967-8a8a-4b58-a30d-fd41e924a6b8" providerId="AD" clId="Web-{FFFC4E6D-3F1A-6C0F-AE30-3035121E9EF4}" dt="2024-04-03T07:52:17.880" v="594"/>
          <ac:cxnSpMkLst>
            <pc:docMk/>
            <pc:sldMk cId="918110548" sldId="262"/>
            <ac:cxnSpMk id="19" creationId="{C49DA8F6-BCC1-4447-B54C-57856834B94B}"/>
          </ac:cxnSpMkLst>
        </pc:cxnChg>
      </pc:sldChg>
      <pc:sldChg chg="addSp modSp new mod setBg">
        <pc:chgData name="Abdul Rehman Memon" userId="S::amemon.bscs22seecs@student.nust.edu.pk::31d32967-8a8a-4b58-a30d-fd41e924a6b8" providerId="AD" clId="Web-{FFFC4E6D-3F1A-6C0F-AE30-3035121E9EF4}" dt="2024-04-03T07:54:28.791" v="710"/>
        <pc:sldMkLst>
          <pc:docMk/>
          <pc:sldMk cId="414465763" sldId="263"/>
        </pc:sldMkLst>
        <pc:spChg chg="mod">
          <ac:chgData name="Abdul Rehman Memon" userId="S::amemon.bscs22seecs@student.nust.edu.pk::31d32967-8a8a-4b58-a30d-fd41e924a6b8" providerId="AD" clId="Web-{FFFC4E6D-3F1A-6C0F-AE30-3035121E9EF4}" dt="2024-04-03T07:54:28.791" v="710"/>
          <ac:spMkLst>
            <pc:docMk/>
            <pc:sldMk cId="414465763" sldId="263"/>
            <ac:spMk id="2" creationId="{442FF3D0-FC92-D452-B3B3-70BF376E9676}"/>
          </ac:spMkLst>
        </pc:spChg>
        <pc:spChg chg="mod">
          <ac:chgData name="Abdul Rehman Memon" userId="S::amemon.bscs22seecs@student.nust.edu.pk::31d32967-8a8a-4b58-a30d-fd41e924a6b8" providerId="AD" clId="Web-{FFFC4E6D-3F1A-6C0F-AE30-3035121E9EF4}" dt="2024-04-03T07:54:28.791" v="710"/>
          <ac:spMkLst>
            <pc:docMk/>
            <pc:sldMk cId="414465763" sldId="263"/>
            <ac:spMk id="3" creationId="{09EB0820-D14C-7132-EBC4-E8A6BCA4E339}"/>
          </ac:spMkLst>
        </pc:spChg>
        <pc:spChg chg="add">
          <ac:chgData name="Abdul Rehman Memon" userId="S::amemon.bscs22seecs@student.nust.edu.pk::31d32967-8a8a-4b58-a30d-fd41e924a6b8" providerId="AD" clId="Web-{FFFC4E6D-3F1A-6C0F-AE30-3035121E9EF4}" dt="2024-04-03T07:54:28.791" v="710"/>
          <ac:spMkLst>
            <pc:docMk/>
            <pc:sldMk cId="414465763" sldId="263"/>
            <ac:spMk id="9" creationId="{7EE0A6B3-EB7E-45AA-ADB6-138489E0CD75}"/>
          </ac:spMkLst>
        </pc:spChg>
        <pc:spChg chg="add">
          <ac:chgData name="Abdul Rehman Memon" userId="S::amemon.bscs22seecs@student.nust.edu.pk::31d32967-8a8a-4b58-a30d-fd41e924a6b8" providerId="AD" clId="Web-{FFFC4E6D-3F1A-6C0F-AE30-3035121E9EF4}" dt="2024-04-03T07:54:28.791" v="710"/>
          <ac:spMkLst>
            <pc:docMk/>
            <pc:sldMk cId="414465763" sldId="263"/>
            <ac:spMk id="11" creationId="{0C0EA1AB-DC8C-4976-9474-9313A673D4E9}"/>
          </ac:spMkLst>
        </pc:spChg>
        <pc:spChg chg="add">
          <ac:chgData name="Abdul Rehman Memon" userId="S::amemon.bscs22seecs@student.nust.edu.pk::31d32967-8a8a-4b58-a30d-fd41e924a6b8" providerId="AD" clId="Web-{FFFC4E6D-3F1A-6C0F-AE30-3035121E9EF4}" dt="2024-04-03T07:54:28.791" v="710"/>
          <ac:spMkLst>
            <pc:docMk/>
            <pc:sldMk cId="414465763" sldId="263"/>
            <ac:spMk id="13" creationId="{6CB927A4-E432-4310-9CD5-E89FF5063179}"/>
          </ac:spMkLst>
        </pc:spChg>
        <pc:spChg chg="add">
          <ac:chgData name="Abdul Rehman Memon" userId="S::amemon.bscs22seecs@student.nust.edu.pk::31d32967-8a8a-4b58-a30d-fd41e924a6b8" providerId="AD" clId="Web-{FFFC4E6D-3F1A-6C0F-AE30-3035121E9EF4}" dt="2024-04-03T07:54:28.791" v="710"/>
          <ac:spMkLst>
            <pc:docMk/>
            <pc:sldMk cId="414465763" sldId="263"/>
            <ac:spMk id="15" creationId="{E3020543-B24B-4EC4-8FFC-8DD88EEA91A8}"/>
          </ac:spMkLst>
        </pc:spChg>
        <pc:spChg chg="add">
          <ac:chgData name="Abdul Rehman Memon" userId="S::amemon.bscs22seecs@student.nust.edu.pk::31d32967-8a8a-4b58-a30d-fd41e924a6b8" providerId="AD" clId="Web-{FFFC4E6D-3F1A-6C0F-AE30-3035121E9EF4}" dt="2024-04-03T07:54:28.791" v="710"/>
          <ac:spMkLst>
            <pc:docMk/>
            <pc:sldMk cId="414465763" sldId="263"/>
            <ac:spMk id="17" creationId="{1453BF6C-B012-48B7-B4E8-6D7AC7C27D02}"/>
          </ac:spMkLst>
        </pc:spChg>
        <pc:picChg chg="add">
          <ac:chgData name="Abdul Rehman Memon" userId="S::amemon.bscs22seecs@student.nust.edu.pk::31d32967-8a8a-4b58-a30d-fd41e924a6b8" providerId="AD" clId="Web-{FFFC4E6D-3F1A-6C0F-AE30-3035121E9EF4}" dt="2024-04-03T07:54:28.791" v="710"/>
          <ac:picMkLst>
            <pc:docMk/>
            <pc:sldMk cId="414465763" sldId="263"/>
            <ac:picMk id="5" creationId="{106556F7-067C-8076-0890-11D623833230}"/>
          </ac:picMkLst>
        </pc:picChg>
        <pc:cxnChg chg="add">
          <ac:chgData name="Abdul Rehman Memon" userId="S::amemon.bscs22seecs@student.nust.edu.pk::31d32967-8a8a-4b58-a30d-fd41e924a6b8" providerId="AD" clId="Web-{FFFC4E6D-3F1A-6C0F-AE30-3035121E9EF4}" dt="2024-04-03T07:54:28.791" v="710"/>
          <ac:cxnSpMkLst>
            <pc:docMk/>
            <pc:sldMk cId="414465763" sldId="263"/>
            <ac:cxnSpMk id="19" creationId="{C49DA8F6-BCC1-4447-B54C-57856834B94B}"/>
          </ac:cxnSpMkLst>
        </pc:cxnChg>
      </pc:sldChg>
      <pc:sldChg chg="addSp delSp modSp new del mod setBg">
        <pc:chgData name="Abdul Rehman Memon" userId="S::amemon.bscs22seecs@student.nust.edu.pk::31d32967-8a8a-4b58-a30d-fd41e924a6b8" providerId="AD" clId="Web-{FFFC4E6D-3F1A-6C0F-AE30-3035121E9EF4}" dt="2024-04-03T11:08:59.657" v="1059"/>
        <pc:sldMkLst>
          <pc:docMk/>
          <pc:sldMk cId="1012789889" sldId="264"/>
        </pc:sldMkLst>
        <pc:spChg chg="mod">
          <ac:chgData name="Abdul Rehman Memon" userId="S::amemon.bscs22seecs@student.nust.edu.pk::31d32967-8a8a-4b58-a30d-fd41e924a6b8" providerId="AD" clId="Web-{FFFC4E6D-3F1A-6C0F-AE30-3035121E9EF4}" dt="2024-04-03T07:54:58.027" v="718"/>
          <ac:spMkLst>
            <pc:docMk/>
            <pc:sldMk cId="1012789889" sldId="264"/>
            <ac:spMk id="2" creationId="{F233A31A-1116-DF47-069B-CB9A04473BBC}"/>
          </ac:spMkLst>
        </pc:spChg>
        <pc:spChg chg="del">
          <ac:chgData name="Abdul Rehman Memon" userId="S::amemon.bscs22seecs@student.nust.edu.pk::31d32967-8a8a-4b58-a30d-fd41e924a6b8" providerId="AD" clId="Web-{FFFC4E6D-3F1A-6C0F-AE30-3035121E9EF4}" dt="2024-04-03T07:54:43.339" v="712"/>
          <ac:spMkLst>
            <pc:docMk/>
            <pc:sldMk cId="1012789889" sldId="264"/>
            <ac:spMk id="3" creationId="{DA411B52-0FB9-36FD-DF55-1453B46307D1}"/>
          </ac:spMkLst>
        </pc:spChg>
        <pc:spChg chg="add">
          <ac:chgData name="Abdul Rehman Memon" userId="S::amemon.bscs22seecs@student.nust.edu.pk::31d32967-8a8a-4b58-a30d-fd41e924a6b8" providerId="AD" clId="Web-{FFFC4E6D-3F1A-6C0F-AE30-3035121E9EF4}" dt="2024-04-03T07:54:58.027" v="718"/>
          <ac:spMkLst>
            <pc:docMk/>
            <pc:sldMk cId="1012789889" sldId="264"/>
            <ac:spMk id="9" creationId="{8F9CBE3F-79A8-4F8F-88D9-DAD03D0D281F}"/>
          </ac:spMkLst>
        </pc:spChg>
        <pc:spChg chg="add">
          <ac:chgData name="Abdul Rehman Memon" userId="S::amemon.bscs22seecs@student.nust.edu.pk::31d32967-8a8a-4b58-a30d-fd41e924a6b8" providerId="AD" clId="Web-{FFFC4E6D-3F1A-6C0F-AE30-3035121E9EF4}" dt="2024-04-03T07:54:58.027" v="718"/>
          <ac:spMkLst>
            <pc:docMk/>
            <pc:sldMk cId="1012789889" sldId="264"/>
            <ac:spMk id="11" creationId="{508BEF50-7B1E-49A4-BC19-5F4F1D755E64}"/>
          </ac:spMkLst>
        </pc:spChg>
        <pc:spChg chg="add">
          <ac:chgData name="Abdul Rehman Memon" userId="S::amemon.bscs22seecs@student.nust.edu.pk::31d32967-8a8a-4b58-a30d-fd41e924a6b8" providerId="AD" clId="Web-{FFFC4E6D-3F1A-6C0F-AE30-3035121E9EF4}" dt="2024-04-03T07:54:58.027" v="718"/>
          <ac:spMkLst>
            <pc:docMk/>
            <pc:sldMk cId="1012789889" sldId="264"/>
            <ac:spMk id="13" creationId="{C5CB530E-515E-412C-9DF1-5F8FFBD6F383}"/>
          </ac:spMkLst>
        </pc:spChg>
        <pc:spChg chg="add">
          <ac:chgData name="Abdul Rehman Memon" userId="S::amemon.bscs22seecs@student.nust.edu.pk::31d32967-8a8a-4b58-a30d-fd41e924a6b8" providerId="AD" clId="Web-{FFFC4E6D-3F1A-6C0F-AE30-3035121E9EF4}" dt="2024-04-03T07:54:58.027" v="718"/>
          <ac:spMkLst>
            <pc:docMk/>
            <pc:sldMk cId="1012789889" sldId="264"/>
            <ac:spMk id="15" creationId="{AEA7509D-F04F-40CB-A0B3-EEF16499CC9F}"/>
          </ac:spMkLst>
        </pc:spChg>
        <pc:spChg chg="add">
          <ac:chgData name="Abdul Rehman Memon" userId="S::amemon.bscs22seecs@student.nust.edu.pk::31d32967-8a8a-4b58-a30d-fd41e924a6b8" providerId="AD" clId="Web-{FFFC4E6D-3F1A-6C0F-AE30-3035121E9EF4}" dt="2024-04-03T07:54:58.027" v="718"/>
          <ac:spMkLst>
            <pc:docMk/>
            <pc:sldMk cId="1012789889" sldId="264"/>
            <ac:spMk id="17" creationId="{C39ADB8F-D187-49D7-BDCF-C1B6DC727068}"/>
          </ac:spMkLst>
        </pc:spChg>
        <pc:spChg chg="add">
          <ac:chgData name="Abdul Rehman Memon" userId="S::amemon.bscs22seecs@student.nust.edu.pk::31d32967-8a8a-4b58-a30d-fd41e924a6b8" providerId="AD" clId="Web-{FFFC4E6D-3F1A-6C0F-AE30-3035121E9EF4}" dt="2024-04-03T07:54:58.027" v="718"/>
          <ac:spMkLst>
            <pc:docMk/>
            <pc:sldMk cId="1012789889" sldId="264"/>
            <ac:spMk id="19" creationId="{712D4376-A578-4FF1-94FC-245E7A6A489F}"/>
          </ac:spMkLst>
        </pc:spChg>
        <pc:spChg chg="add">
          <ac:chgData name="Abdul Rehman Memon" userId="S::amemon.bscs22seecs@student.nust.edu.pk::31d32967-8a8a-4b58-a30d-fd41e924a6b8" providerId="AD" clId="Web-{FFFC4E6D-3F1A-6C0F-AE30-3035121E9EF4}" dt="2024-04-03T07:54:58.027" v="718"/>
          <ac:spMkLst>
            <pc:docMk/>
            <pc:sldMk cId="1012789889" sldId="264"/>
            <ac:spMk id="21" creationId="{3FBAD350-5664-4811-A208-657FB882D350}"/>
          </ac:spMkLst>
        </pc:spChg>
        <pc:cxnChg chg="add">
          <ac:chgData name="Abdul Rehman Memon" userId="S::amemon.bscs22seecs@student.nust.edu.pk::31d32967-8a8a-4b58-a30d-fd41e924a6b8" providerId="AD" clId="Web-{FFFC4E6D-3F1A-6C0F-AE30-3035121E9EF4}" dt="2024-04-03T07:54:58.027" v="718"/>
          <ac:cxnSpMkLst>
            <pc:docMk/>
            <pc:sldMk cId="1012789889" sldId="264"/>
            <ac:cxnSpMk id="7" creationId="{D1B787A8-0D67-4B7E-9B48-86BD906AB6B5}"/>
          </ac:cxnSpMkLst>
        </pc:cxnChg>
        <pc:cxnChg chg="add">
          <ac:chgData name="Abdul Rehman Memon" userId="S::amemon.bscs22seecs@student.nust.edu.pk::31d32967-8a8a-4b58-a30d-fd41e924a6b8" providerId="AD" clId="Web-{FFFC4E6D-3F1A-6C0F-AE30-3035121E9EF4}" dt="2024-04-03T07:54:58.027" v="718"/>
          <ac:cxnSpMkLst>
            <pc:docMk/>
            <pc:sldMk cId="1012789889" sldId="264"/>
            <ac:cxnSpMk id="23" creationId="{56020367-4FD5-4596-8E10-C5F095CD8DBF}"/>
          </ac:cxnSpMkLst>
        </pc:cxnChg>
      </pc:sldChg>
      <pc:sldChg chg="modSp new del">
        <pc:chgData name="Abdul Rehman Memon" userId="S::amemon.bscs22seecs@student.nust.edu.pk::31d32967-8a8a-4b58-a30d-fd41e924a6b8" providerId="AD" clId="Web-{FFFC4E6D-3F1A-6C0F-AE30-3035121E9EF4}" dt="2024-04-03T07:59:50.006" v="761"/>
        <pc:sldMkLst>
          <pc:docMk/>
          <pc:sldMk cId="2826793295" sldId="265"/>
        </pc:sldMkLst>
        <pc:spChg chg="mod">
          <ac:chgData name="Abdul Rehman Memon" userId="S::amemon.bscs22seecs@student.nust.edu.pk::31d32967-8a8a-4b58-a30d-fd41e924a6b8" providerId="AD" clId="Web-{FFFC4E6D-3F1A-6C0F-AE30-3035121E9EF4}" dt="2024-04-03T07:56:54.578" v="726" actId="20577"/>
          <ac:spMkLst>
            <pc:docMk/>
            <pc:sldMk cId="2826793295" sldId="265"/>
            <ac:spMk id="2" creationId="{4CE9E657-1B9E-5CD4-323B-5D07881F5B48}"/>
          </ac:spMkLst>
        </pc:spChg>
      </pc:sldChg>
      <pc:sldChg chg="addSp modSp new mod setBg">
        <pc:chgData name="Abdul Rehman Memon" userId="S::amemon.bscs22seecs@student.nust.edu.pk::31d32967-8a8a-4b58-a30d-fd41e924a6b8" providerId="AD" clId="Web-{FFFC4E6D-3F1A-6C0F-AE30-3035121E9EF4}" dt="2024-04-03T11:08:38.579" v="1057" actId="20577"/>
        <pc:sldMkLst>
          <pc:docMk/>
          <pc:sldMk cId="2881027527" sldId="265"/>
        </pc:sldMkLst>
        <pc:spChg chg="mod">
          <ac:chgData name="Abdul Rehman Memon" userId="S::amemon.bscs22seecs@student.nust.edu.pk::31d32967-8a8a-4b58-a30d-fd41e924a6b8" providerId="AD" clId="Web-{FFFC4E6D-3F1A-6C0F-AE30-3035121E9EF4}" dt="2024-04-03T11:07:42.890" v="1018"/>
          <ac:spMkLst>
            <pc:docMk/>
            <pc:sldMk cId="2881027527" sldId="265"/>
            <ac:spMk id="2" creationId="{9736EE86-1C64-F597-6C60-EB7549A2C2AD}"/>
          </ac:spMkLst>
        </pc:spChg>
        <pc:spChg chg="mod">
          <ac:chgData name="Abdul Rehman Memon" userId="S::amemon.bscs22seecs@student.nust.edu.pk::31d32967-8a8a-4b58-a30d-fd41e924a6b8" providerId="AD" clId="Web-{FFFC4E6D-3F1A-6C0F-AE30-3035121E9EF4}" dt="2024-04-03T11:08:38.579" v="1057" actId="20577"/>
          <ac:spMkLst>
            <pc:docMk/>
            <pc:sldMk cId="2881027527" sldId="265"/>
            <ac:spMk id="3" creationId="{0921927C-89F5-36F1-E154-3CD7F8976366}"/>
          </ac:spMkLst>
        </pc:spChg>
        <pc:spChg chg="add">
          <ac:chgData name="Abdul Rehman Memon" userId="S::amemon.bscs22seecs@student.nust.edu.pk::31d32967-8a8a-4b58-a30d-fd41e924a6b8" providerId="AD" clId="Web-{FFFC4E6D-3F1A-6C0F-AE30-3035121E9EF4}" dt="2024-04-03T11:07:42.890" v="1018"/>
          <ac:spMkLst>
            <pc:docMk/>
            <pc:sldMk cId="2881027527" sldId="265"/>
            <ac:spMk id="9" creationId="{7EE0A6B3-EB7E-45AA-ADB6-138489E0CD75}"/>
          </ac:spMkLst>
        </pc:spChg>
        <pc:spChg chg="add">
          <ac:chgData name="Abdul Rehman Memon" userId="S::amemon.bscs22seecs@student.nust.edu.pk::31d32967-8a8a-4b58-a30d-fd41e924a6b8" providerId="AD" clId="Web-{FFFC4E6D-3F1A-6C0F-AE30-3035121E9EF4}" dt="2024-04-03T11:07:42.890" v="1018"/>
          <ac:spMkLst>
            <pc:docMk/>
            <pc:sldMk cId="2881027527" sldId="265"/>
            <ac:spMk id="11" creationId="{0C0EA1AB-DC8C-4976-9474-9313A673D4E9}"/>
          </ac:spMkLst>
        </pc:spChg>
        <pc:spChg chg="add">
          <ac:chgData name="Abdul Rehman Memon" userId="S::amemon.bscs22seecs@student.nust.edu.pk::31d32967-8a8a-4b58-a30d-fd41e924a6b8" providerId="AD" clId="Web-{FFFC4E6D-3F1A-6C0F-AE30-3035121E9EF4}" dt="2024-04-03T11:07:42.890" v="1018"/>
          <ac:spMkLst>
            <pc:docMk/>
            <pc:sldMk cId="2881027527" sldId="265"/>
            <ac:spMk id="13" creationId="{6CB927A4-E432-4310-9CD5-E89FF5063179}"/>
          </ac:spMkLst>
        </pc:spChg>
        <pc:spChg chg="add">
          <ac:chgData name="Abdul Rehman Memon" userId="S::amemon.bscs22seecs@student.nust.edu.pk::31d32967-8a8a-4b58-a30d-fd41e924a6b8" providerId="AD" clId="Web-{FFFC4E6D-3F1A-6C0F-AE30-3035121E9EF4}" dt="2024-04-03T11:07:42.890" v="1018"/>
          <ac:spMkLst>
            <pc:docMk/>
            <pc:sldMk cId="2881027527" sldId="265"/>
            <ac:spMk id="15" creationId="{E3020543-B24B-4EC4-8FFC-8DD88EEA91A8}"/>
          </ac:spMkLst>
        </pc:spChg>
        <pc:spChg chg="add">
          <ac:chgData name="Abdul Rehman Memon" userId="S::amemon.bscs22seecs@student.nust.edu.pk::31d32967-8a8a-4b58-a30d-fd41e924a6b8" providerId="AD" clId="Web-{FFFC4E6D-3F1A-6C0F-AE30-3035121E9EF4}" dt="2024-04-03T11:07:42.890" v="1018"/>
          <ac:spMkLst>
            <pc:docMk/>
            <pc:sldMk cId="2881027527" sldId="265"/>
            <ac:spMk id="17" creationId="{1453BF6C-B012-48B7-B4E8-6D7AC7C27D02}"/>
          </ac:spMkLst>
        </pc:spChg>
        <pc:picChg chg="add">
          <ac:chgData name="Abdul Rehman Memon" userId="S::amemon.bscs22seecs@student.nust.edu.pk::31d32967-8a8a-4b58-a30d-fd41e924a6b8" providerId="AD" clId="Web-{FFFC4E6D-3F1A-6C0F-AE30-3035121E9EF4}" dt="2024-04-03T11:07:42.890" v="1018"/>
          <ac:picMkLst>
            <pc:docMk/>
            <pc:sldMk cId="2881027527" sldId="265"/>
            <ac:picMk id="5" creationId="{B9C4855F-EE8E-4154-4216-6D9E6FCEDD71}"/>
          </ac:picMkLst>
        </pc:picChg>
        <pc:cxnChg chg="add">
          <ac:chgData name="Abdul Rehman Memon" userId="S::amemon.bscs22seecs@student.nust.edu.pk::31d32967-8a8a-4b58-a30d-fd41e924a6b8" providerId="AD" clId="Web-{FFFC4E6D-3F1A-6C0F-AE30-3035121E9EF4}" dt="2024-04-03T11:07:42.890" v="1018"/>
          <ac:cxnSpMkLst>
            <pc:docMk/>
            <pc:sldMk cId="2881027527" sldId="265"/>
            <ac:cxnSpMk id="19" creationId="{C49DA8F6-BCC1-4447-B54C-57856834B94B}"/>
          </ac:cxnSpMkLst>
        </pc:cxnChg>
      </pc:sldChg>
      <pc:sldChg chg="addSp delSp modSp new mod setBg">
        <pc:chgData name="Abdul Rehman Memon" userId="S::amemon.bscs22seecs@student.nust.edu.pk::31d32967-8a8a-4b58-a30d-fd41e924a6b8" providerId="AD" clId="Web-{FFFC4E6D-3F1A-6C0F-AE30-3035121E9EF4}" dt="2024-04-03T11:10:06.956" v="1111" actId="14100"/>
        <pc:sldMkLst>
          <pc:docMk/>
          <pc:sldMk cId="3121786968" sldId="266"/>
        </pc:sldMkLst>
        <pc:spChg chg="mod">
          <ac:chgData name="Abdul Rehman Memon" userId="S::amemon.bscs22seecs@student.nust.edu.pk::31d32967-8a8a-4b58-a30d-fd41e924a6b8" providerId="AD" clId="Web-{FFFC4E6D-3F1A-6C0F-AE30-3035121E9EF4}" dt="2024-04-03T11:10:06.956" v="1111" actId="14100"/>
          <ac:spMkLst>
            <pc:docMk/>
            <pc:sldMk cId="3121786968" sldId="266"/>
            <ac:spMk id="2" creationId="{8611BD0C-EC0B-B23F-7E2E-30E041103500}"/>
          </ac:spMkLst>
        </pc:spChg>
        <pc:spChg chg="mod">
          <ac:chgData name="Abdul Rehman Memon" userId="S::amemon.bscs22seecs@student.nust.edu.pk::31d32967-8a8a-4b58-a30d-fd41e924a6b8" providerId="AD" clId="Web-{FFFC4E6D-3F1A-6C0F-AE30-3035121E9EF4}" dt="2024-04-03T11:09:59.268" v="1110"/>
          <ac:spMkLst>
            <pc:docMk/>
            <pc:sldMk cId="3121786968" sldId="266"/>
            <ac:spMk id="3" creationId="{5EBCD6BD-B59B-FEEA-4A7D-2A99875BFD4A}"/>
          </ac:spMkLst>
        </pc:spChg>
        <pc:spChg chg="add del">
          <ac:chgData name="Abdul Rehman Memon" userId="S::amemon.bscs22seecs@student.nust.edu.pk::31d32967-8a8a-4b58-a30d-fd41e924a6b8" providerId="AD" clId="Web-{FFFC4E6D-3F1A-6C0F-AE30-3035121E9EF4}" dt="2024-04-03T11:09:59.268" v="1110"/>
          <ac:spMkLst>
            <pc:docMk/>
            <pc:sldMk cId="3121786968" sldId="266"/>
            <ac:spMk id="9" creationId="{7EE0A6B3-EB7E-45AA-ADB6-138489E0CD75}"/>
          </ac:spMkLst>
        </pc:spChg>
        <pc:spChg chg="add del">
          <ac:chgData name="Abdul Rehman Memon" userId="S::amemon.bscs22seecs@student.nust.edu.pk::31d32967-8a8a-4b58-a30d-fd41e924a6b8" providerId="AD" clId="Web-{FFFC4E6D-3F1A-6C0F-AE30-3035121E9EF4}" dt="2024-04-03T11:09:59.268" v="1110"/>
          <ac:spMkLst>
            <pc:docMk/>
            <pc:sldMk cId="3121786968" sldId="266"/>
            <ac:spMk id="11" creationId="{0C0EA1AB-DC8C-4976-9474-9313A673D4E9}"/>
          </ac:spMkLst>
        </pc:spChg>
        <pc:spChg chg="add del">
          <ac:chgData name="Abdul Rehman Memon" userId="S::amemon.bscs22seecs@student.nust.edu.pk::31d32967-8a8a-4b58-a30d-fd41e924a6b8" providerId="AD" clId="Web-{FFFC4E6D-3F1A-6C0F-AE30-3035121E9EF4}" dt="2024-04-03T11:09:59.268" v="1110"/>
          <ac:spMkLst>
            <pc:docMk/>
            <pc:sldMk cId="3121786968" sldId="266"/>
            <ac:spMk id="13" creationId="{6CB927A4-E432-4310-9CD5-E89FF5063179}"/>
          </ac:spMkLst>
        </pc:spChg>
        <pc:spChg chg="add del">
          <ac:chgData name="Abdul Rehman Memon" userId="S::amemon.bscs22seecs@student.nust.edu.pk::31d32967-8a8a-4b58-a30d-fd41e924a6b8" providerId="AD" clId="Web-{FFFC4E6D-3F1A-6C0F-AE30-3035121E9EF4}" dt="2024-04-03T11:09:59.268" v="1110"/>
          <ac:spMkLst>
            <pc:docMk/>
            <pc:sldMk cId="3121786968" sldId="266"/>
            <ac:spMk id="15" creationId="{E3020543-B24B-4EC4-8FFC-8DD88EEA91A8}"/>
          </ac:spMkLst>
        </pc:spChg>
        <pc:spChg chg="add del">
          <ac:chgData name="Abdul Rehman Memon" userId="S::amemon.bscs22seecs@student.nust.edu.pk::31d32967-8a8a-4b58-a30d-fd41e924a6b8" providerId="AD" clId="Web-{FFFC4E6D-3F1A-6C0F-AE30-3035121E9EF4}" dt="2024-04-03T11:09:59.268" v="1110"/>
          <ac:spMkLst>
            <pc:docMk/>
            <pc:sldMk cId="3121786968" sldId="266"/>
            <ac:spMk id="17" creationId="{1453BF6C-B012-48B7-B4E8-6D7AC7C27D02}"/>
          </ac:spMkLst>
        </pc:spChg>
        <pc:spChg chg="add">
          <ac:chgData name="Abdul Rehman Memon" userId="S::amemon.bscs22seecs@student.nust.edu.pk::31d32967-8a8a-4b58-a30d-fd41e924a6b8" providerId="AD" clId="Web-{FFFC4E6D-3F1A-6C0F-AE30-3035121E9EF4}" dt="2024-04-03T11:09:59.268" v="1110"/>
          <ac:spMkLst>
            <pc:docMk/>
            <pc:sldMk cId="3121786968" sldId="266"/>
            <ac:spMk id="24" creationId="{2FD33B50-DCFC-4FC8-86E6-220C10042223}"/>
          </ac:spMkLst>
        </pc:spChg>
        <pc:spChg chg="add">
          <ac:chgData name="Abdul Rehman Memon" userId="S::amemon.bscs22seecs@student.nust.edu.pk::31d32967-8a8a-4b58-a30d-fd41e924a6b8" providerId="AD" clId="Web-{FFFC4E6D-3F1A-6C0F-AE30-3035121E9EF4}" dt="2024-04-03T11:09:59.268" v="1110"/>
          <ac:spMkLst>
            <pc:docMk/>
            <pc:sldMk cId="3121786968" sldId="266"/>
            <ac:spMk id="26" creationId="{B0C822EA-49C6-4B57-89F4-2F6A54365C59}"/>
          </ac:spMkLst>
        </pc:spChg>
        <pc:spChg chg="add">
          <ac:chgData name="Abdul Rehman Memon" userId="S::amemon.bscs22seecs@student.nust.edu.pk::31d32967-8a8a-4b58-a30d-fd41e924a6b8" providerId="AD" clId="Web-{FFFC4E6D-3F1A-6C0F-AE30-3035121E9EF4}" dt="2024-04-03T11:09:59.268" v="1110"/>
          <ac:spMkLst>
            <pc:docMk/>
            <pc:sldMk cId="3121786968" sldId="266"/>
            <ac:spMk id="28" creationId="{6CB927A4-E432-4310-9CD5-E89FF5063179}"/>
          </ac:spMkLst>
        </pc:spChg>
        <pc:spChg chg="add">
          <ac:chgData name="Abdul Rehman Memon" userId="S::amemon.bscs22seecs@student.nust.edu.pk::31d32967-8a8a-4b58-a30d-fd41e924a6b8" providerId="AD" clId="Web-{FFFC4E6D-3F1A-6C0F-AE30-3035121E9EF4}" dt="2024-04-03T11:09:59.268" v="1110"/>
          <ac:spMkLst>
            <pc:docMk/>
            <pc:sldMk cId="3121786968" sldId="266"/>
            <ac:spMk id="30" creationId="{E3020543-B24B-4EC4-8FFC-8DD88EEA91A8}"/>
          </ac:spMkLst>
        </pc:spChg>
        <pc:spChg chg="add">
          <ac:chgData name="Abdul Rehman Memon" userId="S::amemon.bscs22seecs@student.nust.edu.pk::31d32967-8a8a-4b58-a30d-fd41e924a6b8" providerId="AD" clId="Web-{FFFC4E6D-3F1A-6C0F-AE30-3035121E9EF4}" dt="2024-04-03T11:09:59.268" v="1110"/>
          <ac:spMkLst>
            <pc:docMk/>
            <pc:sldMk cId="3121786968" sldId="266"/>
            <ac:spMk id="32" creationId="{1453BF6C-B012-48B7-B4E8-6D7AC7C27D02}"/>
          </ac:spMkLst>
        </pc:spChg>
        <pc:picChg chg="add mod">
          <ac:chgData name="Abdul Rehman Memon" userId="S::amemon.bscs22seecs@student.nust.edu.pk::31d32967-8a8a-4b58-a30d-fd41e924a6b8" providerId="AD" clId="Web-{FFFC4E6D-3F1A-6C0F-AE30-3035121E9EF4}" dt="2024-04-03T11:09:59.268" v="1110"/>
          <ac:picMkLst>
            <pc:docMk/>
            <pc:sldMk cId="3121786968" sldId="266"/>
            <ac:picMk id="5" creationId="{D67AEEF4-5B8C-B795-0F5E-00F2551AB873}"/>
          </ac:picMkLst>
        </pc:picChg>
        <pc:cxnChg chg="add del">
          <ac:chgData name="Abdul Rehman Memon" userId="S::amemon.bscs22seecs@student.nust.edu.pk::31d32967-8a8a-4b58-a30d-fd41e924a6b8" providerId="AD" clId="Web-{FFFC4E6D-3F1A-6C0F-AE30-3035121E9EF4}" dt="2024-04-03T11:09:59.268" v="1110"/>
          <ac:cxnSpMkLst>
            <pc:docMk/>
            <pc:sldMk cId="3121786968" sldId="266"/>
            <ac:cxnSpMk id="19" creationId="{C49DA8F6-BCC1-4447-B54C-57856834B94B}"/>
          </ac:cxnSpMkLst>
        </pc:cxnChg>
        <pc:cxnChg chg="add">
          <ac:chgData name="Abdul Rehman Memon" userId="S::amemon.bscs22seecs@student.nust.edu.pk::31d32967-8a8a-4b58-a30d-fd41e924a6b8" providerId="AD" clId="Web-{FFFC4E6D-3F1A-6C0F-AE30-3035121E9EF4}" dt="2024-04-03T11:09:59.268" v="1110"/>
          <ac:cxnSpMkLst>
            <pc:docMk/>
            <pc:sldMk cId="3121786968" sldId="266"/>
            <ac:cxnSpMk id="34" creationId="{C27ECE09-20A7-4AE8-973B-F66776C1113E}"/>
          </ac:cxnSpMkLst>
        </pc:cxnChg>
      </pc:sldChg>
      <pc:sldMasterChg chg="add del addSldLayout delSldLayout">
        <pc:chgData name="Abdul Rehman Memon" userId="S::amemon.bscs22seecs@student.nust.edu.pk::31d32967-8a8a-4b58-a30d-fd41e924a6b8" providerId="AD" clId="Web-{FFFC4E6D-3F1A-6C0F-AE30-3035121E9EF4}" dt="2024-04-03T07:28:16.704" v="89"/>
        <pc:sldMasterMkLst>
          <pc:docMk/>
          <pc:sldMasterMk cId="2460954070" sldId="2147483660"/>
        </pc:sldMasterMkLst>
        <pc:sldLayoutChg chg="add del">
          <pc:chgData name="Abdul Rehman Memon" userId="S::amemon.bscs22seecs@student.nust.edu.pk::31d32967-8a8a-4b58-a30d-fd41e924a6b8" providerId="AD" clId="Web-{FFFC4E6D-3F1A-6C0F-AE30-3035121E9EF4}" dt="2024-04-03T07:28:16.704" v="89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Abdul Rehman Memon" userId="S::amemon.bscs22seecs@student.nust.edu.pk::31d32967-8a8a-4b58-a30d-fd41e924a6b8" providerId="AD" clId="Web-{FFFC4E6D-3F1A-6C0F-AE30-3035121E9EF4}" dt="2024-04-03T07:28:16.704" v="89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Abdul Rehman Memon" userId="S::amemon.bscs22seecs@student.nust.edu.pk::31d32967-8a8a-4b58-a30d-fd41e924a6b8" providerId="AD" clId="Web-{FFFC4E6D-3F1A-6C0F-AE30-3035121E9EF4}" dt="2024-04-03T07:28:16.704" v="89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Abdul Rehman Memon" userId="S::amemon.bscs22seecs@student.nust.edu.pk::31d32967-8a8a-4b58-a30d-fd41e924a6b8" providerId="AD" clId="Web-{FFFC4E6D-3F1A-6C0F-AE30-3035121E9EF4}" dt="2024-04-03T07:28:16.704" v="89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Abdul Rehman Memon" userId="S::amemon.bscs22seecs@student.nust.edu.pk::31d32967-8a8a-4b58-a30d-fd41e924a6b8" providerId="AD" clId="Web-{FFFC4E6D-3F1A-6C0F-AE30-3035121E9EF4}" dt="2024-04-03T07:28:16.704" v="89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Abdul Rehman Memon" userId="S::amemon.bscs22seecs@student.nust.edu.pk::31d32967-8a8a-4b58-a30d-fd41e924a6b8" providerId="AD" clId="Web-{FFFC4E6D-3F1A-6C0F-AE30-3035121E9EF4}" dt="2024-04-03T07:28:16.704" v="89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Abdul Rehman Memon" userId="S::amemon.bscs22seecs@student.nust.edu.pk::31d32967-8a8a-4b58-a30d-fd41e924a6b8" providerId="AD" clId="Web-{FFFC4E6D-3F1A-6C0F-AE30-3035121E9EF4}" dt="2024-04-03T07:28:16.704" v="89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Abdul Rehman Memon" userId="S::amemon.bscs22seecs@student.nust.edu.pk::31d32967-8a8a-4b58-a30d-fd41e924a6b8" providerId="AD" clId="Web-{FFFC4E6D-3F1A-6C0F-AE30-3035121E9EF4}" dt="2024-04-03T07:28:16.704" v="89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Abdul Rehman Memon" userId="S::amemon.bscs22seecs@student.nust.edu.pk::31d32967-8a8a-4b58-a30d-fd41e924a6b8" providerId="AD" clId="Web-{FFFC4E6D-3F1A-6C0F-AE30-3035121E9EF4}" dt="2024-04-03T07:28:16.704" v="89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Abdul Rehman Memon" userId="S::amemon.bscs22seecs@student.nust.edu.pk::31d32967-8a8a-4b58-a30d-fd41e924a6b8" providerId="AD" clId="Web-{FFFC4E6D-3F1A-6C0F-AE30-3035121E9EF4}" dt="2024-04-03T07:28:16.704" v="89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Abdul Rehman Memon" userId="S::amemon.bscs22seecs@student.nust.edu.pk::31d32967-8a8a-4b58-a30d-fd41e924a6b8" providerId="AD" clId="Web-{FFFC4E6D-3F1A-6C0F-AE30-3035121E9EF4}" dt="2024-04-03T07:28:16.704" v="89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replId addSldLayout delSldLayout">
        <pc:chgData name="Abdul Rehman Memon" userId="S::amemon.bscs22seecs@student.nust.edu.pk::31d32967-8a8a-4b58-a30d-fd41e924a6b8" providerId="AD" clId="Web-{FFFC4E6D-3F1A-6C0F-AE30-3035121E9EF4}" dt="2024-04-03T07:27:33.562" v="78"/>
        <pc:sldMasterMkLst>
          <pc:docMk/>
          <pc:sldMasterMk cId="2395376856" sldId="2147483672"/>
        </pc:sldMasterMkLst>
        <pc:sldLayoutChg chg="add del">
          <pc:chgData name="Abdul Rehman Memon" userId="S::amemon.bscs22seecs@student.nust.edu.pk::31d32967-8a8a-4b58-a30d-fd41e924a6b8" providerId="AD" clId="Web-{FFFC4E6D-3F1A-6C0F-AE30-3035121E9EF4}" dt="2024-04-03T07:27:33.562" v="78"/>
          <pc:sldLayoutMkLst>
            <pc:docMk/>
            <pc:sldMasterMk cId="2395376856" sldId="2147483672"/>
            <pc:sldLayoutMk cId="1905517829" sldId="2147483673"/>
          </pc:sldLayoutMkLst>
        </pc:sldLayoutChg>
        <pc:sldLayoutChg chg="add del replId">
          <pc:chgData name="Abdul Rehman Memon" userId="S::amemon.bscs22seecs@student.nust.edu.pk::31d32967-8a8a-4b58-a30d-fd41e924a6b8" providerId="AD" clId="Web-{FFFC4E6D-3F1A-6C0F-AE30-3035121E9EF4}" dt="2024-04-03T07:27:33.562" v="78"/>
          <pc:sldLayoutMkLst>
            <pc:docMk/>
            <pc:sldMasterMk cId="2395376856" sldId="2147483672"/>
            <pc:sldLayoutMk cId="4244153179" sldId="2147483674"/>
          </pc:sldLayoutMkLst>
        </pc:sldLayoutChg>
        <pc:sldLayoutChg chg="add del replId">
          <pc:chgData name="Abdul Rehman Memon" userId="S::amemon.bscs22seecs@student.nust.edu.pk::31d32967-8a8a-4b58-a30d-fd41e924a6b8" providerId="AD" clId="Web-{FFFC4E6D-3F1A-6C0F-AE30-3035121E9EF4}" dt="2024-04-03T07:27:33.562" v="78"/>
          <pc:sldLayoutMkLst>
            <pc:docMk/>
            <pc:sldMasterMk cId="2395376856" sldId="2147483672"/>
            <pc:sldLayoutMk cId="3364234382" sldId="2147483675"/>
          </pc:sldLayoutMkLst>
        </pc:sldLayoutChg>
        <pc:sldLayoutChg chg="add del replId">
          <pc:chgData name="Abdul Rehman Memon" userId="S::amemon.bscs22seecs@student.nust.edu.pk::31d32967-8a8a-4b58-a30d-fd41e924a6b8" providerId="AD" clId="Web-{FFFC4E6D-3F1A-6C0F-AE30-3035121E9EF4}" dt="2024-04-03T07:27:33.562" v="78"/>
          <pc:sldLayoutMkLst>
            <pc:docMk/>
            <pc:sldMasterMk cId="2395376856" sldId="2147483672"/>
            <pc:sldLayoutMk cId="1140462576" sldId="2147483676"/>
          </pc:sldLayoutMkLst>
        </pc:sldLayoutChg>
        <pc:sldLayoutChg chg="add del replId">
          <pc:chgData name="Abdul Rehman Memon" userId="S::amemon.bscs22seecs@student.nust.edu.pk::31d32967-8a8a-4b58-a30d-fd41e924a6b8" providerId="AD" clId="Web-{FFFC4E6D-3F1A-6C0F-AE30-3035121E9EF4}" dt="2024-04-03T07:27:33.562" v="78"/>
          <pc:sldLayoutMkLst>
            <pc:docMk/>
            <pc:sldMasterMk cId="2395376856" sldId="2147483672"/>
            <pc:sldLayoutMk cId="1343946858" sldId="2147483677"/>
          </pc:sldLayoutMkLst>
        </pc:sldLayoutChg>
        <pc:sldLayoutChg chg="add del replId">
          <pc:chgData name="Abdul Rehman Memon" userId="S::amemon.bscs22seecs@student.nust.edu.pk::31d32967-8a8a-4b58-a30d-fd41e924a6b8" providerId="AD" clId="Web-{FFFC4E6D-3F1A-6C0F-AE30-3035121E9EF4}" dt="2024-04-03T07:27:33.562" v="78"/>
          <pc:sldLayoutMkLst>
            <pc:docMk/>
            <pc:sldMasterMk cId="2395376856" sldId="2147483672"/>
            <pc:sldLayoutMk cId="4112124920" sldId="2147483678"/>
          </pc:sldLayoutMkLst>
        </pc:sldLayoutChg>
        <pc:sldLayoutChg chg="add del replId">
          <pc:chgData name="Abdul Rehman Memon" userId="S::amemon.bscs22seecs@student.nust.edu.pk::31d32967-8a8a-4b58-a30d-fd41e924a6b8" providerId="AD" clId="Web-{FFFC4E6D-3F1A-6C0F-AE30-3035121E9EF4}" dt="2024-04-03T07:27:33.562" v="78"/>
          <pc:sldLayoutMkLst>
            <pc:docMk/>
            <pc:sldMasterMk cId="2395376856" sldId="2147483672"/>
            <pc:sldLayoutMk cId="180716979" sldId="2147483679"/>
          </pc:sldLayoutMkLst>
        </pc:sldLayoutChg>
        <pc:sldLayoutChg chg="add del replId">
          <pc:chgData name="Abdul Rehman Memon" userId="S::amemon.bscs22seecs@student.nust.edu.pk::31d32967-8a8a-4b58-a30d-fd41e924a6b8" providerId="AD" clId="Web-{FFFC4E6D-3F1A-6C0F-AE30-3035121E9EF4}" dt="2024-04-03T07:27:33.562" v="78"/>
          <pc:sldLayoutMkLst>
            <pc:docMk/>
            <pc:sldMasterMk cId="2395376856" sldId="2147483672"/>
            <pc:sldLayoutMk cId="867217014" sldId="2147483680"/>
          </pc:sldLayoutMkLst>
        </pc:sldLayoutChg>
        <pc:sldLayoutChg chg="add del replId">
          <pc:chgData name="Abdul Rehman Memon" userId="S::amemon.bscs22seecs@student.nust.edu.pk::31d32967-8a8a-4b58-a30d-fd41e924a6b8" providerId="AD" clId="Web-{FFFC4E6D-3F1A-6C0F-AE30-3035121E9EF4}" dt="2024-04-03T07:27:33.562" v="78"/>
          <pc:sldLayoutMkLst>
            <pc:docMk/>
            <pc:sldMasterMk cId="2395376856" sldId="2147483672"/>
            <pc:sldLayoutMk cId="3956997314" sldId="2147483681"/>
          </pc:sldLayoutMkLst>
        </pc:sldLayoutChg>
        <pc:sldLayoutChg chg="add del replId">
          <pc:chgData name="Abdul Rehman Memon" userId="S::amemon.bscs22seecs@student.nust.edu.pk::31d32967-8a8a-4b58-a30d-fd41e924a6b8" providerId="AD" clId="Web-{FFFC4E6D-3F1A-6C0F-AE30-3035121E9EF4}" dt="2024-04-03T07:27:33.562" v="78"/>
          <pc:sldLayoutMkLst>
            <pc:docMk/>
            <pc:sldMasterMk cId="2395376856" sldId="2147483672"/>
            <pc:sldLayoutMk cId="48643509" sldId="2147483682"/>
          </pc:sldLayoutMkLst>
        </pc:sldLayoutChg>
        <pc:sldLayoutChg chg="add del replId">
          <pc:chgData name="Abdul Rehman Memon" userId="S::amemon.bscs22seecs@student.nust.edu.pk::31d32967-8a8a-4b58-a30d-fd41e924a6b8" providerId="AD" clId="Web-{FFFC4E6D-3F1A-6C0F-AE30-3035121E9EF4}" dt="2024-04-03T07:27:33.562" v="78"/>
          <pc:sldLayoutMkLst>
            <pc:docMk/>
            <pc:sldMasterMk cId="2395376856" sldId="2147483672"/>
            <pc:sldLayoutMk cId="950625559" sldId="2147483683"/>
          </pc:sldLayoutMkLst>
        </pc:sldLayoutChg>
      </pc:sldMasterChg>
      <pc:sldMasterChg chg="add del addSldLayout delSldLayout">
        <pc:chgData name="Abdul Rehman Memon" userId="S::amemon.bscs22seecs@student.nust.edu.pk::31d32967-8a8a-4b58-a30d-fd41e924a6b8" providerId="AD" clId="Web-{FFFC4E6D-3F1A-6C0F-AE30-3035121E9EF4}" dt="2024-04-03T07:28:16.595" v="88"/>
        <pc:sldMasterMkLst>
          <pc:docMk/>
          <pc:sldMasterMk cId="3434748326" sldId="2147483691"/>
        </pc:sldMasterMkLst>
        <pc:sldLayoutChg chg="add del">
          <pc:chgData name="Abdul Rehman Memon" userId="S::amemon.bscs22seecs@student.nust.edu.pk::31d32967-8a8a-4b58-a30d-fd41e924a6b8" providerId="AD" clId="Web-{FFFC4E6D-3F1A-6C0F-AE30-3035121E9EF4}" dt="2024-04-03T07:28:16.595" v="88"/>
          <pc:sldLayoutMkLst>
            <pc:docMk/>
            <pc:sldMasterMk cId="3434748326" sldId="2147483691"/>
            <pc:sldLayoutMk cId="2403220762" sldId="2147483674"/>
          </pc:sldLayoutMkLst>
        </pc:sldLayoutChg>
        <pc:sldLayoutChg chg="add del">
          <pc:chgData name="Abdul Rehman Memon" userId="S::amemon.bscs22seecs@student.nust.edu.pk::31d32967-8a8a-4b58-a30d-fd41e924a6b8" providerId="AD" clId="Web-{FFFC4E6D-3F1A-6C0F-AE30-3035121E9EF4}" dt="2024-04-03T07:28:16.595" v="88"/>
          <pc:sldLayoutMkLst>
            <pc:docMk/>
            <pc:sldMasterMk cId="3434748326" sldId="2147483691"/>
            <pc:sldLayoutMk cId="3685338784" sldId="2147483675"/>
          </pc:sldLayoutMkLst>
        </pc:sldLayoutChg>
        <pc:sldLayoutChg chg="add del">
          <pc:chgData name="Abdul Rehman Memon" userId="S::amemon.bscs22seecs@student.nust.edu.pk::31d32967-8a8a-4b58-a30d-fd41e924a6b8" providerId="AD" clId="Web-{FFFC4E6D-3F1A-6C0F-AE30-3035121E9EF4}" dt="2024-04-03T07:28:16.595" v="88"/>
          <pc:sldLayoutMkLst>
            <pc:docMk/>
            <pc:sldMasterMk cId="3434748326" sldId="2147483691"/>
            <pc:sldLayoutMk cId="1254792759" sldId="2147483676"/>
          </pc:sldLayoutMkLst>
        </pc:sldLayoutChg>
        <pc:sldLayoutChg chg="add del">
          <pc:chgData name="Abdul Rehman Memon" userId="S::amemon.bscs22seecs@student.nust.edu.pk::31d32967-8a8a-4b58-a30d-fd41e924a6b8" providerId="AD" clId="Web-{FFFC4E6D-3F1A-6C0F-AE30-3035121E9EF4}" dt="2024-04-03T07:28:16.595" v="88"/>
          <pc:sldLayoutMkLst>
            <pc:docMk/>
            <pc:sldMasterMk cId="3434748326" sldId="2147483691"/>
            <pc:sldLayoutMk cId="2699890204" sldId="2147483677"/>
          </pc:sldLayoutMkLst>
        </pc:sldLayoutChg>
        <pc:sldLayoutChg chg="add del">
          <pc:chgData name="Abdul Rehman Memon" userId="S::amemon.bscs22seecs@student.nust.edu.pk::31d32967-8a8a-4b58-a30d-fd41e924a6b8" providerId="AD" clId="Web-{FFFC4E6D-3F1A-6C0F-AE30-3035121E9EF4}" dt="2024-04-03T07:28:16.595" v="88"/>
          <pc:sldLayoutMkLst>
            <pc:docMk/>
            <pc:sldMasterMk cId="3434748326" sldId="2147483691"/>
            <pc:sldLayoutMk cId="2499321986" sldId="2147483678"/>
          </pc:sldLayoutMkLst>
        </pc:sldLayoutChg>
        <pc:sldLayoutChg chg="add del">
          <pc:chgData name="Abdul Rehman Memon" userId="S::amemon.bscs22seecs@student.nust.edu.pk::31d32967-8a8a-4b58-a30d-fd41e924a6b8" providerId="AD" clId="Web-{FFFC4E6D-3F1A-6C0F-AE30-3035121E9EF4}" dt="2024-04-03T07:28:16.595" v="88"/>
          <pc:sldLayoutMkLst>
            <pc:docMk/>
            <pc:sldMasterMk cId="3434748326" sldId="2147483691"/>
            <pc:sldLayoutMk cId="3878896211" sldId="2147483679"/>
          </pc:sldLayoutMkLst>
        </pc:sldLayoutChg>
        <pc:sldLayoutChg chg="add del">
          <pc:chgData name="Abdul Rehman Memon" userId="S::amemon.bscs22seecs@student.nust.edu.pk::31d32967-8a8a-4b58-a30d-fd41e924a6b8" providerId="AD" clId="Web-{FFFC4E6D-3F1A-6C0F-AE30-3035121E9EF4}" dt="2024-04-03T07:28:16.595" v="88"/>
          <pc:sldLayoutMkLst>
            <pc:docMk/>
            <pc:sldMasterMk cId="3434748326" sldId="2147483691"/>
            <pc:sldLayoutMk cId="348341756" sldId="2147483680"/>
          </pc:sldLayoutMkLst>
        </pc:sldLayoutChg>
        <pc:sldLayoutChg chg="add del">
          <pc:chgData name="Abdul Rehman Memon" userId="S::amemon.bscs22seecs@student.nust.edu.pk::31d32967-8a8a-4b58-a30d-fd41e924a6b8" providerId="AD" clId="Web-{FFFC4E6D-3F1A-6C0F-AE30-3035121E9EF4}" dt="2024-04-03T07:28:16.595" v="88"/>
          <pc:sldLayoutMkLst>
            <pc:docMk/>
            <pc:sldMasterMk cId="3434748326" sldId="2147483691"/>
            <pc:sldLayoutMk cId="2859372423" sldId="2147483681"/>
          </pc:sldLayoutMkLst>
        </pc:sldLayoutChg>
        <pc:sldLayoutChg chg="add del">
          <pc:chgData name="Abdul Rehman Memon" userId="S::amemon.bscs22seecs@student.nust.edu.pk::31d32967-8a8a-4b58-a30d-fd41e924a6b8" providerId="AD" clId="Web-{FFFC4E6D-3F1A-6C0F-AE30-3035121E9EF4}" dt="2024-04-03T07:28:16.595" v="88"/>
          <pc:sldLayoutMkLst>
            <pc:docMk/>
            <pc:sldMasterMk cId="3434748326" sldId="2147483691"/>
            <pc:sldLayoutMk cId="1124841708" sldId="2147483682"/>
          </pc:sldLayoutMkLst>
        </pc:sldLayoutChg>
        <pc:sldLayoutChg chg="add del">
          <pc:chgData name="Abdul Rehman Memon" userId="S::amemon.bscs22seecs@student.nust.edu.pk::31d32967-8a8a-4b58-a30d-fd41e924a6b8" providerId="AD" clId="Web-{FFFC4E6D-3F1A-6C0F-AE30-3035121E9EF4}" dt="2024-04-03T07:28:16.595" v="88"/>
          <pc:sldLayoutMkLst>
            <pc:docMk/>
            <pc:sldMasterMk cId="3434748326" sldId="2147483691"/>
            <pc:sldLayoutMk cId="2286737826" sldId="2147483683"/>
          </pc:sldLayoutMkLst>
        </pc:sldLayoutChg>
        <pc:sldLayoutChg chg="add del">
          <pc:chgData name="Abdul Rehman Memon" userId="S::amemon.bscs22seecs@student.nust.edu.pk::31d32967-8a8a-4b58-a30d-fd41e924a6b8" providerId="AD" clId="Web-{FFFC4E6D-3F1A-6C0F-AE30-3035121E9EF4}" dt="2024-04-03T07:28:16.595" v="88"/>
          <pc:sldLayoutMkLst>
            <pc:docMk/>
            <pc:sldMasterMk cId="3434748326" sldId="2147483691"/>
            <pc:sldLayoutMk cId="2719273165" sldId="2147483684"/>
          </pc:sldLayoutMkLst>
        </pc:sldLayoutChg>
        <pc:sldLayoutChg chg="add del">
          <pc:chgData name="Abdul Rehman Memon" userId="S::amemon.bscs22seecs@student.nust.edu.pk::31d32967-8a8a-4b58-a30d-fd41e924a6b8" providerId="AD" clId="Web-{FFFC4E6D-3F1A-6C0F-AE30-3035121E9EF4}" dt="2024-04-03T07:28:16.595" v="88"/>
          <pc:sldLayoutMkLst>
            <pc:docMk/>
            <pc:sldMasterMk cId="3434748326" sldId="2147483691"/>
            <pc:sldLayoutMk cId="3741516696" sldId="2147483685"/>
          </pc:sldLayoutMkLst>
        </pc:sldLayoutChg>
        <pc:sldLayoutChg chg="add del">
          <pc:chgData name="Abdul Rehman Memon" userId="S::amemon.bscs22seecs@student.nust.edu.pk::31d32967-8a8a-4b58-a30d-fd41e924a6b8" providerId="AD" clId="Web-{FFFC4E6D-3F1A-6C0F-AE30-3035121E9EF4}" dt="2024-04-03T07:28:16.595" v="88"/>
          <pc:sldLayoutMkLst>
            <pc:docMk/>
            <pc:sldMasterMk cId="3434748326" sldId="2147483691"/>
            <pc:sldLayoutMk cId="830426110" sldId="2147483686"/>
          </pc:sldLayoutMkLst>
        </pc:sldLayoutChg>
        <pc:sldLayoutChg chg="add del">
          <pc:chgData name="Abdul Rehman Memon" userId="S::amemon.bscs22seecs@student.nust.edu.pk::31d32967-8a8a-4b58-a30d-fd41e924a6b8" providerId="AD" clId="Web-{FFFC4E6D-3F1A-6C0F-AE30-3035121E9EF4}" dt="2024-04-03T07:28:16.595" v="88"/>
          <pc:sldLayoutMkLst>
            <pc:docMk/>
            <pc:sldMasterMk cId="3434748326" sldId="2147483691"/>
            <pc:sldLayoutMk cId="3524070760" sldId="2147483687"/>
          </pc:sldLayoutMkLst>
        </pc:sldLayoutChg>
        <pc:sldLayoutChg chg="add del">
          <pc:chgData name="Abdul Rehman Memon" userId="S::amemon.bscs22seecs@student.nust.edu.pk::31d32967-8a8a-4b58-a30d-fd41e924a6b8" providerId="AD" clId="Web-{FFFC4E6D-3F1A-6C0F-AE30-3035121E9EF4}" dt="2024-04-03T07:28:16.595" v="88"/>
          <pc:sldLayoutMkLst>
            <pc:docMk/>
            <pc:sldMasterMk cId="3434748326" sldId="2147483691"/>
            <pc:sldLayoutMk cId="487374981" sldId="2147483688"/>
          </pc:sldLayoutMkLst>
        </pc:sldLayoutChg>
        <pc:sldLayoutChg chg="add del">
          <pc:chgData name="Abdul Rehman Memon" userId="S::amemon.bscs22seecs@student.nust.edu.pk::31d32967-8a8a-4b58-a30d-fd41e924a6b8" providerId="AD" clId="Web-{FFFC4E6D-3F1A-6C0F-AE30-3035121E9EF4}" dt="2024-04-03T07:28:16.595" v="88"/>
          <pc:sldLayoutMkLst>
            <pc:docMk/>
            <pc:sldMasterMk cId="3434748326" sldId="2147483691"/>
            <pc:sldLayoutMk cId="1322511423" sldId="2147483689"/>
          </pc:sldLayoutMkLst>
        </pc:sldLayoutChg>
        <pc:sldLayoutChg chg="add del">
          <pc:chgData name="Abdul Rehman Memon" userId="S::amemon.bscs22seecs@student.nust.edu.pk::31d32967-8a8a-4b58-a30d-fd41e924a6b8" providerId="AD" clId="Web-{FFFC4E6D-3F1A-6C0F-AE30-3035121E9EF4}" dt="2024-04-03T07:28:16.595" v="88"/>
          <pc:sldLayoutMkLst>
            <pc:docMk/>
            <pc:sldMasterMk cId="3434748326" sldId="2147483691"/>
            <pc:sldLayoutMk cId="1051938500" sldId="2147483690"/>
          </pc:sldLayoutMkLst>
        </pc:sldLayoutChg>
      </pc:sldMasterChg>
      <pc:sldMasterChg chg="add del addSldLayout delSldLayout">
        <pc:chgData name="Abdul Rehman Memon" userId="S::amemon.bscs22seecs@student.nust.edu.pk::31d32967-8a8a-4b58-a30d-fd41e924a6b8" providerId="AD" clId="Web-{FFFC4E6D-3F1A-6C0F-AE30-3035121E9EF4}" dt="2024-04-03T07:28:03.313" v="86"/>
        <pc:sldMasterMkLst>
          <pc:docMk/>
          <pc:sldMasterMk cId="2965281156" sldId="2147483704"/>
        </pc:sldMasterMkLst>
        <pc:sldLayoutChg chg="add del">
          <pc:chgData name="Abdul Rehman Memon" userId="S::amemon.bscs22seecs@student.nust.edu.pk::31d32967-8a8a-4b58-a30d-fd41e924a6b8" providerId="AD" clId="Web-{FFFC4E6D-3F1A-6C0F-AE30-3035121E9EF4}" dt="2024-04-03T07:28:03.313" v="86"/>
          <pc:sldLayoutMkLst>
            <pc:docMk/>
            <pc:sldMasterMk cId="2965281156" sldId="2147483704"/>
            <pc:sldLayoutMk cId="629375493" sldId="2147483693"/>
          </pc:sldLayoutMkLst>
        </pc:sldLayoutChg>
        <pc:sldLayoutChg chg="add del">
          <pc:chgData name="Abdul Rehman Memon" userId="S::amemon.bscs22seecs@student.nust.edu.pk::31d32967-8a8a-4b58-a30d-fd41e924a6b8" providerId="AD" clId="Web-{FFFC4E6D-3F1A-6C0F-AE30-3035121E9EF4}" dt="2024-04-03T07:28:03.313" v="86"/>
          <pc:sldLayoutMkLst>
            <pc:docMk/>
            <pc:sldMasterMk cId="2965281156" sldId="2147483704"/>
            <pc:sldLayoutMk cId="3690021043" sldId="2147483694"/>
          </pc:sldLayoutMkLst>
        </pc:sldLayoutChg>
        <pc:sldLayoutChg chg="add del">
          <pc:chgData name="Abdul Rehman Memon" userId="S::amemon.bscs22seecs@student.nust.edu.pk::31d32967-8a8a-4b58-a30d-fd41e924a6b8" providerId="AD" clId="Web-{FFFC4E6D-3F1A-6C0F-AE30-3035121E9EF4}" dt="2024-04-03T07:28:03.313" v="86"/>
          <pc:sldLayoutMkLst>
            <pc:docMk/>
            <pc:sldMasterMk cId="2965281156" sldId="2147483704"/>
            <pc:sldLayoutMk cId="290259813" sldId="2147483695"/>
          </pc:sldLayoutMkLst>
        </pc:sldLayoutChg>
        <pc:sldLayoutChg chg="add del">
          <pc:chgData name="Abdul Rehman Memon" userId="S::amemon.bscs22seecs@student.nust.edu.pk::31d32967-8a8a-4b58-a30d-fd41e924a6b8" providerId="AD" clId="Web-{FFFC4E6D-3F1A-6C0F-AE30-3035121E9EF4}" dt="2024-04-03T07:28:03.313" v="86"/>
          <pc:sldLayoutMkLst>
            <pc:docMk/>
            <pc:sldMasterMk cId="2965281156" sldId="2147483704"/>
            <pc:sldLayoutMk cId="896969392" sldId="2147483696"/>
          </pc:sldLayoutMkLst>
        </pc:sldLayoutChg>
        <pc:sldLayoutChg chg="add del">
          <pc:chgData name="Abdul Rehman Memon" userId="S::amemon.bscs22seecs@student.nust.edu.pk::31d32967-8a8a-4b58-a30d-fd41e924a6b8" providerId="AD" clId="Web-{FFFC4E6D-3F1A-6C0F-AE30-3035121E9EF4}" dt="2024-04-03T07:28:03.313" v="86"/>
          <pc:sldLayoutMkLst>
            <pc:docMk/>
            <pc:sldMasterMk cId="2965281156" sldId="2147483704"/>
            <pc:sldLayoutMk cId="3459923616" sldId="2147483697"/>
          </pc:sldLayoutMkLst>
        </pc:sldLayoutChg>
        <pc:sldLayoutChg chg="add del">
          <pc:chgData name="Abdul Rehman Memon" userId="S::amemon.bscs22seecs@student.nust.edu.pk::31d32967-8a8a-4b58-a30d-fd41e924a6b8" providerId="AD" clId="Web-{FFFC4E6D-3F1A-6C0F-AE30-3035121E9EF4}" dt="2024-04-03T07:28:03.313" v="86"/>
          <pc:sldLayoutMkLst>
            <pc:docMk/>
            <pc:sldMasterMk cId="2965281156" sldId="2147483704"/>
            <pc:sldLayoutMk cId="904744782" sldId="2147483698"/>
          </pc:sldLayoutMkLst>
        </pc:sldLayoutChg>
        <pc:sldLayoutChg chg="add del">
          <pc:chgData name="Abdul Rehman Memon" userId="S::amemon.bscs22seecs@student.nust.edu.pk::31d32967-8a8a-4b58-a30d-fd41e924a6b8" providerId="AD" clId="Web-{FFFC4E6D-3F1A-6C0F-AE30-3035121E9EF4}" dt="2024-04-03T07:28:03.313" v="86"/>
          <pc:sldLayoutMkLst>
            <pc:docMk/>
            <pc:sldMasterMk cId="2965281156" sldId="2147483704"/>
            <pc:sldLayoutMk cId="2637664344" sldId="2147483699"/>
          </pc:sldLayoutMkLst>
        </pc:sldLayoutChg>
        <pc:sldLayoutChg chg="add del">
          <pc:chgData name="Abdul Rehman Memon" userId="S::amemon.bscs22seecs@student.nust.edu.pk::31d32967-8a8a-4b58-a30d-fd41e924a6b8" providerId="AD" clId="Web-{FFFC4E6D-3F1A-6C0F-AE30-3035121E9EF4}" dt="2024-04-03T07:28:03.313" v="86"/>
          <pc:sldLayoutMkLst>
            <pc:docMk/>
            <pc:sldMasterMk cId="2965281156" sldId="2147483704"/>
            <pc:sldLayoutMk cId="1203627707" sldId="2147483700"/>
          </pc:sldLayoutMkLst>
        </pc:sldLayoutChg>
        <pc:sldLayoutChg chg="add del">
          <pc:chgData name="Abdul Rehman Memon" userId="S::amemon.bscs22seecs@student.nust.edu.pk::31d32967-8a8a-4b58-a30d-fd41e924a6b8" providerId="AD" clId="Web-{FFFC4E6D-3F1A-6C0F-AE30-3035121E9EF4}" dt="2024-04-03T07:28:03.313" v="86"/>
          <pc:sldLayoutMkLst>
            <pc:docMk/>
            <pc:sldMasterMk cId="2965281156" sldId="2147483704"/>
            <pc:sldLayoutMk cId="2450290374" sldId="2147483701"/>
          </pc:sldLayoutMkLst>
        </pc:sldLayoutChg>
        <pc:sldLayoutChg chg="add del">
          <pc:chgData name="Abdul Rehman Memon" userId="S::amemon.bscs22seecs@student.nust.edu.pk::31d32967-8a8a-4b58-a30d-fd41e924a6b8" providerId="AD" clId="Web-{FFFC4E6D-3F1A-6C0F-AE30-3035121E9EF4}" dt="2024-04-03T07:28:03.313" v="86"/>
          <pc:sldLayoutMkLst>
            <pc:docMk/>
            <pc:sldMasterMk cId="2965281156" sldId="2147483704"/>
            <pc:sldLayoutMk cId="3217766891" sldId="2147483702"/>
          </pc:sldLayoutMkLst>
        </pc:sldLayoutChg>
        <pc:sldLayoutChg chg="add del">
          <pc:chgData name="Abdul Rehman Memon" userId="S::amemon.bscs22seecs@student.nust.edu.pk::31d32967-8a8a-4b58-a30d-fd41e924a6b8" providerId="AD" clId="Web-{FFFC4E6D-3F1A-6C0F-AE30-3035121E9EF4}" dt="2024-04-03T07:28:03.313" v="86"/>
          <pc:sldLayoutMkLst>
            <pc:docMk/>
            <pc:sldMasterMk cId="2965281156" sldId="2147483704"/>
            <pc:sldLayoutMk cId="3579604720" sldId="2147483703"/>
          </pc:sldLayoutMkLst>
        </pc:sldLayoutChg>
      </pc:sldMasterChg>
      <pc:sldMasterChg chg="add del addSldLayout delSldLayout">
        <pc:chgData name="Abdul Rehman Memon" userId="S::amemon.bscs22seecs@student.nust.edu.pk::31d32967-8a8a-4b58-a30d-fd41e924a6b8" providerId="AD" clId="Web-{FFFC4E6D-3F1A-6C0F-AE30-3035121E9EF4}" dt="2024-04-03T07:31:54.853" v="172"/>
        <pc:sldMasterMkLst>
          <pc:docMk/>
          <pc:sldMasterMk cId="4168638121" sldId="2147483720"/>
        </pc:sldMasterMkLst>
        <pc:sldLayoutChg chg="add del">
          <pc:chgData name="Abdul Rehman Memon" userId="S::amemon.bscs22seecs@student.nust.edu.pk::31d32967-8a8a-4b58-a30d-fd41e924a6b8" providerId="AD" clId="Web-{FFFC4E6D-3F1A-6C0F-AE30-3035121E9EF4}" dt="2024-04-03T07:31:54.853" v="172"/>
          <pc:sldLayoutMkLst>
            <pc:docMk/>
            <pc:sldMasterMk cId="4168638121" sldId="2147483720"/>
            <pc:sldLayoutMk cId="105826519" sldId="2147483709"/>
          </pc:sldLayoutMkLst>
        </pc:sldLayoutChg>
        <pc:sldLayoutChg chg="add del">
          <pc:chgData name="Abdul Rehman Memon" userId="S::amemon.bscs22seecs@student.nust.edu.pk::31d32967-8a8a-4b58-a30d-fd41e924a6b8" providerId="AD" clId="Web-{FFFC4E6D-3F1A-6C0F-AE30-3035121E9EF4}" dt="2024-04-03T07:31:54.853" v="172"/>
          <pc:sldLayoutMkLst>
            <pc:docMk/>
            <pc:sldMasterMk cId="4168638121" sldId="2147483720"/>
            <pc:sldLayoutMk cId="3027730007" sldId="2147483710"/>
          </pc:sldLayoutMkLst>
        </pc:sldLayoutChg>
        <pc:sldLayoutChg chg="add del">
          <pc:chgData name="Abdul Rehman Memon" userId="S::amemon.bscs22seecs@student.nust.edu.pk::31d32967-8a8a-4b58-a30d-fd41e924a6b8" providerId="AD" clId="Web-{FFFC4E6D-3F1A-6C0F-AE30-3035121E9EF4}" dt="2024-04-03T07:31:54.853" v="172"/>
          <pc:sldLayoutMkLst>
            <pc:docMk/>
            <pc:sldMasterMk cId="4168638121" sldId="2147483720"/>
            <pc:sldLayoutMk cId="3962691953" sldId="2147483711"/>
          </pc:sldLayoutMkLst>
        </pc:sldLayoutChg>
        <pc:sldLayoutChg chg="add del">
          <pc:chgData name="Abdul Rehman Memon" userId="S::amemon.bscs22seecs@student.nust.edu.pk::31d32967-8a8a-4b58-a30d-fd41e924a6b8" providerId="AD" clId="Web-{FFFC4E6D-3F1A-6C0F-AE30-3035121E9EF4}" dt="2024-04-03T07:31:54.853" v="172"/>
          <pc:sldLayoutMkLst>
            <pc:docMk/>
            <pc:sldMasterMk cId="4168638121" sldId="2147483720"/>
            <pc:sldLayoutMk cId="3857896583" sldId="2147483712"/>
          </pc:sldLayoutMkLst>
        </pc:sldLayoutChg>
        <pc:sldLayoutChg chg="add del">
          <pc:chgData name="Abdul Rehman Memon" userId="S::amemon.bscs22seecs@student.nust.edu.pk::31d32967-8a8a-4b58-a30d-fd41e924a6b8" providerId="AD" clId="Web-{FFFC4E6D-3F1A-6C0F-AE30-3035121E9EF4}" dt="2024-04-03T07:31:54.853" v="172"/>
          <pc:sldLayoutMkLst>
            <pc:docMk/>
            <pc:sldMasterMk cId="4168638121" sldId="2147483720"/>
            <pc:sldLayoutMk cId="3118252390" sldId="2147483713"/>
          </pc:sldLayoutMkLst>
        </pc:sldLayoutChg>
        <pc:sldLayoutChg chg="add del">
          <pc:chgData name="Abdul Rehman Memon" userId="S::amemon.bscs22seecs@student.nust.edu.pk::31d32967-8a8a-4b58-a30d-fd41e924a6b8" providerId="AD" clId="Web-{FFFC4E6D-3F1A-6C0F-AE30-3035121E9EF4}" dt="2024-04-03T07:31:54.853" v="172"/>
          <pc:sldLayoutMkLst>
            <pc:docMk/>
            <pc:sldMasterMk cId="4168638121" sldId="2147483720"/>
            <pc:sldLayoutMk cId="2952565457" sldId="2147483714"/>
          </pc:sldLayoutMkLst>
        </pc:sldLayoutChg>
        <pc:sldLayoutChg chg="add del">
          <pc:chgData name="Abdul Rehman Memon" userId="S::amemon.bscs22seecs@student.nust.edu.pk::31d32967-8a8a-4b58-a30d-fd41e924a6b8" providerId="AD" clId="Web-{FFFC4E6D-3F1A-6C0F-AE30-3035121E9EF4}" dt="2024-04-03T07:31:54.853" v="172"/>
          <pc:sldLayoutMkLst>
            <pc:docMk/>
            <pc:sldMasterMk cId="4168638121" sldId="2147483720"/>
            <pc:sldLayoutMk cId="3228271888" sldId="2147483715"/>
          </pc:sldLayoutMkLst>
        </pc:sldLayoutChg>
        <pc:sldLayoutChg chg="add del">
          <pc:chgData name="Abdul Rehman Memon" userId="S::amemon.bscs22seecs@student.nust.edu.pk::31d32967-8a8a-4b58-a30d-fd41e924a6b8" providerId="AD" clId="Web-{FFFC4E6D-3F1A-6C0F-AE30-3035121E9EF4}" dt="2024-04-03T07:31:54.853" v="172"/>
          <pc:sldLayoutMkLst>
            <pc:docMk/>
            <pc:sldMasterMk cId="4168638121" sldId="2147483720"/>
            <pc:sldLayoutMk cId="2384396890" sldId="2147483716"/>
          </pc:sldLayoutMkLst>
        </pc:sldLayoutChg>
        <pc:sldLayoutChg chg="add del">
          <pc:chgData name="Abdul Rehman Memon" userId="S::amemon.bscs22seecs@student.nust.edu.pk::31d32967-8a8a-4b58-a30d-fd41e924a6b8" providerId="AD" clId="Web-{FFFC4E6D-3F1A-6C0F-AE30-3035121E9EF4}" dt="2024-04-03T07:31:54.853" v="172"/>
          <pc:sldLayoutMkLst>
            <pc:docMk/>
            <pc:sldMasterMk cId="4168638121" sldId="2147483720"/>
            <pc:sldLayoutMk cId="1187186253" sldId="2147483717"/>
          </pc:sldLayoutMkLst>
        </pc:sldLayoutChg>
        <pc:sldLayoutChg chg="add del">
          <pc:chgData name="Abdul Rehman Memon" userId="S::amemon.bscs22seecs@student.nust.edu.pk::31d32967-8a8a-4b58-a30d-fd41e924a6b8" providerId="AD" clId="Web-{FFFC4E6D-3F1A-6C0F-AE30-3035121E9EF4}" dt="2024-04-03T07:31:54.853" v="172"/>
          <pc:sldLayoutMkLst>
            <pc:docMk/>
            <pc:sldMasterMk cId="4168638121" sldId="2147483720"/>
            <pc:sldLayoutMk cId="3582288655" sldId="2147483718"/>
          </pc:sldLayoutMkLst>
        </pc:sldLayoutChg>
        <pc:sldLayoutChg chg="add del">
          <pc:chgData name="Abdul Rehman Memon" userId="S::amemon.bscs22seecs@student.nust.edu.pk::31d32967-8a8a-4b58-a30d-fd41e924a6b8" providerId="AD" clId="Web-{FFFC4E6D-3F1A-6C0F-AE30-3035121E9EF4}" dt="2024-04-03T07:31:54.853" v="172"/>
          <pc:sldLayoutMkLst>
            <pc:docMk/>
            <pc:sldMasterMk cId="4168638121" sldId="2147483720"/>
            <pc:sldLayoutMk cId="896007260" sldId="2147483719"/>
          </pc:sldLayoutMkLst>
        </pc:sldLayoutChg>
      </pc:sldMasterChg>
      <pc:sldMasterChg chg="add del addSldLayout delSldLayout">
        <pc:chgData name="Abdul Rehman Memon" userId="S::amemon.bscs22seecs@student.nust.edu.pk::31d32967-8a8a-4b58-a30d-fd41e924a6b8" providerId="AD" clId="Web-{FFFC4E6D-3F1A-6C0F-AE30-3035121E9EF4}" dt="2024-04-03T07:31:46.509" v="170"/>
        <pc:sldMasterMkLst>
          <pc:docMk/>
          <pc:sldMasterMk cId="2717713952" sldId="2147483733"/>
        </pc:sldMasterMkLst>
        <pc:sldLayoutChg chg="add del">
          <pc:chgData name="Abdul Rehman Memon" userId="S::amemon.bscs22seecs@student.nust.edu.pk::31d32967-8a8a-4b58-a30d-fd41e924a6b8" providerId="AD" clId="Web-{FFFC4E6D-3F1A-6C0F-AE30-3035121E9EF4}" dt="2024-04-03T07:31:46.509" v="170"/>
          <pc:sldLayoutMkLst>
            <pc:docMk/>
            <pc:sldMasterMk cId="2717713952" sldId="2147483733"/>
            <pc:sldLayoutMk cId="3978543346" sldId="2147483722"/>
          </pc:sldLayoutMkLst>
        </pc:sldLayoutChg>
        <pc:sldLayoutChg chg="add del">
          <pc:chgData name="Abdul Rehman Memon" userId="S::amemon.bscs22seecs@student.nust.edu.pk::31d32967-8a8a-4b58-a30d-fd41e924a6b8" providerId="AD" clId="Web-{FFFC4E6D-3F1A-6C0F-AE30-3035121E9EF4}" dt="2024-04-03T07:31:46.509" v="170"/>
          <pc:sldLayoutMkLst>
            <pc:docMk/>
            <pc:sldMasterMk cId="2717713952" sldId="2147483733"/>
            <pc:sldLayoutMk cId="606981988" sldId="2147483723"/>
          </pc:sldLayoutMkLst>
        </pc:sldLayoutChg>
        <pc:sldLayoutChg chg="add del">
          <pc:chgData name="Abdul Rehman Memon" userId="S::amemon.bscs22seecs@student.nust.edu.pk::31d32967-8a8a-4b58-a30d-fd41e924a6b8" providerId="AD" clId="Web-{FFFC4E6D-3F1A-6C0F-AE30-3035121E9EF4}" dt="2024-04-03T07:31:46.509" v="170"/>
          <pc:sldLayoutMkLst>
            <pc:docMk/>
            <pc:sldMasterMk cId="2717713952" sldId="2147483733"/>
            <pc:sldLayoutMk cId="2993878777" sldId="2147483724"/>
          </pc:sldLayoutMkLst>
        </pc:sldLayoutChg>
        <pc:sldLayoutChg chg="add del">
          <pc:chgData name="Abdul Rehman Memon" userId="S::amemon.bscs22seecs@student.nust.edu.pk::31d32967-8a8a-4b58-a30d-fd41e924a6b8" providerId="AD" clId="Web-{FFFC4E6D-3F1A-6C0F-AE30-3035121E9EF4}" dt="2024-04-03T07:31:46.509" v="170"/>
          <pc:sldLayoutMkLst>
            <pc:docMk/>
            <pc:sldMasterMk cId="2717713952" sldId="2147483733"/>
            <pc:sldLayoutMk cId="181811778" sldId="2147483725"/>
          </pc:sldLayoutMkLst>
        </pc:sldLayoutChg>
        <pc:sldLayoutChg chg="add del">
          <pc:chgData name="Abdul Rehman Memon" userId="S::amemon.bscs22seecs@student.nust.edu.pk::31d32967-8a8a-4b58-a30d-fd41e924a6b8" providerId="AD" clId="Web-{FFFC4E6D-3F1A-6C0F-AE30-3035121E9EF4}" dt="2024-04-03T07:31:46.509" v="170"/>
          <pc:sldLayoutMkLst>
            <pc:docMk/>
            <pc:sldMasterMk cId="2717713952" sldId="2147483733"/>
            <pc:sldLayoutMk cId="281663983" sldId="2147483726"/>
          </pc:sldLayoutMkLst>
        </pc:sldLayoutChg>
        <pc:sldLayoutChg chg="add del">
          <pc:chgData name="Abdul Rehman Memon" userId="S::amemon.bscs22seecs@student.nust.edu.pk::31d32967-8a8a-4b58-a30d-fd41e924a6b8" providerId="AD" clId="Web-{FFFC4E6D-3F1A-6C0F-AE30-3035121E9EF4}" dt="2024-04-03T07:31:46.509" v="170"/>
          <pc:sldLayoutMkLst>
            <pc:docMk/>
            <pc:sldMasterMk cId="2717713952" sldId="2147483733"/>
            <pc:sldLayoutMk cId="1604217322" sldId="2147483727"/>
          </pc:sldLayoutMkLst>
        </pc:sldLayoutChg>
        <pc:sldLayoutChg chg="add del">
          <pc:chgData name="Abdul Rehman Memon" userId="S::amemon.bscs22seecs@student.nust.edu.pk::31d32967-8a8a-4b58-a30d-fd41e924a6b8" providerId="AD" clId="Web-{FFFC4E6D-3F1A-6C0F-AE30-3035121E9EF4}" dt="2024-04-03T07:31:46.509" v="170"/>
          <pc:sldLayoutMkLst>
            <pc:docMk/>
            <pc:sldMasterMk cId="2717713952" sldId="2147483733"/>
            <pc:sldLayoutMk cId="2733348489" sldId="2147483728"/>
          </pc:sldLayoutMkLst>
        </pc:sldLayoutChg>
        <pc:sldLayoutChg chg="add del">
          <pc:chgData name="Abdul Rehman Memon" userId="S::amemon.bscs22seecs@student.nust.edu.pk::31d32967-8a8a-4b58-a30d-fd41e924a6b8" providerId="AD" clId="Web-{FFFC4E6D-3F1A-6C0F-AE30-3035121E9EF4}" dt="2024-04-03T07:31:46.509" v="170"/>
          <pc:sldLayoutMkLst>
            <pc:docMk/>
            <pc:sldMasterMk cId="2717713952" sldId="2147483733"/>
            <pc:sldLayoutMk cId="2047236685" sldId="2147483729"/>
          </pc:sldLayoutMkLst>
        </pc:sldLayoutChg>
        <pc:sldLayoutChg chg="add del">
          <pc:chgData name="Abdul Rehman Memon" userId="S::amemon.bscs22seecs@student.nust.edu.pk::31d32967-8a8a-4b58-a30d-fd41e924a6b8" providerId="AD" clId="Web-{FFFC4E6D-3F1A-6C0F-AE30-3035121E9EF4}" dt="2024-04-03T07:31:46.509" v="170"/>
          <pc:sldLayoutMkLst>
            <pc:docMk/>
            <pc:sldMasterMk cId="2717713952" sldId="2147483733"/>
            <pc:sldLayoutMk cId="224765163" sldId="2147483730"/>
          </pc:sldLayoutMkLst>
        </pc:sldLayoutChg>
        <pc:sldLayoutChg chg="add del">
          <pc:chgData name="Abdul Rehman Memon" userId="S::amemon.bscs22seecs@student.nust.edu.pk::31d32967-8a8a-4b58-a30d-fd41e924a6b8" providerId="AD" clId="Web-{FFFC4E6D-3F1A-6C0F-AE30-3035121E9EF4}" dt="2024-04-03T07:31:46.509" v="170"/>
          <pc:sldLayoutMkLst>
            <pc:docMk/>
            <pc:sldMasterMk cId="2717713952" sldId="2147483733"/>
            <pc:sldLayoutMk cId="4043875552" sldId="2147483731"/>
          </pc:sldLayoutMkLst>
        </pc:sldLayoutChg>
        <pc:sldLayoutChg chg="add del">
          <pc:chgData name="Abdul Rehman Memon" userId="S::amemon.bscs22seecs@student.nust.edu.pk::31d32967-8a8a-4b58-a30d-fd41e924a6b8" providerId="AD" clId="Web-{FFFC4E6D-3F1A-6C0F-AE30-3035121E9EF4}" dt="2024-04-03T07:31:46.509" v="170"/>
          <pc:sldLayoutMkLst>
            <pc:docMk/>
            <pc:sldMasterMk cId="2717713952" sldId="2147483733"/>
            <pc:sldLayoutMk cId="923105196" sldId="2147483732"/>
          </pc:sldLayoutMkLst>
        </pc:sldLayoutChg>
      </pc:sldMasterChg>
      <pc:sldMasterChg chg="add addSldLayout">
        <pc:chgData name="Abdul Rehman Memon" userId="S::amemon.bscs22seecs@student.nust.edu.pk::31d32967-8a8a-4b58-a30d-fd41e924a6b8" providerId="AD" clId="Web-{FFFC4E6D-3F1A-6C0F-AE30-3035121E9EF4}" dt="2024-04-03T07:31:54.946" v="173"/>
        <pc:sldMasterMkLst>
          <pc:docMk/>
          <pc:sldMasterMk cId="1208908615" sldId="2147483746"/>
        </pc:sldMasterMkLst>
        <pc:sldLayoutChg chg="add">
          <pc:chgData name="Abdul Rehman Memon" userId="S::amemon.bscs22seecs@student.nust.edu.pk::31d32967-8a8a-4b58-a30d-fd41e924a6b8" providerId="AD" clId="Web-{FFFC4E6D-3F1A-6C0F-AE30-3035121E9EF4}" dt="2024-04-03T07:31:54.946" v="173"/>
          <pc:sldLayoutMkLst>
            <pc:docMk/>
            <pc:sldMasterMk cId="1208908615" sldId="2147483746"/>
            <pc:sldLayoutMk cId="1429960218" sldId="2147483735"/>
          </pc:sldLayoutMkLst>
        </pc:sldLayoutChg>
        <pc:sldLayoutChg chg="add">
          <pc:chgData name="Abdul Rehman Memon" userId="S::amemon.bscs22seecs@student.nust.edu.pk::31d32967-8a8a-4b58-a30d-fd41e924a6b8" providerId="AD" clId="Web-{FFFC4E6D-3F1A-6C0F-AE30-3035121E9EF4}" dt="2024-04-03T07:31:54.946" v="173"/>
          <pc:sldLayoutMkLst>
            <pc:docMk/>
            <pc:sldMasterMk cId="1208908615" sldId="2147483746"/>
            <pc:sldLayoutMk cId="3396927093" sldId="2147483736"/>
          </pc:sldLayoutMkLst>
        </pc:sldLayoutChg>
        <pc:sldLayoutChg chg="add">
          <pc:chgData name="Abdul Rehman Memon" userId="S::amemon.bscs22seecs@student.nust.edu.pk::31d32967-8a8a-4b58-a30d-fd41e924a6b8" providerId="AD" clId="Web-{FFFC4E6D-3F1A-6C0F-AE30-3035121E9EF4}" dt="2024-04-03T07:31:54.946" v="173"/>
          <pc:sldLayoutMkLst>
            <pc:docMk/>
            <pc:sldMasterMk cId="1208908615" sldId="2147483746"/>
            <pc:sldLayoutMk cId="1364176136" sldId="2147483737"/>
          </pc:sldLayoutMkLst>
        </pc:sldLayoutChg>
        <pc:sldLayoutChg chg="add">
          <pc:chgData name="Abdul Rehman Memon" userId="S::amemon.bscs22seecs@student.nust.edu.pk::31d32967-8a8a-4b58-a30d-fd41e924a6b8" providerId="AD" clId="Web-{FFFC4E6D-3F1A-6C0F-AE30-3035121E9EF4}" dt="2024-04-03T07:31:54.946" v="173"/>
          <pc:sldLayoutMkLst>
            <pc:docMk/>
            <pc:sldMasterMk cId="1208908615" sldId="2147483746"/>
            <pc:sldLayoutMk cId="1843758139" sldId="2147483738"/>
          </pc:sldLayoutMkLst>
        </pc:sldLayoutChg>
        <pc:sldLayoutChg chg="add">
          <pc:chgData name="Abdul Rehman Memon" userId="S::amemon.bscs22seecs@student.nust.edu.pk::31d32967-8a8a-4b58-a30d-fd41e924a6b8" providerId="AD" clId="Web-{FFFC4E6D-3F1A-6C0F-AE30-3035121E9EF4}" dt="2024-04-03T07:31:54.946" v="173"/>
          <pc:sldLayoutMkLst>
            <pc:docMk/>
            <pc:sldMasterMk cId="1208908615" sldId="2147483746"/>
            <pc:sldLayoutMk cId="4118189232" sldId="2147483739"/>
          </pc:sldLayoutMkLst>
        </pc:sldLayoutChg>
        <pc:sldLayoutChg chg="add">
          <pc:chgData name="Abdul Rehman Memon" userId="S::amemon.bscs22seecs@student.nust.edu.pk::31d32967-8a8a-4b58-a30d-fd41e924a6b8" providerId="AD" clId="Web-{FFFC4E6D-3F1A-6C0F-AE30-3035121E9EF4}" dt="2024-04-03T07:31:54.946" v="173"/>
          <pc:sldLayoutMkLst>
            <pc:docMk/>
            <pc:sldMasterMk cId="1208908615" sldId="2147483746"/>
            <pc:sldLayoutMk cId="1495768604" sldId="2147483740"/>
          </pc:sldLayoutMkLst>
        </pc:sldLayoutChg>
        <pc:sldLayoutChg chg="add">
          <pc:chgData name="Abdul Rehman Memon" userId="S::amemon.bscs22seecs@student.nust.edu.pk::31d32967-8a8a-4b58-a30d-fd41e924a6b8" providerId="AD" clId="Web-{FFFC4E6D-3F1A-6C0F-AE30-3035121E9EF4}" dt="2024-04-03T07:31:54.946" v="173"/>
          <pc:sldLayoutMkLst>
            <pc:docMk/>
            <pc:sldMasterMk cId="1208908615" sldId="2147483746"/>
            <pc:sldLayoutMk cId="816157996" sldId="2147483741"/>
          </pc:sldLayoutMkLst>
        </pc:sldLayoutChg>
        <pc:sldLayoutChg chg="add">
          <pc:chgData name="Abdul Rehman Memon" userId="S::amemon.bscs22seecs@student.nust.edu.pk::31d32967-8a8a-4b58-a30d-fd41e924a6b8" providerId="AD" clId="Web-{FFFC4E6D-3F1A-6C0F-AE30-3035121E9EF4}" dt="2024-04-03T07:31:54.946" v="173"/>
          <pc:sldLayoutMkLst>
            <pc:docMk/>
            <pc:sldMasterMk cId="1208908615" sldId="2147483746"/>
            <pc:sldLayoutMk cId="3506354393" sldId="2147483742"/>
          </pc:sldLayoutMkLst>
        </pc:sldLayoutChg>
        <pc:sldLayoutChg chg="add">
          <pc:chgData name="Abdul Rehman Memon" userId="S::amemon.bscs22seecs@student.nust.edu.pk::31d32967-8a8a-4b58-a30d-fd41e924a6b8" providerId="AD" clId="Web-{FFFC4E6D-3F1A-6C0F-AE30-3035121E9EF4}" dt="2024-04-03T07:31:54.946" v="173"/>
          <pc:sldLayoutMkLst>
            <pc:docMk/>
            <pc:sldMasterMk cId="1208908615" sldId="2147483746"/>
            <pc:sldLayoutMk cId="3979772638" sldId="2147483743"/>
          </pc:sldLayoutMkLst>
        </pc:sldLayoutChg>
        <pc:sldLayoutChg chg="add">
          <pc:chgData name="Abdul Rehman Memon" userId="S::amemon.bscs22seecs@student.nust.edu.pk::31d32967-8a8a-4b58-a30d-fd41e924a6b8" providerId="AD" clId="Web-{FFFC4E6D-3F1A-6C0F-AE30-3035121E9EF4}" dt="2024-04-03T07:31:54.946" v="173"/>
          <pc:sldLayoutMkLst>
            <pc:docMk/>
            <pc:sldMasterMk cId="1208908615" sldId="2147483746"/>
            <pc:sldLayoutMk cId="3482856255" sldId="2147483744"/>
          </pc:sldLayoutMkLst>
        </pc:sldLayoutChg>
        <pc:sldLayoutChg chg="add">
          <pc:chgData name="Abdul Rehman Memon" userId="S::amemon.bscs22seecs@student.nust.edu.pk::31d32967-8a8a-4b58-a30d-fd41e924a6b8" providerId="AD" clId="Web-{FFFC4E6D-3F1A-6C0F-AE30-3035121E9EF4}" dt="2024-04-03T07:31:54.946" v="173"/>
          <pc:sldLayoutMkLst>
            <pc:docMk/>
            <pc:sldMasterMk cId="1208908615" sldId="2147483746"/>
            <pc:sldLayoutMk cId="288277570" sldId="2147483745"/>
          </pc:sldLayoutMkLst>
        </pc:sldLayoutChg>
      </pc:sldMasterChg>
      <pc:sldMasterChg chg="add del addSldLayout delSldLayout">
        <pc:chgData name="Abdul Rehman Memon" userId="S::amemon.bscs22seecs@student.nust.edu.pk::31d32967-8a8a-4b58-a30d-fd41e924a6b8" providerId="AD" clId="Web-{FFFC4E6D-3F1A-6C0F-AE30-3035121E9EF4}" dt="2024-04-03T07:27:59.548" v="84"/>
        <pc:sldMasterMkLst>
          <pc:docMk/>
          <pc:sldMasterMk cId="995832401" sldId="2147483769"/>
        </pc:sldMasterMkLst>
        <pc:sldLayoutChg chg="add del">
          <pc:chgData name="Abdul Rehman Memon" userId="S::amemon.bscs22seecs@student.nust.edu.pk::31d32967-8a8a-4b58-a30d-fd41e924a6b8" providerId="AD" clId="Web-{FFFC4E6D-3F1A-6C0F-AE30-3035121E9EF4}" dt="2024-04-03T07:27:59.548" v="84"/>
          <pc:sldLayoutMkLst>
            <pc:docMk/>
            <pc:sldMasterMk cId="995832401" sldId="2147483769"/>
            <pc:sldLayoutMk cId="888378052" sldId="2147483758"/>
          </pc:sldLayoutMkLst>
        </pc:sldLayoutChg>
        <pc:sldLayoutChg chg="add del">
          <pc:chgData name="Abdul Rehman Memon" userId="S::amemon.bscs22seecs@student.nust.edu.pk::31d32967-8a8a-4b58-a30d-fd41e924a6b8" providerId="AD" clId="Web-{FFFC4E6D-3F1A-6C0F-AE30-3035121E9EF4}" dt="2024-04-03T07:27:59.548" v="84"/>
          <pc:sldLayoutMkLst>
            <pc:docMk/>
            <pc:sldMasterMk cId="995832401" sldId="2147483769"/>
            <pc:sldLayoutMk cId="2247738056" sldId="2147483759"/>
          </pc:sldLayoutMkLst>
        </pc:sldLayoutChg>
        <pc:sldLayoutChg chg="add del">
          <pc:chgData name="Abdul Rehman Memon" userId="S::amemon.bscs22seecs@student.nust.edu.pk::31d32967-8a8a-4b58-a30d-fd41e924a6b8" providerId="AD" clId="Web-{FFFC4E6D-3F1A-6C0F-AE30-3035121E9EF4}" dt="2024-04-03T07:27:59.548" v="84"/>
          <pc:sldLayoutMkLst>
            <pc:docMk/>
            <pc:sldMasterMk cId="995832401" sldId="2147483769"/>
            <pc:sldLayoutMk cId="2859311526" sldId="2147483760"/>
          </pc:sldLayoutMkLst>
        </pc:sldLayoutChg>
        <pc:sldLayoutChg chg="add del">
          <pc:chgData name="Abdul Rehman Memon" userId="S::amemon.bscs22seecs@student.nust.edu.pk::31d32967-8a8a-4b58-a30d-fd41e924a6b8" providerId="AD" clId="Web-{FFFC4E6D-3F1A-6C0F-AE30-3035121E9EF4}" dt="2024-04-03T07:27:59.548" v="84"/>
          <pc:sldLayoutMkLst>
            <pc:docMk/>
            <pc:sldMasterMk cId="995832401" sldId="2147483769"/>
            <pc:sldLayoutMk cId="1517546399" sldId="2147483761"/>
          </pc:sldLayoutMkLst>
        </pc:sldLayoutChg>
        <pc:sldLayoutChg chg="add del">
          <pc:chgData name="Abdul Rehman Memon" userId="S::amemon.bscs22seecs@student.nust.edu.pk::31d32967-8a8a-4b58-a30d-fd41e924a6b8" providerId="AD" clId="Web-{FFFC4E6D-3F1A-6C0F-AE30-3035121E9EF4}" dt="2024-04-03T07:27:59.548" v="84"/>
          <pc:sldLayoutMkLst>
            <pc:docMk/>
            <pc:sldMasterMk cId="995832401" sldId="2147483769"/>
            <pc:sldLayoutMk cId="2441616457" sldId="2147483762"/>
          </pc:sldLayoutMkLst>
        </pc:sldLayoutChg>
        <pc:sldLayoutChg chg="add del">
          <pc:chgData name="Abdul Rehman Memon" userId="S::amemon.bscs22seecs@student.nust.edu.pk::31d32967-8a8a-4b58-a30d-fd41e924a6b8" providerId="AD" clId="Web-{FFFC4E6D-3F1A-6C0F-AE30-3035121E9EF4}" dt="2024-04-03T07:27:59.548" v="84"/>
          <pc:sldLayoutMkLst>
            <pc:docMk/>
            <pc:sldMasterMk cId="995832401" sldId="2147483769"/>
            <pc:sldLayoutMk cId="1873838801" sldId="2147483763"/>
          </pc:sldLayoutMkLst>
        </pc:sldLayoutChg>
        <pc:sldLayoutChg chg="add del">
          <pc:chgData name="Abdul Rehman Memon" userId="S::amemon.bscs22seecs@student.nust.edu.pk::31d32967-8a8a-4b58-a30d-fd41e924a6b8" providerId="AD" clId="Web-{FFFC4E6D-3F1A-6C0F-AE30-3035121E9EF4}" dt="2024-04-03T07:27:59.548" v="84"/>
          <pc:sldLayoutMkLst>
            <pc:docMk/>
            <pc:sldMasterMk cId="995832401" sldId="2147483769"/>
            <pc:sldLayoutMk cId="1151423255" sldId="2147483764"/>
          </pc:sldLayoutMkLst>
        </pc:sldLayoutChg>
        <pc:sldLayoutChg chg="add del">
          <pc:chgData name="Abdul Rehman Memon" userId="S::amemon.bscs22seecs@student.nust.edu.pk::31d32967-8a8a-4b58-a30d-fd41e924a6b8" providerId="AD" clId="Web-{FFFC4E6D-3F1A-6C0F-AE30-3035121E9EF4}" dt="2024-04-03T07:27:59.548" v="84"/>
          <pc:sldLayoutMkLst>
            <pc:docMk/>
            <pc:sldMasterMk cId="995832401" sldId="2147483769"/>
            <pc:sldLayoutMk cId="571249827" sldId="2147483765"/>
          </pc:sldLayoutMkLst>
        </pc:sldLayoutChg>
        <pc:sldLayoutChg chg="add del">
          <pc:chgData name="Abdul Rehman Memon" userId="S::amemon.bscs22seecs@student.nust.edu.pk::31d32967-8a8a-4b58-a30d-fd41e924a6b8" providerId="AD" clId="Web-{FFFC4E6D-3F1A-6C0F-AE30-3035121E9EF4}" dt="2024-04-03T07:27:59.548" v="84"/>
          <pc:sldLayoutMkLst>
            <pc:docMk/>
            <pc:sldMasterMk cId="995832401" sldId="2147483769"/>
            <pc:sldLayoutMk cId="1007373527" sldId="2147483766"/>
          </pc:sldLayoutMkLst>
        </pc:sldLayoutChg>
        <pc:sldLayoutChg chg="add del">
          <pc:chgData name="Abdul Rehman Memon" userId="S::amemon.bscs22seecs@student.nust.edu.pk::31d32967-8a8a-4b58-a30d-fd41e924a6b8" providerId="AD" clId="Web-{FFFC4E6D-3F1A-6C0F-AE30-3035121E9EF4}" dt="2024-04-03T07:27:59.548" v="84"/>
          <pc:sldLayoutMkLst>
            <pc:docMk/>
            <pc:sldMasterMk cId="995832401" sldId="2147483769"/>
            <pc:sldLayoutMk cId="705770677" sldId="2147483767"/>
          </pc:sldLayoutMkLst>
        </pc:sldLayoutChg>
        <pc:sldLayoutChg chg="add del">
          <pc:chgData name="Abdul Rehman Memon" userId="S::amemon.bscs22seecs@student.nust.edu.pk::31d32967-8a8a-4b58-a30d-fd41e924a6b8" providerId="AD" clId="Web-{FFFC4E6D-3F1A-6C0F-AE30-3035121E9EF4}" dt="2024-04-03T07:27:59.548" v="84"/>
          <pc:sldLayoutMkLst>
            <pc:docMk/>
            <pc:sldMasterMk cId="995832401" sldId="2147483769"/>
            <pc:sldLayoutMk cId="2548839355" sldId="2147483768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15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758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768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354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772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856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77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189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960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927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176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4/3/2024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908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39" r:id="rId6"/>
    <p:sldLayoutId id="2147483735" r:id="rId7"/>
    <p:sldLayoutId id="2147483736" r:id="rId8"/>
    <p:sldLayoutId id="2147483737" r:id="rId9"/>
    <p:sldLayoutId id="2147483738" r:id="rId10"/>
    <p:sldLayoutId id="214748374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C17278C5-34E8-4293-BE47-73B18483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4" name="Picture 43" descr="Person writing on a notepad">
            <a:extLst>
              <a:ext uri="{FF2B5EF4-FFF2-40B4-BE49-F238E27FC236}">
                <a16:creationId xmlns:a16="http://schemas.microsoft.com/office/drawing/2014/main" id="{F0C6D2B5-B5A0-CE83-B0A0-6F3E3F58AD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6491" b="12531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6275" y="2271449"/>
            <a:ext cx="9679449" cy="2847058"/>
          </a:xfrm>
        </p:spPr>
        <p:txBody>
          <a:bodyPr anchor="b">
            <a:normAutofit/>
          </a:bodyPr>
          <a:lstStyle/>
          <a:p>
            <a:r>
              <a:rPr lang="en-US" sz="7200" dirty="0">
                <a:solidFill>
                  <a:srgbClr val="FFFFFF"/>
                </a:solidFill>
              </a:rPr>
              <a:t>CROP CONNECT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6275" y="5098254"/>
            <a:ext cx="9679449" cy="75025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900">
                <a:solidFill>
                  <a:srgbClr val="FFFFFF"/>
                </a:solidFill>
              </a:rPr>
              <a:t>Abdul Rehman Memon  (416585)</a:t>
            </a:r>
          </a:p>
          <a:p>
            <a:r>
              <a:rPr lang="en-US" sz="1900">
                <a:solidFill>
                  <a:srgbClr val="FFFFFF"/>
                </a:solidFill>
              </a:rPr>
              <a:t>Faakhir Ul Hasan Zahid    (410406)</a:t>
            </a: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47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49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FD33B50-DCFC-4FC8-86E6-220C100422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!!Rectangle">
            <a:extLst>
              <a:ext uri="{FF2B5EF4-FFF2-40B4-BE49-F238E27FC236}">
                <a16:creationId xmlns:a16="http://schemas.microsoft.com/office/drawing/2014/main" id="{B0C822EA-49C6-4B57-89F4-2F6A54365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5" name="Picture 4" descr="Taj Mahal">
            <a:extLst>
              <a:ext uri="{FF2B5EF4-FFF2-40B4-BE49-F238E27FC236}">
                <a16:creationId xmlns:a16="http://schemas.microsoft.com/office/drawing/2014/main" id="{D67AEEF4-5B8C-B795-0F5E-00F2551AB8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11BD0C-EC0B-B23F-7E2E-30E041103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268" y="738227"/>
            <a:ext cx="5975705" cy="5150162"/>
          </a:xfrm>
        </p:spPr>
        <p:txBody>
          <a:bodyPr anchor="t">
            <a:normAutofit/>
          </a:bodyPr>
          <a:lstStyle/>
          <a:p>
            <a:r>
              <a:rPr lang="en-US" sz="6700" dirty="0">
                <a:solidFill>
                  <a:srgbClr val="FFFFFF"/>
                </a:solidFill>
              </a:rPr>
              <a:t>THANKYOU !</a:t>
            </a:r>
          </a:p>
        </p:txBody>
      </p:sp>
      <p:sp>
        <p:nvSpPr>
          <p:cNvPr id="28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0016" y="74031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30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28796" y="969611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32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54476" y="1484755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34" name="Straight Connector">
            <a:extLst>
              <a:ext uri="{FF2B5EF4-FFF2-40B4-BE49-F238E27FC236}">
                <a16:creationId xmlns:a16="http://schemas.microsoft.com/office/drawing/2014/main" id="{C27ECE09-20A7-4AE8-973B-F66776C11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CD6BD-B59B-FEEA-4A7D-2A99875BF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9042" y="698643"/>
            <a:ext cx="4124758" cy="53014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Abdul Rehman Memon - 416585</a:t>
            </a:r>
          </a:p>
          <a:p>
            <a:r>
              <a:rPr lang="en-US" sz="1800">
                <a:solidFill>
                  <a:srgbClr val="FFFFFF"/>
                </a:solidFill>
              </a:rPr>
              <a:t>Faakhir ul Hasan - 410406</a:t>
            </a:r>
          </a:p>
        </p:txBody>
      </p:sp>
    </p:spTree>
    <p:extLst>
      <p:ext uri="{BB962C8B-B14F-4D97-AF65-F5344CB8AC3E}">
        <p14:creationId xmlns:p14="http://schemas.microsoft.com/office/powerpoint/2010/main" val="3121786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7EE0A6B3-EB7E-45AA-ADB6-138489E0C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!!Rectangle">
            <a:extLst>
              <a:ext uri="{FF2B5EF4-FFF2-40B4-BE49-F238E27FC236}">
                <a16:creationId xmlns:a16="http://schemas.microsoft.com/office/drawing/2014/main" id="{0C0EA1AB-DC8C-4976-9474-9313A673D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4" name="Picture 43" descr="Yellow and orange electric plug">
            <a:extLst>
              <a:ext uri="{FF2B5EF4-FFF2-40B4-BE49-F238E27FC236}">
                <a16:creationId xmlns:a16="http://schemas.microsoft.com/office/drawing/2014/main" id="{485D2FC6-D4E4-C209-BEC3-DCA4063C49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9417" r="-2" b="6186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A6963F-DF18-CF0D-00CB-F3F079234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5366040" cy="2344840"/>
          </a:xfrm>
        </p:spPr>
        <p:txBody>
          <a:bodyPr anchor="b">
            <a:normAutofit/>
          </a:bodyPr>
          <a:lstStyle/>
          <a:p>
            <a:r>
              <a:rPr lang="en-US" sz="7200">
                <a:solidFill>
                  <a:srgbClr val="FFFFFF"/>
                </a:solidFill>
              </a:rPr>
              <a:t>TECH STACK</a:t>
            </a:r>
          </a:p>
        </p:txBody>
      </p:sp>
      <p:sp>
        <p:nvSpPr>
          <p:cNvPr id="45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3369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rgbClr val="FFFFFF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4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55951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47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94200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rgbClr val="FFFFFF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48" name="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174CC664-8A21-6E0D-F27C-5D429C29F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069" y="3175552"/>
            <a:ext cx="5366041" cy="28091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NEXT JS</a:t>
            </a:r>
          </a:p>
          <a:p>
            <a:r>
              <a:rPr lang="en-US" sz="1800">
                <a:solidFill>
                  <a:srgbClr val="FFFFFF"/>
                </a:solidFill>
              </a:rPr>
              <a:t>NODE JS</a:t>
            </a:r>
          </a:p>
          <a:p>
            <a:r>
              <a:rPr lang="en-US" sz="1800">
                <a:solidFill>
                  <a:srgbClr val="FFFFFF"/>
                </a:solidFill>
              </a:rPr>
              <a:t>MONGO DB</a:t>
            </a:r>
          </a:p>
          <a:p>
            <a:r>
              <a:rPr lang="en-US" sz="1800">
                <a:solidFill>
                  <a:srgbClr val="FFFFFF"/>
                </a:solidFill>
              </a:rPr>
              <a:t>EXPRESS JS</a:t>
            </a:r>
          </a:p>
          <a:p>
            <a:r>
              <a:rPr lang="en-US" sz="1800">
                <a:solidFill>
                  <a:srgbClr val="FFFFFF"/>
                </a:solidFill>
              </a:rPr>
              <a:t>TAILWIND CSS</a:t>
            </a:r>
          </a:p>
          <a:p>
            <a:r>
              <a:rPr lang="en-US" sz="1800">
                <a:solidFill>
                  <a:srgbClr val="FFFFFF"/>
                </a:solidFill>
              </a:rPr>
              <a:t>SOCKET-IO</a:t>
            </a:r>
          </a:p>
        </p:txBody>
      </p:sp>
    </p:spTree>
    <p:extLst>
      <p:ext uri="{BB962C8B-B14F-4D97-AF65-F5344CB8AC3E}">
        <p14:creationId xmlns:p14="http://schemas.microsoft.com/office/powerpoint/2010/main" val="2831434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7EE0A6B3-EB7E-45AA-ADB6-138489E0C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!!Rectangle">
            <a:extLst>
              <a:ext uri="{FF2B5EF4-FFF2-40B4-BE49-F238E27FC236}">
                <a16:creationId xmlns:a16="http://schemas.microsoft.com/office/drawing/2014/main" id="{0C0EA1AB-DC8C-4976-9474-9313A673D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36" name="Picture 35" descr="Programming data on computer monitor">
            <a:extLst>
              <a:ext uri="{FF2B5EF4-FFF2-40B4-BE49-F238E27FC236}">
                <a16:creationId xmlns:a16="http://schemas.microsoft.com/office/drawing/2014/main" id="{6A43F423-3B38-2E7B-B5AC-B18B69CA9C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849" r="-2" b="14754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CAC48E-1256-40D8-3660-8108CBAFD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5366040" cy="2344840"/>
          </a:xfrm>
        </p:spPr>
        <p:txBody>
          <a:bodyPr anchor="b">
            <a:normAutofit/>
          </a:bodyPr>
          <a:lstStyle/>
          <a:p>
            <a:r>
              <a:rPr lang="en-US" sz="6100" dirty="0">
                <a:solidFill>
                  <a:srgbClr val="FFFFFF"/>
                </a:solidFill>
              </a:rPr>
              <a:t>PRIOR KNOWLEDGE</a:t>
            </a:r>
          </a:p>
        </p:txBody>
      </p:sp>
      <p:sp>
        <p:nvSpPr>
          <p:cNvPr id="37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3369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rgbClr val="FFFFFF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38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55951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39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94200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rgbClr val="FFFFFF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40" name="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7705D-4FDB-87A2-64D8-F2623BBDE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069" y="3175552"/>
            <a:ext cx="5366041" cy="28091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HTML</a:t>
            </a:r>
          </a:p>
          <a:p>
            <a:r>
              <a:rPr lang="en-US" sz="1800" dirty="0">
                <a:solidFill>
                  <a:srgbClr val="FFFFFF"/>
                </a:solidFill>
              </a:rPr>
              <a:t>CSS</a:t>
            </a:r>
          </a:p>
          <a:p>
            <a:r>
              <a:rPr lang="en-US" sz="1800">
                <a:solidFill>
                  <a:srgbClr val="FFFFFF"/>
                </a:solidFill>
              </a:rPr>
              <a:t>JAVASCRIPT</a:t>
            </a:r>
          </a:p>
          <a:p>
            <a:r>
              <a:rPr lang="en-US" sz="1800">
                <a:solidFill>
                  <a:srgbClr val="FFFFFF"/>
                </a:solidFill>
              </a:rPr>
              <a:t>BASIC PHP</a:t>
            </a:r>
          </a:p>
        </p:txBody>
      </p:sp>
    </p:spTree>
    <p:extLst>
      <p:ext uri="{BB962C8B-B14F-4D97-AF65-F5344CB8AC3E}">
        <p14:creationId xmlns:p14="http://schemas.microsoft.com/office/powerpoint/2010/main" val="690460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17278C5-34E8-4293-BE47-73B18483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22" name="Picture 21" descr="Three combines harvesting wheat">
            <a:extLst>
              <a:ext uri="{FF2B5EF4-FFF2-40B4-BE49-F238E27FC236}">
                <a16:creationId xmlns:a16="http://schemas.microsoft.com/office/drawing/2014/main" id="{4D74CA8A-FDAE-5DB1-0A4C-5AB564419C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5345" r="-2" b="12073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B6F5DB-69F5-B8BE-686D-4DBB796EE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75" y="2271449"/>
            <a:ext cx="9679449" cy="284705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1" i="0" kern="1200" cap="all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6B832-AE80-B2B3-88D6-3DEC74298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6275" y="5118574"/>
            <a:ext cx="9679449" cy="12785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Crop Connect serves as a centralized platform</a:t>
            </a:r>
            <a:r>
              <a:rPr lang="en-US" sz="2000" dirty="0">
                <a:solidFill>
                  <a:srgbClr val="FFFFFF"/>
                </a:solidFill>
              </a:rPr>
              <a:t> for individuals interested in gardening and farming activities. It aims to connect gardening enthusiasts about sustainable agriculture. This platform provides resources, tools and </a:t>
            </a:r>
            <a:r>
              <a:rPr lang="en-US" sz="2000" dirty="0" err="1">
                <a:solidFill>
                  <a:srgbClr val="FFFFFF"/>
                </a:solidFill>
              </a:rPr>
              <a:t>oppourtunities</a:t>
            </a:r>
            <a:r>
              <a:rPr lang="en-US" sz="2000" dirty="0">
                <a:solidFill>
                  <a:srgbClr val="FFFFFF"/>
                </a:solidFill>
              </a:rPr>
              <a:t> to support and promote farming projects  </a:t>
            </a: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1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4101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EE0A6B3-EB7E-45AA-ADB6-138489E0C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0C0EA1AB-DC8C-4976-9474-9313A673D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B9C4855F-EE8E-4154-4216-6D9E6FCEDD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983" r="-2" b="14619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36EE86-1C64-F597-6C60-EB7549A2C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5366040" cy="2344840"/>
          </a:xfrm>
        </p:spPr>
        <p:txBody>
          <a:bodyPr anchor="b">
            <a:normAutofit/>
          </a:bodyPr>
          <a:lstStyle/>
          <a:p>
            <a:r>
              <a:rPr lang="en-US" sz="5000">
                <a:solidFill>
                  <a:srgbClr val="FFFFFF"/>
                </a:solidFill>
              </a:rPr>
              <a:t>FUNCTIONAL REQUIREMENT</a:t>
            </a:r>
          </a:p>
        </p:txBody>
      </p:sp>
      <p:sp>
        <p:nvSpPr>
          <p:cNvPr id="13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3369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rgbClr val="FFFFFF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5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55951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94200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rgbClr val="FFFFFF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19" name="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1927C-89F5-36F1-E154-3CD7F8976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069" y="3175552"/>
            <a:ext cx="5366041" cy="2809114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sz="1500" dirty="0">
                <a:solidFill>
                  <a:srgbClr val="FFFFFF"/>
                </a:solidFill>
                <a:latin typeface="Arial"/>
                <a:cs typeface="Arial"/>
              </a:rPr>
              <a:t>Every user will have their account</a:t>
            </a:r>
          </a:p>
          <a:p>
            <a:r>
              <a:rPr lang="en-US" sz="1500" dirty="0">
                <a:solidFill>
                  <a:srgbClr val="FFFFFF"/>
                </a:solidFill>
              </a:rPr>
              <a:t>User can chat with any other user</a:t>
            </a:r>
          </a:p>
          <a:p>
            <a:r>
              <a:rPr lang="en-US" sz="1500" dirty="0">
                <a:solidFill>
                  <a:srgbClr val="FFFFFF"/>
                </a:solidFill>
              </a:rPr>
              <a:t>User can create his own groups</a:t>
            </a:r>
          </a:p>
          <a:p>
            <a:r>
              <a:rPr lang="en-US" sz="1500" dirty="0">
                <a:solidFill>
                  <a:srgbClr val="FFFFFF"/>
                </a:solidFill>
              </a:rPr>
              <a:t>Admin can monitor all things</a:t>
            </a:r>
          </a:p>
          <a:p>
            <a:r>
              <a:rPr lang="en-US" sz="1500">
                <a:solidFill>
                  <a:srgbClr val="FFFFFF"/>
                </a:solidFill>
              </a:rPr>
              <a:t>User can visit marketplace and seek products of his/her interest</a:t>
            </a:r>
          </a:p>
          <a:p>
            <a:r>
              <a:rPr lang="en-US" sz="1500" dirty="0">
                <a:solidFill>
                  <a:srgbClr val="FFFFFF"/>
                </a:solidFill>
              </a:rPr>
              <a:t>Users can list and see stories</a:t>
            </a:r>
          </a:p>
          <a:p>
            <a:r>
              <a:rPr lang="en-US" sz="1500">
                <a:solidFill>
                  <a:srgbClr val="FFFFFF"/>
                </a:solidFill>
              </a:rPr>
              <a:t>Dashboard and homepage would provide overall insights</a:t>
            </a:r>
          </a:p>
          <a:p>
            <a:r>
              <a:rPr lang="en-US" sz="1500" dirty="0">
                <a:solidFill>
                  <a:srgbClr val="FFFFFF"/>
                </a:solidFill>
              </a:rPr>
              <a:t>Chat would be </a:t>
            </a:r>
            <a:r>
              <a:rPr lang="en-US" sz="1500">
                <a:solidFill>
                  <a:srgbClr val="FFFFFF"/>
                </a:solidFill>
              </a:rPr>
              <a:t>real time</a:t>
            </a:r>
            <a:r>
              <a:rPr lang="en-US" sz="1500" dirty="0">
                <a:solidFill>
                  <a:srgbClr val="FFFFFF"/>
                </a:solidFill>
              </a:rPr>
              <a:t> by use of sockets</a:t>
            </a:r>
          </a:p>
          <a:p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027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EE0A6B3-EB7E-45AA-ADB6-138489E0C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0C0EA1AB-DC8C-4976-9474-9313A673D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DE7849AA-CBB8-CCE4-869A-57466D7BAA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6573" r="-2" b="9030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C46D25-BAC7-10ED-0DEC-84CF4A1D2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5366040" cy="2344840"/>
          </a:xfrm>
        </p:spPr>
        <p:txBody>
          <a:bodyPr anchor="b">
            <a:normAutofit/>
          </a:bodyPr>
          <a:lstStyle/>
          <a:p>
            <a:r>
              <a:rPr lang="en-US" sz="7200" dirty="0">
                <a:solidFill>
                  <a:srgbClr val="FFFFFF"/>
                </a:solidFill>
              </a:rPr>
              <a:t>WEBSITE PORTALS</a:t>
            </a:r>
          </a:p>
        </p:txBody>
      </p:sp>
      <p:sp>
        <p:nvSpPr>
          <p:cNvPr id="13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3369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rgbClr val="FFFFFF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5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55951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94200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rgbClr val="FFFFFF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19" name="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7121C-2963-49EF-C61B-008C492E4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069" y="3175552"/>
            <a:ext cx="5366041" cy="28091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HOMEPAGE</a:t>
            </a:r>
          </a:p>
          <a:p>
            <a:r>
              <a:rPr lang="en-US" sz="1800" dirty="0">
                <a:solidFill>
                  <a:srgbClr val="FFFFFF"/>
                </a:solidFill>
              </a:rPr>
              <a:t>USER DASHBOARD</a:t>
            </a:r>
          </a:p>
          <a:p>
            <a:r>
              <a:rPr lang="en-US" sz="1800" dirty="0">
                <a:solidFill>
                  <a:srgbClr val="FFFFFF"/>
                </a:solidFill>
              </a:rPr>
              <a:t>COMMUNITY PAGE</a:t>
            </a:r>
          </a:p>
          <a:p>
            <a:r>
              <a:rPr lang="en-US" sz="1800">
                <a:solidFill>
                  <a:srgbClr val="FFFFFF"/>
                </a:solidFill>
              </a:rPr>
              <a:t>MARKETPLACE</a:t>
            </a:r>
          </a:p>
          <a:p>
            <a:endParaRPr 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528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EE0A6B3-EB7E-45AA-ADB6-138489E0C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0C0EA1AB-DC8C-4976-9474-9313A673D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FD32AA96-6B72-9FC5-C83A-049585DFD1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6573" r="-2" b="9030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AE0F49-E4C2-281F-04DC-7BE577BCA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5366040" cy="2344840"/>
          </a:xfrm>
        </p:spPr>
        <p:txBody>
          <a:bodyPr anchor="b">
            <a:normAutofit/>
          </a:bodyPr>
          <a:lstStyle/>
          <a:p>
            <a:r>
              <a:rPr lang="en-US" sz="7200">
                <a:solidFill>
                  <a:srgbClr val="FFFFFF"/>
                </a:solidFill>
              </a:rPr>
              <a:t>MAJOR MODULES</a:t>
            </a:r>
          </a:p>
        </p:txBody>
      </p:sp>
      <p:sp>
        <p:nvSpPr>
          <p:cNvPr id="13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3369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rgbClr val="FFFFFF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5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55951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94200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rgbClr val="FFFFFF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19" name="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C473C-68ED-056D-6FD6-38E91B530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069" y="3175552"/>
            <a:ext cx="5366041" cy="28091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USER AUTHENTICATION AND PROFILES</a:t>
            </a:r>
          </a:p>
          <a:p>
            <a:r>
              <a:rPr lang="en-US" sz="1800" dirty="0">
                <a:solidFill>
                  <a:srgbClr val="FFFFFF"/>
                </a:solidFill>
              </a:rPr>
              <a:t>COMMUNITY BUILDING TOOLS</a:t>
            </a:r>
          </a:p>
          <a:p>
            <a:r>
              <a:rPr lang="en-US" sz="1800" dirty="0">
                <a:solidFill>
                  <a:srgbClr val="FFFFFF"/>
                </a:solidFill>
              </a:rPr>
              <a:t>EVENT MANAGEMMENT</a:t>
            </a:r>
          </a:p>
          <a:p>
            <a:r>
              <a:rPr lang="en-US" sz="1800" dirty="0">
                <a:solidFill>
                  <a:srgbClr val="FFFFFF"/>
                </a:solidFill>
              </a:rPr>
              <a:t>MARKETPLACE</a:t>
            </a:r>
          </a:p>
          <a:p>
            <a:r>
              <a:rPr lang="en-US" sz="1800" dirty="0">
                <a:solidFill>
                  <a:srgbClr val="FFFFFF"/>
                </a:solidFill>
              </a:rPr>
              <a:t>COMMUNITY CHAT</a:t>
            </a:r>
          </a:p>
        </p:txBody>
      </p:sp>
    </p:spTree>
    <p:extLst>
      <p:ext uri="{BB962C8B-B14F-4D97-AF65-F5344CB8AC3E}">
        <p14:creationId xmlns:p14="http://schemas.microsoft.com/office/powerpoint/2010/main" val="2193732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EE0A6B3-EB7E-45AA-ADB6-138489E0C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0C0EA1AB-DC8C-4976-9474-9313A673D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5" name="Picture 4" descr="Cross section of young plant and roots">
            <a:extLst>
              <a:ext uri="{FF2B5EF4-FFF2-40B4-BE49-F238E27FC236}">
                <a16:creationId xmlns:a16="http://schemas.microsoft.com/office/drawing/2014/main" id="{884BDC1C-C740-8761-4932-5D1AFFEA42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r="-2" b="21256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F22FAE-1E9F-4AE5-567F-8BB83B14E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5366040" cy="2344840"/>
          </a:xfrm>
        </p:spPr>
        <p:txBody>
          <a:bodyPr anchor="b">
            <a:normAutofit/>
          </a:bodyPr>
          <a:lstStyle/>
          <a:p>
            <a:r>
              <a:rPr lang="en-US" sz="7200">
                <a:solidFill>
                  <a:srgbClr val="FFFFFF"/>
                </a:solidFill>
              </a:rPr>
              <a:t>TARGET AUDIENCE</a:t>
            </a:r>
          </a:p>
        </p:txBody>
      </p:sp>
      <p:sp>
        <p:nvSpPr>
          <p:cNvPr id="13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3369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rgbClr val="FFFFFF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5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55951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94200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rgbClr val="FFFFFF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19" name="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5A749-5518-4D8F-09B2-5ED6758DC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069" y="3175552"/>
            <a:ext cx="5366041" cy="28091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GARDENING ENTHUSIASTS</a:t>
            </a:r>
          </a:p>
          <a:p>
            <a:r>
              <a:rPr lang="en-US" sz="1800" dirty="0">
                <a:solidFill>
                  <a:srgbClr val="FFFFFF"/>
                </a:solidFill>
              </a:rPr>
              <a:t>ENVIRONMENTAL ORGANIZATIONS</a:t>
            </a:r>
          </a:p>
          <a:p>
            <a:r>
              <a:rPr lang="en-US" sz="1800">
                <a:solidFill>
                  <a:srgbClr val="FFFFFF"/>
                </a:solidFill>
              </a:rPr>
              <a:t>LOCAL COMMUNITIES AND ASSOCIATIONS</a:t>
            </a:r>
          </a:p>
        </p:txBody>
      </p:sp>
    </p:spTree>
    <p:extLst>
      <p:ext uri="{BB962C8B-B14F-4D97-AF65-F5344CB8AC3E}">
        <p14:creationId xmlns:p14="http://schemas.microsoft.com/office/powerpoint/2010/main" val="918110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EE0A6B3-EB7E-45AA-ADB6-138489E0C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0C0EA1AB-DC8C-4976-9474-9313A673D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5" name="Picture 4" descr="A group of multi coloured wooden stick figures">
            <a:extLst>
              <a:ext uri="{FF2B5EF4-FFF2-40B4-BE49-F238E27FC236}">
                <a16:creationId xmlns:a16="http://schemas.microsoft.com/office/drawing/2014/main" id="{106556F7-067C-8076-0890-11D6238332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0114" r="-2" b="8757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2FF3D0-FC92-D452-B3B3-70BF376E9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5366040" cy="2344840"/>
          </a:xfrm>
        </p:spPr>
        <p:txBody>
          <a:bodyPr anchor="b">
            <a:normAutofit/>
          </a:bodyPr>
          <a:lstStyle/>
          <a:p>
            <a:r>
              <a:rPr lang="en-US" sz="7200">
                <a:solidFill>
                  <a:srgbClr val="FFFFFF"/>
                </a:solidFill>
              </a:rPr>
              <a:t>BENEFITS</a:t>
            </a:r>
          </a:p>
        </p:txBody>
      </p:sp>
      <p:sp>
        <p:nvSpPr>
          <p:cNvPr id="13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3369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rgbClr val="FFFFFF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5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55951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94200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rgbClr val="FFFFFF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19" name="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B0820-D14C-7132-EBC4-E8A6BCA4E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069" y="3175552"/>
            <a:ext cx="5366041" cy="28091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Facilitates collaboration and knowledge sharing among gardening enthusiasts and farmers</a:t>
            </a:r>
          </a:p>
          <a:p>
            <a:r>
              <a:rPr lang="en-US" sz="1800" dirty="0">
                <a:solidFill>
                  <a:srgbClr val="FFFFFF"/>
                </a:solidFill>
              </a:rPr>
              <a:t>Promotes sustainable agriculture in communities</a:t>
            </a:r>
          </a:p>
          <a:p>
            <a:r>
              <a:rPr lang="en-US" sz="1800">
                <a:solidFill>
                  <a:srgbClr val="FFFFFF"/>
                </a:solidFill>
              </a:rPr>
              <a:t>Fosters sense of community and connection</a:t>
            </a:r>
          </a:p>
        </p:txBody>
      </p:sp>
    </p:spTree>
    <p:extLst>
      <p:ext uri="{BB962C8B-B14F-4D97-AF65-F5344CB8AC3E}">
        <p14:creationId xmlns:p14="http://schemas.microsoft.com/office/powerpoint/2010/main" val="414465763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AnalogousFromDarkSeedLeftStep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GradientVTI</vt:lpstr>
      <vt:lpstr>CROP CONNECT</vt:lpstr>
      <vt:lpstr>TECH STACK</vt:lpstr>
      <vt:lpstr>PRIOR KNOWLEDGE</vt:lpstr>
      <vt:lpstr>PURPOSE</vt:lpstr>
      <vt:lpstr>FUNCTIONAL REQUIREMENT</vt:lpstr>
      <vt:lpstr>WEBSITE PORTALS</vt:lpstr>
      <vt:lpstr>MAJOR MODULES</vt:lpstr>
      <vt:lpstr>TARGET AUDIENCE</vt:lpstr>
      <vt:lpstr>BENEFITS</vt:lpstr>
      <vt:lpstr>THANKYOU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227</cp:revision>
  <dcterms:created xsi:type="dcterms:W3CDTF">2024-04-03T07:25:23Z</dcterms:created>
  <dcterms:modified xsi:type="dcterms:W3CDTF">2024-04-03T11:10:08Z</dcterms:modified>
</cp:coreProperties>
</file>