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59" r:id="rId6"/>
  </p:sldIdLst>
  <p:sldSz cx="9144000" cy="5143500" type="screen16x9"/>
  <p:notesSz cx="6858000" cy="9144000"/>
  <p:embeddedFontLst>
    <p:embeddedFont>
      <p:font typeface="Anaheim" panose="020B0604020202020204" charset="0"/>
      <p:regular r:id="rId8"/>
      <p:bold r:id="rId9"/>
    </p:embeddedFont>
    <p:embeddedFont>
      <p:font typeface="Bebas Neue" panose="020B0604020202020204" charset="0"/>
      <p:regular r:id="rId10"/>
    </p:embeddedFont>
    <p:embeddedFont>
      <p:font typeface="Nunito Light" pitchFamily="2" charset="0"/>
      <p:regular r:id="rId11"/>
      <p:italic r:id="rId12"/>
    </p:embeddedFont>
    <p:embeddedFont>
      <p:font typeface="Red Hat Text" panose="020B0604020202020204" charset="0"/>
      <p:regular r:id="rId13"/>
      <p:bold r:id="rId14"/>
      <p:italic r:id="rId15"/>
      <p:boldItalic r:id="rId16"/>
    </p:embeddedFont>
    <p:embeddedFont>
      <p:font typeface="Red Hat Text Light" panose="020B0604020202020204" charset="0"/>
      <p:regular r:id="rId17"/>
      <p:bold r:id="rId18"/>
      <p:italic r:id="rId19"/>
      <p:boldItalic r:id="rId20"/>
    </p:embeddedFont>
    <p:embeddedFont>
      <p:font typeface="Roboto Condensed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852F44-31A1-4DFD-B2BF-27E69F173942}">
  <a:tblStyle styleId="{28852F44-31A1-4DFD-B2BF-27E69F173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FBA89C-35E8-46F6-BDDC-CB040798592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94b5bec8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194b5bec8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94c4226d8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194c4226d8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94c4226d8f_0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94c4226d8f_0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48617" y="3867900"/>
            <a:ext cx="9609464" cy="1275575"/>
          </a:xfrm>
          <a:custGeom>
            <a:avLst/>
            <a:gdLst/>
            <a:ahLst/>
            <a:cxnLst/>
            <a:rect l="l" t="t" r="r" b="b"/>
            <a:pathLst>
              <a:path w="285359" h="37879" extrusionOk="0">
                <a:moveTo>
                  <a:pt x="1" y="0"/>
                </a:moveTo>
                <a:lnTo>
                  <a:pt x="1" y="37879"/>
                </a:lnTo>
                <a:lnTo>
                  <a:pt x="285358" y="37879"/>
                </a:lnTo>
                <a:lnTo>
                  <a:pt x="285358" y="9448"/>
                </a:lnTo>
                <a:lnTo>
                  <a:pt x="218076" y="9448"/>
                </a:lnTo>
                <a:lnTo>
                  <a:pt x="218076" y="0"/>
                </a:lnTo>
                <a:close/>
              </a:path>
            </a:pathLst>
          </a:custGeom>
          <a:solidFill>
            <a:srgbClr val="ADB9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26800" y="-9800"/>
            <a:ext cx="9187741" cy="651811"/>
          </a:xfrm>
          <a:custGeom>
            <a:avLst/>
            <a:gdLst/>
            <a:ahLst/>
            <a:cxnLst/>
            <a:rect l="l" t="t" r="r" b="b"/>
            <a:pathLst>
              <a:path w="286848" h="20350" extrusionOk="0">
                <a:moveTo>
                  <a:pt x="0" y="1"/>
                </a:moveTo>
                <a:lnTo>
                  <a:pt x="0" y="8993"/>
                </a:lnTo>
                <a:lnTo>
                  <a:pt x="67640" y="8993"/>
                </a:lnTo>
                <a:lnTo>
                  <a:pt x="67640" y="20349"/>
                </a:lnTo>
                <a:lnTo>
                  <a:pt x="286847" y="20349"/>
                </a:lnTo>
                <a:lnTo>
                  <a:pt x="286847" y="1"/>
                </a:lnTo>
                <a:close/>
              </a:path>
            </a:pathLst>
          </a:custGeom>
          <a:solidFill>
            <a:srgbClr val="91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50" y="1617600"/>
            <a:ext cx="7717500" cy="19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300" y="403357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455000" y="3867900"/>
            <a:ext cx="582350" cy="291075"/>
          </a:xfrm>
          <a:custGeom>
            <a:avLst/>
            <a:gdLst/>
            <a:ahLst/>
            <a:cxnLst/>
            <a:rect l="l" t="t" r="r" b="b"/>
            <a:pathLst>
              <a:path w="23294" h="11643" extrusionOk="0">
                <a:moveTo>
                  <a:pt x="0" y="1"/>
                </a:moveTo>
                <a:cubicBezTo>
                  <a:pt x="0" y="6406"/>
                  <a:pt x="5219" y="11643"/>
                  <a:pt x="11642" y="11643"/>
                </a:cubicBezTo>
                <a:cubicBezTo>
                  <a:pt x="18065" y="11643"/>
                  <a:pt x="23293" y="6406"/>
                  <a:pt x="23293" y="1"/>
                </a:cubicBezTo>
                <a:lnTo>
                  <a:pt x="18030" y="1"/>
                </a:lnTo>
                <a:cubicBezTo>
                  <a:pt x="18030" y="3525"/>
                  <a:pt x="15175" y="6379"/>
                  <a:pt x="11651" y="6379"/>
                </a:cubicBezTo>
                <a:cubicBezTo>
                  <a:pt x="8127" y="6379"/>
                  <a:pt x="5273" y="3507"/>
                  <a:pt x="52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rot="5400000">
            <a:off x="-238592" y="3871351"/>
            <a:ext cx="1168925" cy="284175"/>
            <a:chOff x="6017825" y="3809000"/>
            <a:chExt cx="1168925" cy="284175"/>
          </a:xfrm>
        </p:grpSpPr>
        <p:sp>
          <p:nvSpPr>
            <p:cNvPr id="15" name="Google Shape;15;p2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/>
          <p:nvPr/>
        </p:nvSpPr>
        <p:spPr>
          <a:xfrm>
            <a:off x="-137625" y="-888550"/>
            <a:ext cx="9281874" cy="1379295"/>
          </a:xfrm>
          <a:custGeom>
            <a:avLst/>
            <a:gdLst/>
            <a:ahLst/>
            <a:cxnLst/>
            <a:rect l="l" t="t" r="r" b="b"/>
            <a:pathLst>
              <a:path w="285750" h="65759" extrusionOk="0">
                <a:moveTo>
                  <a:pt x="0" y="0"/>
                </a:moveTo>
                <a:lnTo>
                  <a:pt x="0" y="51816"/>
                </a:lnTo>
                <a:lnTo>
                  <a:pt x="67377" y="51816"/>
                </a:lnTo>
                <a:lnTo>
                  <a:pt x="67377" y="65758"/>
                </a:lnTo>
                <a:lnTo>
                  <a:pt x="285750" y="65758"/>
                </a:lnTo>
                <a:lnTo>
                  <a:pt x="28575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-1981200" y="3997800"/>
            <a:ext cx="11244263" cy="1161132"/>
          </a:xfrm>
          <a:custGeom>
            <a:avLst/>
            <a:gdLst/>
            <a:ahLst/>
            <a:cxnLst/>
            <a:rect l="l" t="t" r="r" b="b"/>
            <a:pathLst>
              <a:path w="285750" h="25242" extrusionOk="0">
                <a:moveTo>
                  <a:pt x="0" y="0"/>
                </a:moveTo>
                <a:lnTo>
                  <a:pt x="0" y="25242"/>
                </a:lnTo>
                <a:lnTo>
                  <a:pt x="285750" y="25242"/>
                </a:lnTo>
                <a:lnTo>
                  <a:pt x="285750" y="8204"/>
                </a:lnTo>
                <a:lnTo>
                  <a:pt x="218373" y="8204"/>
                </a:lnTo>
                <a:lnTo>
                  <a:pt x="2183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/>
          <p:nvPr/>
        </p:nvSpPr>
        <p:spPr>
          <a:xfrm rot="-5400000">
            <a:off x="-905628" y="713476"/>
            <a:ext cx="5334953" cy="3523696"/>
          </a:xfrm>
          <a:custGeom>
            <a:avLst/>
            <a:gdLst/>
            <a:ahLst/>
            <a:cxnLst/>
            <a:rect l="l" t="t" r="r" b="b"/>
            <a:pathLst>
              <a:path w="285750" h="65759" extrusionOk="0">
                <a:moveTo>
                  <a:pt x="0" y="0"/>
                </a:moveTo>
                <a:lnTo>
                  <a:pt x="0" y="51816"/>
                </a:lnTo>
                <a:lnTo>
                  <a:pt x="67377" y="51816"/>
                </a:lnTo>
                <a:lnTo>
                  <a:pt x="67377" y="65758"/>
                </a:lnTo>
                <a:lnTo>
                  <a:pt x="285750" y="65758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"/>
          <p:cNvSpPr/>
          <p:nvPr/>
        </p:nvSpPr>
        <p:spPr>
          <a:xfrm rot="5400000">
            <a:off x="5741161" y="2421326"/>
            <a:ext cx="6218865" cy="573412"/>
          </a:xfrm>
          <a:custGeom>
            <a:avLst/>
            <a:gdLst/>
            <a:ahLst/>
            <a:cxnLst/>
            <a:rect l="l" t="t" r="r" b="b"/>
            <a:pathLst>
              <a:path w="286848" h="20350" extrusionOk="0">
                <a:moveTo>
                  <a:pt x="0" y="1"/>
                </a:moveTo>
                <a:lnTo>
                  <a:pt x="0" y="8993"/>
                </a:lnTo>
                <a:lnTo>
                  <a:pt x="67640" y="8993"/>
                </a:lnTo>
                <a:lnTo>
                  <a:pt x="67640" y="20349"/>
                </a:lnTo>
                <a:lnTo>
                  <a:pt x="286847" y="20349"/>
                </a:lnTo>
                <a:lnTo>
                  <a:pt x="2868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/>
          <p:nvPr/>
        </p:nvSpPr>
        <p:spPr>
          <a:xfrm>
            <a:off x="6425650" y="3666115"/>
            <a:ext cx="1730391" cy="1605914"/>
          </a:xfrm>
          <a:custGeom>
            <a:avLst/>
            <a:gdLst/>
            <a:ahLst/>
            <a:cxnLst/>
            <a:rect l="l" t="t" r="r" b="b"/>
            <a:pathLst>
              <a:path w="38451" h="35685" extrusionOk="0">
                <a:moveTo>
                  <a:pt x="19225" y="0"/>
                </a:moveTo>
                <a:cubicBezTo>
                  <a:pt x="8609" y="0"/>
                  <a:pt x="1" y="8609"/>
                  <a:pt x="1" y="19225"/>
                </a:cubicBezTo>
                <a:lnTo>
                  <a:pt x="1" y="35684"/>
                </a:lnTo>
                <a:lnTo>
                  <a:pt x="38450" y="35684"/>
                </a:lnTo>
                <a:lnTo>
                  <a:pt x="38450" y="19225"/>
                </a:lnTo>
                <a:cubicBezTo>
                  <a:pt x="38450" y="8609"/>
                  <a:pt x="29841" y="0"/>
                  <a:pt x="192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>
            <a:off x="6999450" y="539488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" name="Google Shape;190;p9"/>
          <p:cNvGrpSpPr/>
          <p:nvPr/>
        </p:nvGrpSpPr>
        <p:grpSpPr>
          <a:xfrm rot="-5400000">
            <a:off x="128750" y="981875"/>
            <a:ext cx="1168925" cy="284175"/>
            <a:chOff x="6017825" y="3809000"/>
            <a:chExt cx="1168925" cy="284175"/>
          </a:xfrm>
        </p:grpSpPr>
        <p:sp>
          <p:nvSpPr>
            <p:cNvPr id="191" name="Google Shape;191;p9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9"/>
          <p:cNvSpPr txBox="1">
            <a:spLocks noGrp="1"/>
          </p:cNvSpPr>
          <p:nvPr>
            <p:ph type="title"/>
          </p:nvPr>
        </p:nvSpPr>
        <p:spPr>
          <a:xfrm>
            <a:off x="753800" y="1189100"/>
            <a:ext cx="76365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1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9"/>
          <p:cNvSpPr/>
          <p:nvPr/>
        </p:nvSpPr>
        <p:spPr>
          <a:xfrm>
            <a:off x="130875" y="3495450"/>
            <a:ext cx="582350" cy="291075"/>
          </a:xfrm>
          <a:custGeom>
            <a:avLst/>
            <a:gdLst/>
            <a:ahLst/>
            <a:cxnLst/>
            <a:rect l="l" t="t" r="r" b="b"/>
            <a:pathLst>
              <a:path w="23294" h="11643" extrusionOk="0">
                <a:moveTo>
                  <a:pt x="0" y="1"/>
                </a:moveTo>
                <a:cubicBezTo>
                  <a:pt x="0" y="6406"/>
                  <a:pt x="5219" y="11643"/>
                  <a:pt x="11642" y="11643"/>
                </a:cubicBezTo>
                <a:cubicBezTo>
                  <a:pt x="18065" y="11643"/>
                  <a:pt x="23293" y="6406"/>
                  <a:pt x="23293" y="1"/>
                </a:cubicBezTo>
                <a:lnTo>
                  <a:pt x="18030" y="1"/>
                </a:lnTo>
                <a:cubicBezTo>
                  <a:pt x="18030" y="3525"/>
                  <a:pt x="15175" y="6379"/>
                  <a:pt x="11651" y="6379"/>
                </a:cubicBezTo>
                <a:cubicBezTo>
                  <a:pt x="8127" y="6379"/>
                  <a:pt x="5273" y="3507"/>
                  <a:pt x="52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1"/>
          </p:nvPr>
        </p:nvSpPr>
        <p:spPr>
          <a:xfrm>
            <a:off x="2096611" y="203684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subTitle" idx="2"/>
          </p:nvPr>
        </p:nvSpPr>
        <p:spPr>
          <a:xfrm>
            <a:off x="5481681" y="203684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subTitle" idx="3"/>
          </p:nvPr>
        </p:nvSpPr>
        <p:spPr>
          <a:xfrm>
            <a:off x="2096611" y="347024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4"/>
          </p:nvPr>
        </p:nvSpPr>
        <p:spPr>
          <a:xfrm>
            <a:off x="5481681" y="347024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 idx="5" hasCustomPrompt="1"/>
          </p:nvPr>
        </p:nvSpPr>
        <p:spPr>
          <a:xfrm>
            <a:off x="1356814" y="1645654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6" hasCustomPrompt="1"/>
          </p:nvPr>
        </p:nvSpPr>
        <p:spPr>
          <a:xfrm>
            <a:off x="1356814" y="3079062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title" idx="7" hasCustomPrompt="1"/>
          </p:nvPr>
        </p:nvSpPr>
        <p:spPr>
          <a:xfrm>
            <a:off x="4741889" y="1645654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1" name="Google Shape;291;p13"/>
          <p:cNvSpPr txBox="1">
            <a:spLocks noGrp="1"/>
          </p:cNvSpPr>
          <p:nvPr>
            <p:ph type="title" idx="8" hasCustomPrompt="1"/>
          </p:nvPr>
        </p:nvSpPr>
        <p:spPr>
          <a:xfrm>
            <a:off x="4741889" y="3079062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2" name="Google Shape;292;p13"/>
          <p:cNvSpPr txBox="1">
            <a:spLocks noGrp="1"/>
          </p:cNvSpPr>
          <p:nvPr>
            <p:ph type="subTitle" idx="9"/>
          </p:nvPr>
        </p:nvSpPr>
        <p:spPr>
          <a:xfrm>
            <a:off x="2096611" y="1747846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13"/>
          </p:nvPr>
        </p:nvSpPr>
        <p:spPr>
          <a:xfrm>
            <a:off x="5481686" y="1747846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14"/>
          </p:nvPr>
        </p:nvSpPr>
        <p:spPr>
          <a:xfrm>
            <a:off x="2096611" y="3181321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subTitle" idx="15"/>
          </p:nvPr>
        </p:nvSpPr>
        <p:spPr>
          <a:xfrm>
            <a:off x="5481686" y="3181321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3"/>
          <p:cNvSpPr/>
          <p:nvPr/>
        </p:nvSpPr>
        <p:spPr>
          <a:xfrm rot="10800000" flipH="1">
            <a:off x="-473245" y="-667900"/>
            <a:ext cx="10218706" cy="1275575"/>
          </a:xfrm>
          <a:custGeom>
            <a:avLst/>
            <a:gdLst/>
            <a:ahLst/>
            <a:cxnLst/>
            <a:rect l="l" t="t" r="r" b="b"/>
            <a:pathLst>
              <a:path w="285359" h="37879" extrusionOk="0">
                <a:moveTo>
                  <a:pt x="1" y="0"/>
                </a:moveTo>
                <a:lnTo>
                  <a:pt x="1" y="37879"/>
                </a:lnTo>
                <a:lnTo>
                  <a:pt x="285358" y="37879"/>
                </a:lnTo>
                <a:lnTo>
                  <a:pt x="285358" y="9448"/>
                </a:lnTo>
                <a:lnTo>
                  <a:pt x="218076" y="9448"/>
                </a:lnTo>
                <a:lnTo>
                  <a:pt x="21807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"/>
          <p:cNvSpPr/>
          <p:nvPr/>
        </p:nvSpPr>
        <p:spPr>
          <a:xfrm rot="10800000">
            <a:off x="-81312" y="4603990"/>
            <a:ext cx="9321843" cy="651810"/>
          </a:xfrm>
          <a:custGeom>
            <a:avLst/>
            <a:gdLst/>
            <a:ahLst/>
            <a:cxnLst/>
            <a:rect l="l" t="t" r="r" b="b"/>
            <a:pathLst>
              <a:path w="286848" h="20350" extrusionOk="0">
                <a:moveTo>
                  <a:pt x="0" y="1"/>
                </a:moveTo>
                <a:lnTo>
                  <a:pt x="0" y="8993"/>
                </a:lnTo>
                <a:lnTo>
                  <a:pt x="67640" y="8993"/>
                </a:lnTo>
                <a:lnTo>
                  <a:pt x="67640" y="20349"/>
                </a:lnTo>
                <a:lnTo>
                  <a:pt x="286847" y="20349"/>
                </a:lnTo>
                <a:lnTo>
                  <a:pt x="2868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3"/>
          <p:cNvGrpSpPr/>
          <p:nvPr/>
        </p:nvGrpSpPr>
        <p:grpSpPr>
          <a:xfrm>
            <a:off x="7578975" y="4530713"/>
            <a:ext cx="1168925" cy="284175"/>
            <a:chOff x="6017825" y="3809000"/>
            <a:chExt cx="1168925" cy="284175"/>
          </a:xfrm>
        </p:grpSpPr>
        <p:sp>
          <p:nvSpPr>
            <p:cNvPr id="299" name="Google Shape;299;p13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13"/>
          <p:cNvSpPr/>
          <p:nvPr/>
        </p:nvSpPr>
        <p:spPr>
          <a:xfrm>
            <a:off x="8463275" y="1017713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3"/>
          <p:cNvSpPr/>
          <p:nvPr/>
        </p:nvSpPr>
        <p:spPr>
          <a:xfrm rot="10800000">
            <a:off x="54650" y="2460288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1"/>
          <p:cNvSpPr/>
          <p:nvPr/>
        </p:nvSpPr>
        <p:spPr>
          <a:xfrm rot="10800000">
            <a:off x="-16574" y="-39796"/>
            <a:ext cx="9378324" cy="571878"/>
          </a:xfrm>
          <a:custGeom>
            <a:avLst/>
            <a:gdLst/>
            <a:ahLst/>
            <a:cxnLst/>
            <a:rect l="l" t="t" r="r" b="b"/>
            <a:pathLst>
              <a:path w="285359" h="37879" extrusionOk="0">
                <a:moveTo>
                  <a:pt x="1" y="0"/>
                </a:moveTo>
                <a:lnTo>
                  <a:pt x="1" y="37879"/>
                </a:lnTo>
                <a:lnTo>
                  <a:pt x="285358" y="37879"/>
                </a:lnTo>
                <a:lnTo>
                  <a:pt x="285358" y="9448"/>
                </a:lnTo>
                <a:lnTo>
                  <a:pt x="218076" y="9448"/>
                </a:lnTo>
                <a:lnTo>
                  <a:pt x="21807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1"/>
          <p:cNvSpPr/>
          <p:nvPr/>
        </p:nvSpPr>
        <p:spPr>
          <a:xfrm rot="10800000">
            <a:off x="-45650" y="4605350"/>
            <a:ext cx="9189720" cy="2114809"/>
          </a:xfrm>
          <a:custGeom>
            <a:avLst/>
            <a:gdLst/>
            <a:ahLst/>
            <a:cxnLst/>
            <a:rect l="l" t="t" r="r" b="b"/>
            <a:pathLst>
              <a:path w="285750" h="65759" extrusionOk="0">
                <a:moveTo>
                  <a:pt x="0" y="0"/>
                </a:moveTo>
                <a:lnTo>
                  <a:pt x="0" y="51816"/>
                </a:lnTo>
                <a:lnTo>
                  <a:pt x="67377" y="51816"/>
                </a:lnTo>
                <a:lnTo>
                  <a:pt x="67377" y="65758"/>
                </a:lnTo>
                <a:lnTo>
                  <a:pt x="285750" y="65758"/>
                </a:lnTo>
                <a:lnTo>
                  <a:pt x="28575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21"/>
          <p:cNvGrpSpPr/>
          <p:nvPr/>
        </p:nvGrpSpPr>
        <p:grpSpPr>
          <a:xfrm>
            <a:off x="181150" y="1254450"/>
            <a:ext cx="1168925" cy="284175"/>
            <a:chOff x="6017825" y="3809000"/>
            <a:chExt cx="1168925" cy="284175"/>
          </a:xfrm>
        </p:grpSpPr>
        <p:sp>
          <p:nvSpPr>
            <p:cNvPr id="504" name="Google Shape;504;p21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21"/>
          <p:cNvSpPr/>
          <p:nvPr/>
        </p:nvSpPr>
        <p:spPr>
          <a:xfrm>
            <a:off x="71775" y="4714275"/>
            <a:ext cx="582350" cy="291075"/>
          </a:xfrm>
          <a:custGeom>
            <a:avLst/>
            <a:gdLst/>
            <a:ahLst/>
            <a:cxnLst/>
            <a:rect l="l" t="t" r="r" b="b"/>
            <a:pathLst>
              <a:path w="23294" h="11643" extrusionOk="0">
                <a:moveTo>
                  <a:pt x="0" y="1"/>
                </a:moveTo>
                <a:cubicBezTo>
                  <a:pt x="0" y="6406"/>
                  <a:pt x="5219" y="11643"/>
                  <a:pt x="11642" y="11643"/>
                </a:cubicBezTo>
                <a:cubicBezTo>
                  <a:pt x="18065" y="11643"/>
                  <a:pt x="23293" y="6406"/>
                  <a:pt x="23293" y="1"/>
                </a:cubicBezTo>
                <a:lnTo>
                  <a:pt x="18030" y="1"/>
                </a:lnTo>
                <a:cubicBezTo>
                  <a:pt x="18030" y="3525"/>
                  <a:pt x="15175" y="6379"/>
                  <a:pt x="11651" y="6379"/>
                </a:cubicBezTo>
                <a:cubicBezTo>
                  <a:pt x="8127" y="6379"/>
                  <a:pt x="5273" y="3507"/>
                  <a:pt x="52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1"/>
          <p:cNvSpPr txBox="1">
            <a:spLocks noGrp="1"/>
          </p:cNvSpPr>
          <p:nvPr>
            <p:ph type="subTitle" idx="1"/>
          </p:nvPr>
        </p:nvSpPr>
        <p:spPr>
          <a:xfrm>
            <a:off x="4989519" y="1767725"/>
            <a:ext cx="2978700" cy="2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1"/>
          <p:cNvSpPr txBox="1">
            <a:spLocks noGrp="1"/>
          </p:cNvSpPr>
          <p:nvPr>
            <p:ph type="subTitle" idx="2"/>
          </p:nvPr>
        </p:nvSpPr>
        <p:spPr>
          <a:xfrm>
            <a:off x="1175775" y="1767725"/>
            <a:ext cx="2978700" cy="2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1"/>
          <p:cNvSpPr/>
          <p:nvPr/>
        </p:nvSpPr>
        <p:spPr>
          <a:xfrm>
            <a:off x="7867424" y="3980301"/>
            <a:ext cx="1155453" cy="1072334"/>
          </a:xfrm>
          <a:custGeom>
            <a:avLst/>
            <a:gdLst/>
            <a:ahLst/>
            <a:cxnLst/>
            <a:rect l="l" t="t" r="r" b="b"/>
            <a:pathLst>
              <a:path w="38451" h="35685" extrusionOk="0">
                <a:moveTo>
                  <a:pt x="19225" y="0"/>
                </a:moveTo>
                <a:cubicBezTo>
                  <a:pt x="8609" y="0"/>
                  <a:pt x="1" y="8609"/>
                  <a:pt x="1" y="19225"/>
                </a:cubicBezTo>
                <a:lnTo>
                  <a:pt x="1" y="35684"/>
                </a:lnTo>
                <a:lnTo>
                  <a:pt x="38450" y="35684"/>
                </a:lnTo>
                <a:lnTo>
                  <a:pt x="38450" y="19225"/>
                </a:lnTo>
                <a:cubicBezTo>
                  <a:pt x="38450" y="8609"/>
                  <a:pt x="29841" y="0"/>
                  <a:pt x="1922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40"/>
          <p:cNvSpPr/>
          <p:nvPr/>
        </p:nvSpPr>
        <p:spPr>
          <a:xfrm>
            <a:off x="-1981200" y="3689025"/>
            <a:ext cx="11244263" cy="1457094"/>
          </a:xfrm>
          <a:custGeom>
            <a:avLst/>
            <a:gdLst/>
            <a:ahLst/>
            <a:cxnLst/>
            <a:rect l="l" t="t" r="r" b="b"/>
            <a:pathLst>
              <a:path w="285750" h="25242" extrusionOk="0">
                <a:moveTo>
                  <a:pt x="0" y="0"/>
                </a:moveTo>
                <a:lnTo>
                  <a:pt x="0" y="25242"/>
                </a:lnTo>
                <a:lnTo>
                  <a:pt x="285750" y="25242"/>
                </a:lnTo>
                <a:lnTo>
                  <a:pt x="285750" y="8204"/>
                </a:lnTo>
                <a:lnTo>
                  <a:pt x="218373" y="8204"/>
                </a:lnTo>
                <a:lnTo>
                  <a:pt x="2183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0"/>
          <p:cNvSpPr/>
          <p:nvPr/>
        </p:nvSpPr>
        <p:spPr>
          <a:xfrm>
            <a:off x="-137625" y="-1568625"/>
            <a:ext cx="9281874" cy="2104288"/>
          </a:xfrm>
          <a:custGeom>
            <a:avLst/>
            <a:gdLst/>
            <a:ahLst/>
            <a:cxnLst/>
            <a:rect l="l" t="t" r="r" b="b"/>
            <a:pathLst>
              <a:path w="285750" h="65759" extrusionOk="0">
                <a:moveTo>
                  <a:pt x="0" y="0"/>
                </a:moveTo>
                <a:lnTo>
                  <a:pt x="0" y="51816"/>
                </a:lnTo>
                <a:lnTo>
                  <a:pt x="67377" y="51816"/>
                </a:lnTo>
                <a:lnTo>
                  <a:pt x="67377" y="65758"/>
                </a:lnTo>
                <a:lnTo>
                  <a:pt x="285750" y="65758"/>
                </a:lnTo>
                <a:lnTo>
                  <a:pt x="28575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0"/>
          <p:cNvSpPr/>
          <p:nvPr/>
        </p:nvSpPr>
        <p:spPr>
          <a:xfrm>
            <a:off x="7847975" y="118950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6" name="Google Shape;1116;p40"/>
          <p:cNvGrpSpPr/>
          <p:nvPr/>
        </p:nvGrpSpPr>
        <p:grpSpPr>
          <a:xfrm rot="-5400000">
            <a:off x="-249912" y="727925"/>
            <a:ext cx="1168925" cy="284175"/>
            <a:chOff x="6017825" y="3809000"/>
            <a:chExt cx="1168925" cy="284175"/>
          </a:xfrm>
        </p:grpSpPr>
        <p:sp>
          <p:nvSpPr>
            <p:cNvPr id="1117" name="Google Shape;1117;p40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5" name="Google Shape;1135;p40"/>
          <p:cNvSpPr/>
          <p:nvPr/>
        </p:nvSpPr>
        <p:spPr>
          <a:xfrm rot="5400000">
            <a:off x="567350" y="4013675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1"/>
          <p:cNvSpPr/>
          <p:nvPr/>
        </p:nvSpPr>
        <p:spPr>
          <a:xfrm rot="10800000">
            <a:off x="-43703" y="4713815"/>
            <a:ext cx="9245828" cy="651810"/>
          </a:xfrm>
          <a:custGeom>
            <a:avLst/>
            <a:gdLst/>
            <a:ahLst/>
            <a:cxnLst/>
            <a:rect l="l" t="t" r="r" b="b"/>
            <a:pathLst>
              <a:path w="286848" h="20350" extrusionOk="0">
                <a:moveTo>
                  <a:pt x="0" y="1"/>
                </a:moveTo>
                <a:lnTo>
                  <a:pt x="0" y="8993"/>
                </a:lnTo>
                <a:lnTo>
                  <a:pt x="67640" y="8993"/>
                </a:lnTo>
                <a:lnTo>
                  <a:pt x="67640" y="20349"/>
                </a:lnTo>
                <a:lnTo>
                  <a:pt x="286847" y="20349"/>
                </a:lnTo>
                <a:lnTo>
                  <a:pt x="28684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8" name="Google Shape;1138;p41"/>
          <p:cNvGrpSpPr/>
          <p:nvPr/>
        </p:nvGrpSpPr>
        <p:grpSpPr>
          <a:xfrm>
            <a:off x="-523625" y="-29548"/>
            <a:ext cx="9719544" cy="1054932"/>
            <a:chOff x="-207175" y="-92875"/>
            <a:chExt cx="9439200" cy="1025400"/>
          </a:xfrm>
        </p:grpSpPr>
        <p:sp>
          <p:nvSpPr>
            <p:cNvPr id="1139" name="Google Shape;1139;p41"/>
            <p:cNvSpPr/>
            <p:nvPr/>
          </p:nvSpPr>
          <p:spPr>
            <a:xfrm>
              <a:off x="-207175" y="-92875"/>
              <a:ext cx="2700300" cy="102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-207175" y="-92875"/>
              <a:ext cx="9439200" cy="36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41"/>
          <p:cNvGrpSpPr/>
          <p:nvPr/>
        </p:nvGrpSpPr>
        <p:grpSpPr>
          <a:xfrm rot="-5400000">
            <a:off x="8168350" y="1025388"/>
            <a:ext cx="1168925" cy="284175"/>
            <a:chOff x="6017825" y="3809000"/>
            <a:chExt cx="1168925" cy="284175"/>
          </a:xfrm>
        </p:grpSpPr>
        <p:sp>
          <p:nvSpPr>
            <p:cNvPr id="1142" name="Google Shape;1142;p41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0" name="Google Shape;1160;p41"/>
          <p:cNvSpPr/>
          <p:nvPr/>
        </p:nvSpPr>
        <p:spPr>
          <a:xfrm>
            <a:off x="49350" y="1296363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1" name="Google Shape;1161;p41"/>
          <p:cNvGrpSpPr/>
          <p:nvPr/>
        </p:nvGrpSpPr>
        <p:grpSpPr>
          <a:xfrm>
            <a:off x="128763" y="610238"/>
            <a:ext cx="1168925" cy="284175"/>
            <a:chOff x="6017825" y="3809000"/>
            <a:chExt cx="1168925" cy="284175"/>
          </a:xfrm>
        </p:grpSpPr>
        <p:sp>
          <p:nvSpPr>
            <p:cNvPr id="1162" name="Google Shape;1162;p41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1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1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1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ed Hat Text"/>
              <a:buNone/>
              <a:defRPr sz="3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7" r:id="rId6"/>
    <p:sldLayoutId id="2147483686" r:id="rId7"/>
    <p:sldLayoutId id="214748368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45"/>
          <p:cNvSpPr/>
          <p:nvPr/>
        </p:nvSpPr>
        <p:spPr>
          <a:xfrm>
            <a:off x="6358053" y="787292"/>
            <a:ext cx="2669044" cy="2894946"/>
          </a:xfrm>
          <a:custGeom>
            <a:avLst/>
            <a:gdLst/>
            <a:ahLst/>
            <a:cxnLst/>
            <a:rect l="l" t="t" r="r" b="b"/>
            <a:pathLst>
              <a:path w="38451" h="35685" extrusionOk="0">
                <a:moveTo>
                  <a:pt x="19225" y="0"/>
                </a:moveTo>
                <a:cubicBezTo>
                  <a:pt x="8609" y="0"/>
                  <a:pt x="1" y="8609"/>
                  <a:pt x="1" y="19225"/>
                </a:cubicBezTo>
                <a:lnTo>
                  <a:pt x="1" y="35684"/>
                </a:lnTo>
                <a:lnTo>
                  <a:pt x="38450" y="35684"/>
                </a:lnTo>
                <a:lnTo>
                  <a:pt x="38450" y="19225"/>
                </a:lnTo>
                <a:cubicBezTo>
                  <a:pt x="38450" y="8609"/>
                  <a:pt x="29841" y="0"/>
                  <a:pt x="19225" y="0"/>
                </a:cubicBezTo>
                <a:close/>
              </a:path>
            </a:pathLst>
          </a:custGeom>
          <a:solidFill>
            <a:srgbClr val="CED4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45"/>
          <p:cNvSpPr txBox="1">
            <a:spLocks noGrp="1"/>
          </p:cNvSpPr>
          <p:nvPr>
            <p:ph type="ctrTitle"/>
          </p:nvPr>
        </p:nvSpPr>
        <p:spPr>
          <a:xfrm>
            <a:off x="530875" y="1436296"/>
            <a:ext cx="5837522" cy="19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u</a:t>
            </a:r>
            <a:r>
              <a:rPr lang="en" dirty="0"/>
              <a:t>daris </a:t>
            </a:r>
            <a:br>
              <a:rPr lang="en" dirty="0"/>
            </a:br>
            <a:r>
              <a:rPr lang="en" sz="5200" b="0" dirty="0">
                <a:latin typeface="Red Hat Text Light"/>
                <a:ea typeface="Red Hat Text Light"/>
                <a:cs typeface="Red Hat Text Light"/>
                <a:sym typeface="Red Hat Text Light"/>
              </a:rPr>
              <a:t>web site plateform</a:t>
            </a:r>
            <a:endParaRPr sz="5200" b="0" dirty="0"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  <p:sp>
        <p:nvSpPr>
          <p:cNvPr id="1192" name="Google Shape;1192;p45"/>
          <p:cNvSpPr/>
          <p:nvPr/>
        </p:nvSpPr>
        <p:spPr>
          <a:xfrm>
            <a:off x="713225" y="911963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rgbClr val="ADB9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45"/>
          <p:cNvSpPr txBox="1">
            <a:spLocks noGrp="1"/>
          </p:cNvSpPr>
          <p:nvPr>
            <p:ph type="subTitle" idx="1"/>
          </p:nvPr>
        </p:nvSpPr>
        <p:spPr>
          <a:xfrm>
            <a:off x="713300" y="403357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Developd by Abdulaziz Alshehri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194" name="Google Shape;1194;p45"/>
          <p:cNvGrpSpPr/>
          <p:nvPr/>
        </p:nvGrpSpPr>
        <p:grpSpPr>
          <a:xfrm>
            <a:off x="7463300" y="1687900"/>
            <a:ext cx="1168925" cy="284175"/>
            <a:chOff x="6017825" y="3809000"/>
            <a:chExt cx="1168925" cy="284175"/>
          </a:xfrm>
        </p:grpSpPr>
        <p:sp>
          <p:nvSpPr>
            <p:cNvPr id="1195" name="Google Shape;1195;p45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5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5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5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5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5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5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5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5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5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5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5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5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5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5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5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5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5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29B4BF5-51A2-4269-B7D0-68D268A454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41" t="35442" r="11214" b="22174"/>
          <a:stretch/>
        </p:blipFill>
        <p:spPr>
          <a:xfrm>
            <a:off x="6574222" y="2162296"/>
            <a:ext cx="2266367" cy="12885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46"/>
          <p:cNvSpPr txBox="1">
            <a:spLocks noGrp="1"/>
          </p:cNvSpPr>
          <p:nvPr>
            <p:ph type="title"/>
          </p:nvPr>
        </p:nvSpPr>
        <p:spPr>
          <a:xfrm>
            <a:off x="720000" y="6614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</a:t>
            </a:r>
            <a:endParaRPr b="0" dirty="0"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  <p:sp>
        <p:nvSpPr>
          <p:cNvPr id="1218" name="Google Shape;1218;p46"/>
          <p:cNvSpPr txBox="1">
            <a:spLocks noGrp="1"/>
          </p:cNvSpPr>
          <p:nvPr>
            <p:ph type="body" idx="1"/>
          </p:nvPr>
        </p:nvSpPr>
        <p:spPr>
          <a:xfrm>
            <a:off x="600638" y="1824582"/>
            <a:ext cx="77040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- </a:t>
            </a:r>
            <a:r>
              <a:rPr lang="en-US" sz="2000" dirty="0"/>
              <a:t>Did not find suitable private teacher.</a:t>
            </a:r>
            <a:endParaRPr sz="2000" dirty="0"/>
          </a:p>
        </p:txBody>
      </p:sp>
      <p:sp>
        <p:nvSpPr>
          <p:cNvPr id="1221" name="Google Shape;1221;p46"/>
          <p:cNvSpPr/>
          <p:nvPr/>
        </p:nvSpPr>
        <p:spPr>
          <a:xfrm>
            <a:off x="7879250" y="1321325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2" name="Google Shape;1222;p46"/>
          <p:cNvGrpSpPr/>
          <p:nvPr/>
        </p:nvGrpSpPr>
        <p:grpSpPr>
          <a:xfrm>
            <a:off x="7846313" y="3950650"/>
            <a:ext cx="1168925" cy="284175"/>
            <a:chOff x="6017825" y="3809000"/>
            <a:chExt cx="1168925" cy="284175"/>
          </a:xfrm>
        </p:grpSpPr>
        <p:sp>
          <p:nvSpPr>
            <p:cNvPr id="1223" name="Google Shape;1223;p46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6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6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6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218;p46">
            <a:extLst>
              <a:ext uri="{FF2B5EF4-FFF2-40B4-BE49-F238E27FC236}">
                <a16:creationId xmlns:a16="http://schemas.microsoft.com/office/drawing/2014/main" id="{8D1B3BD9-6B8F-4ED3-95D4-7ED4A13E2B7D}"/>
              </a:ext>
            </a:extLst>
          </p:cNvPr>
          <p:cNvSpPr txBox="1">
            <a:spLocks/>
          </p:cNvSpPr>
          <p:nvPr/>
        </p:nvSpPr>
        <p:spPr>
          <a:xfrm>
            <a:off x="600638" y="2276388"/>
            <a:ext cx="77040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sz="2000" dirty="0"/>
              <a:t>- There is no certified platform for private teachers.</a:t>
            </a:r>
          </a:p>
        </p:txBody>
      </p:sp>
      <p:sp>
        <p:nvSpPr>
          <p:cNvPr id="28" name="Google Shape;1218;p46">
            <a:extLst>
              <a:ext uri="{FF2B5EF4-FFF2-40B4-BE49-F238E27FC236}">
                <a16:creationId xmlns:a16="http://schemas.microsoft.com/office/drawing/2014/main" id="{9E4C1745-3403-484C-A4A3-3EB56DD738B6}"/>
              </a:ext>
            </a:extLst>
          </p:cNvPr>
          <p:cNvSpPr txBox="1">
            <a:spLocks/>
          </p:cNvSpPr>
          <p:nvPr/>
        </p:nvSpPr>
        <p:spPr>
          <a:xfrm>
            <a:off x="600638" y="2712785"/>
            <a:ext cx="77040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sz="2000" dirty="0"/>
              <a:t>- The course or subject is difficult.</a:t>
            </a:r>
          </a:p>
        </p:txBody>
      </p:sp>
      <p:sp>
        <p:nvSpPr>
          <p:cNvPr id="29" name="Google Shape;1218;p46">
            <a:extLst>
              <a:ext uri="{FF2B5EF4-FFF2-40B4-BE49-F238E27FC236}">
                <a16:creationId xmlns:a16="http://schemas.microsoft.com/office/drawing/2014/main" id="{E65FFFE2-91D1-4C97-A514-EA79E850D5E9}"/>
              </a:ext>
            </a:extLst>
          </p:cNvPr>
          <p:cNvSpPr txBox="1">
            <a:spLocks/>
          </p:cNvSpPr>
          <p:nvPr/>
        </p:nvSpPr>
        <p:spPr>
          <a:xfrm>
            <a:off x="600638" y="3178733"/>
            <a:ext cx="77040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sz="2000" dirty="0"/>
              <a:t>- Young or children students have learning difficult.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630D811-ECB8-4C13-B28E-100191A41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41" t="35442" r="11214" b="22174"/>
          <a:stretch/>
        </p:blipFill>
        <p:spPr>
          <a:xfrm>
            <a:off x="0" y="207855"/>
            <a:ext cx="2057400" cy="11697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47"/>
          <p:cNvSpPr txBox="1">
            <a:spLocks noGrp="1"/>
          </p:cNvSpPr>
          <p:nvPr>
            <p:ph type="title"/>
          </p:nvPr>
        </p:nvSpPr>
        <p:spPr>
          <a:xfrm>
            <a:off x="720000" y="5289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ed Hat Text Light"/>
                <a:ea typeface="Red Hat Text Light"/>
                <a:cs typeface="Red Hat Text Light"/>
                <a:sym typeface="Red Hat Text Light"/>
              </a:rPr>
              <a:t>Problems</a:t>
            </a:r>
            <a:r>
              <a:rPr lang="en" b="0" dirty="0">
                <a:latin typeface="Red Hat Text Light"/>
                <a:ea typeface="Red Hat Text Light"/>
                <a:cs typeface="Red Hat Text Light"/>
                <a:sym typeface="Red Hat Text Light"/>
              </a:rPr>
              <a:t> description</a:t>
            </a:r>
            <a:endParaRPr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85FCA00-AF00-4679-ABD1-96863F816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71" y="1344664"/>
            <a:ext cx="2275655" cy="30342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2">
                <a:lumMod val="75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4EE2163-8EEC-4BC3-90C2-E9BB817F8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168" y="1344663"/>
            <a:ext cx="2275655" cy="30342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2">
                <a:lumMod val="75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D4AA427-FD23-4EC6-A7F5-3566714EB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22" y="1344664"/>
            <a:ext cx="1652709" cy="30278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4A257B9-55E2-4705-BCE6-A8CECBC627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6382" y="1344663"/>
            <a:ext cx="1612521" cy="30278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7A94999-E1EB-4053-BB80-0E95E521C46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241" t="35442" r="11214" b="22174"/>
          <a:stretch/>
        </p:blipFill>
        <p:spPr>
          <a:xfrm>
            <a:off x="7347505" y="290449"/>
            <a:ext cx="1796495" cy="9168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0"/>
          <p:cNvSpPr txBox="1">
            <a:spLocks noGrp="1"/>
          </p:cNvSpPr>
          <p:nvPr>
            <p:ph type="title"/>
          </p:nvPr>
        </p:nvSpPr>
        <p:spPr>
          <a:xfrm>
            <a:off x="720000" y="50808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ed Hat Text Light"/>
                <a:ea typeface="Red Hat Text Light"/>
                <a:cs typeface="Red Hat Text Light"/>
                <a:sym typeface="Red Hat Text Light"/>
              </a:rPr>
              <a:t>Solution</a:t>
            </a:r>
            <a:endParaRPr dirty="0"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  <p:sp>
        <p:nvSpPr>
          <p:cNvPr id="1317" name="Google Shape;1317;p50"/>
          <p:cNvSpPr txBox="1">
            <a:spLocks noGrp="1"/>
          </p:cNvSpPr>
          <p:nvPr>
            <p:ph type="subTitle" idx="1"/>
          </p:nvPr>
        </p:nvSpPr>
        <p:spPr>
          <a:xfrm>
            <a:off x="-362606" y="1437625"/>
            <a:ext cx="6574220" cy="1763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      - Mudaris Platform can provide: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Students can find multiple private teachers.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Students can find many and different courses.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Private teachers can publish and provide they’re course content and teaching offers.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Private teachers will have financial return from they’re courses.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Student can rate private teacher after take the course or offer.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Student can write comments in the published applications or offers.</a:t>
            </a:r>
            <a:endParaRPr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EACADA-843A-4A7D-AE00-23651067C7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41" t="35442" r="11214" b="22174"/>
          <a:stretch/>
        </p:blipFill>
        <p:spPr>
          <a:xfrm>
            <a:off x="6045336" y="1473313"/>
            <a:ext cx="2976557" cy="16923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8"/>
          <p:cNvSpPr txBox="1">
            <a:spLocks noGrp="1"/>
          </p:cNvSpPr>
          <p:nvPr>
            <p:ph type="title"/>
          </p:nvPr>
        </p:nvSpPr>
        <p:spPr>
          <a:xfrm>
            <a:off x="753750" y="1589550"/>
            <a:ext cx="76365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chemeClr val="dk1"/>
                </a:solidFill>
              </a:rPr>
              <a:t>Conclusion!</a:t>
            </a:r>
            <a:endParaRPr sz="9600" dirty="0">
              <a:solidFill>
                <a:schemeClr val="dk1"/>
              </a:solidFill>
            </a:endParaRPr>
          </a:p>
        </p:txBody>
      </p:sp>
      <p:grpSp>
        <p:nvGrpSpPr>
          <p:cNvPr id="1265" name="Google Shape;1265;p48"/>
          <p:cNvGrpSpPr/>
          <p:nvPr/>
        </p:nvGrpSpPr>
        <p:grpSpPr>
          <a:xfrm>
            <a:off x="5064913" y="4461913"/>
            <a:ext cx="1168925" cy="284175"/>
            <a:chOff x="6017825" y="3809000"/>
            <a:chExt cx="1168925" cy="284175"/>
          </a:xfrm>
        </p:grpSpPr>
        <p:sp>
          <p:nvSpPr>
            <p:cNvPr id="1266" name="Google Shape;1266;p48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2FA184C6-64F1-4B3F-914D-40B6AB3B57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41" t="35442" r="11214" b="22174"/>
          <a:stretch/>
        </p:blipFill>
        <p:spPr>
          <a:xfrm>
            <a:off x="1002123" y="420862"/>
            <a:ext cx="2462426" cy="14000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umman Thermoregulation by Slidesgo">
  <a:themeElements>
    <a:clrScheme name="Simple Light">
      <a:dk1>
        <a:srgbClr val="434343"/>
      </a:dk1>
      <a:lt1>
        <a:srgbClr val="F3EDE3"/>
      </a:lt1>
      <a:dk2>
        <a:srgbClr val="91A1B0"/>
      </a:dk2>
      <a:lt2>
        <a:srgbClr val="CED4D7"/>
      </a:lt2>
      <a:accent1>
        <a:srgbClr val="ADB9C4"/>
      </a:accent1>
      <a:accent2>
        <a:srgbClr val="5D7F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120</Words>
  <Application>Microsoft Office PowerPoint</Application>
  <PresentationFormat>On-screen Show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Bebas Neue</vt:lpstr>
      <vt:lpstr>Anaheim</vt:lpstr>
      <vt:lpstr>Red Hat Text Light</vt:lpstr>
      <vt:lpstr>Nunito Light</vt:lpstr>
      <vt:lpstr>Red Hat Text</vt:lpstr>
      <vt:lpstr>Roboto Condensed</vt:lpstr>
      <vt:lpstr>Humman Thermoregulation by Slidesgo</vt:lpstr>
      <vt:lpstr>Mudaris  web site plateform</vt:lpstr>
      <vt:lpstr>Problems</vt:lpstr>
      <vt:lpstr>Problems description</vt:lpstr>
      <vt:lpstr>Solution</vt:lpstr>
      <vt:lpstr>Conclusion!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Mudaris  web site</dc:title>
  <dc:creator>HP</dc:creator>
  <cp:lastModifiedBy>عبدالعزيز الشهري</cp:lastModifiedBy>
  <cp:revision>8</cp:revision>
  <dcterms:modified xsi:type="dcterms:W3CDTF">2024-08-18T10:50:25Z</dcterms:modified>
</cp:coreProperties>
</file>