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91" autoAdjust="0"/>
    <p:restoredTop sz="94660"/>
  </p:normalViewPr>
  <p:slideViewPr>
    <p:cSldViewPr snapToGrid="0">
      <p:cViewPr varScale="1">
        <p:scale>
          <a:sx n="69" d="100"/>
          <a:sy n="69" d="100"/>
        </p:scale>
        <p:origin x="-708"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1.Abdul </a:t>
            </a:r>
            <a:r>
              <a:rPr lang="en-US" sz="2000" b="1" dirty="0" err="1" smtClean="0">
                <a:solidFill>
                  <a:schemeClr val="accent1">
                    <a:lumMod val="75000"/>
                  </a:schemeClr>
                </a:solidFill>
                <a:latin typeface="Arial"/>
                <a:cs typeface="Arial"/>
              </a:rPr>
              <a:t>Kalam.K</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r>
              <a:rPr lang="en-US" sz="2400" dirty="0"/>
              <a:t/>
            </a: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xmlns=""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xmlns=""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xmlns=""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111</TotalTime>
  <Words>694</Words>
  <Application>Microsoft Office PowerPoint</Application>
  <PresentationFormat>Custom</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31</cp:revision>
  <dcterms:created xsi:type="dcterms:W3CDTF">2021-05-26T16:50:10Z</dcterms:created>
  <dcterms:modified xsi:type="dcterms:W3CDTF">2024-04-05T12:42:07Z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