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4" r:id="rId6"/>
    <p:sldId id="286" r:id="rId7"/>
    <p:sldId id="294" r:id="rId8"/>
    <p:sldId id="295" r:id="rId9"/>
    <p:sldId id="293" r:id="rId10"/>
    <p:sldId id="27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4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(RNN)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5CB53-3355-DBEF-3810-6E57AA70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932688"/>
          </a:xfrm>
        </p:spPr>
        <p:txBody>
          <a:bodyPr/>
          <a:lstStyle/>
          <a:p>
            <a:r>
              <a:rPr lang="en-US" dirty="0" err="1"/>
              <a:t>RnN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FCB1F-F84B-DF47-C237-758CD236823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402935"/>
            <a:ext cx="6597372" cy="3324096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Recurrent Neural Networks </a:t>
            </a: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(RNNs) are a type of artificial neural network designed to recognize patterns in </a:t>
            </a:r>
            <a:r>
              <a:rPr lang="en-US" sz="2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sequences</a:t>
            </a: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data, such as text, genomes, handwriting, or the spoken word.</a:t>
            </a:r>
          </a:p>
          <a:p>
            <a:pPr algn="l"/>
            <a:r>
              <a:rPr lang="en-US" sz="2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data </a:t>
            </a: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temporal and ordered, making it different from other forms of data. </a:t>
            </a:r>
          </a:p>
          <a:p>
            <a:pPr algn="l"/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RNNs are particularly useful for this type of data because they can store past information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CCCE1-46B2-2486-602A-7269EBB8A75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361824" y="1705403"/>
            <a:ext cx="7813106" cy="132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open-source software library for machine learning</a:t>
            </a:r>
          </a:p>
          <a:p>
            <a:pPr marL="0" indent="0">
              <a:buNone/>
            </a:pPr>
            <a:r>
              <a:rPr lang="en-US" sz="20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high-level neural networks API, written in Python and capable of running on top of TensorFlow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4053B4-DACE-87BE-EC02-6EF1CCD358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61824" y="3147461"/>
            <a:ext cx="8463012" cy="310383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B98691-0134-948B-7D3A-B65D65309116}"/>
              </a:ext>
            </a:extLst>
          </p:cNvPr>
          <p:cNvSpPr txBox="1"/>
          <p:nvPr/>
        </p:nvSpPr>
        <p:spPr>
          <a:xfrm>
            <a:off x="3361824" y="878029"/>
            <a:ext cx="681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TensorFlow and </a:t>
            </a:r>
            <a:r>
              <a:rPr lang="en-US" sz="4000" dirty="0" err="1">
                <a:solidFill>
                  <a:schemeClr val="accen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Keras</a:t>
            </a:r>
            <a:endParaRPr lang="en-PK" sz="4000" dirty="0">
              <a:solidFill>
                <a:schemeClr val="accent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B2B03-3BF6-C7E3-5A5D-4C4C1096CA96}"/>
              </a:ext>
            </a:extLst>
          </p:cNvPr>
          <p:cNvSpPr txBox="1"/>
          <p:nvPr/>
        </p:nvSpPr>
        <p:spPr>
          <a:xfrm>
            <a:off x="3520440" y="965553"/>
            <a:ext cx="7448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Arial Black" panose="020B0A04020102020204" pitchFamily="34" charset="0"/>
              </a:rPr>
              <a:t>LSTM and GRU Networks</a:t>
            </a:r>
            <a:endParaRPr lang="en-PK" sz="4000" dirty="0">
              <a:solidFill>
                <a:schemeClr val="accent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2612-C4A7-E66A-5D09-DFECBD95FDF6}"/>
              </a:ext>
            </a:extLst>
          </p:cNvPr>
          <p:cNvSpPr txBox="1"/>
          <p:nvPr/>
        </p:nvSpPr>
        <p:spPr>
          <a:xfrm>
            <a:off x="3520440" y="4378775"/>
            <a:ext cx="681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difference between LSTM and GRU is that LSTM has an extra gate known as the forget gate, while the GRU does not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B1AA1-2C07-0D14-E195-B730A97B16E8}"/>
              </a:ext>
            </a:extLst>
          </p:cNvPr>
          <p:cNvSpPr txBox="1"/>
          <p:nvPr/>
        </p:nvSpPr>
        <p:spPr>
          <a:xfrm>
            <a:off x="3520440" y="2782669"/>
            <a:ext cx="68194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 and GRU (Gated Recurrent Unit) are types of RNNs that can capture long-term dependencies.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B2B03-3BF6-C7E3-5A5D-4C4C1096CA96}"/>
              </a:ext>
            </a:extLst>
          </p:cNvPr>
          <p:cNvSpPr txBox="1"/>
          <p:nvPr/>
        </p:nvSpPr>
        <p:spPr>
          <a:xfrm>
            <a:off x="2589196" y="734547"/>
            <a:ext cx="9776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Training </a:t>
            </a:r>
            <a:r>
              <a:rPr lang="en-US" sz="4000" b="1" i="0" dirty="0">
                <a:solidFill>
                  <a:schemeClr val="accent1"/>
                </a:solidFill>
                <a:effectLst/>
                <a:latin typeface="Arial Black" panose="020B0A04020102020204" pitchFamily="34" charset="0"/>
              </a:rPr>
              <a:t>LSTM and GRU Networks</a:t>
            </a:r>
            <a:endParaRPr lang="en-PK" sz="4000" dirty="0">
              <a:solidFill>
                <a:schemeClr val="accent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2AFB4-0FAA-507F-3643-9F64245F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67" y="1747922"/>
            <a:ext cx="7883092" cy="45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8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879-CDF8-AB40-960A-3B6BF84F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63430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  <a:endParaRPr lang="en-PK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121A42-F09E-C27B-90C8-A675DB9EEC42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3503577621"/>
              </p:ext>
            </p:extLst>
          </p:nvPr>
        </p:nvGraphicFramePr>
        <p:xfrm>
          <a:off x="1552576" y="2041827"/>
          <a:ext cx="9866538" cy="37947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288846">
                  <a:extLst>
                    <a:ext uri="{9D8B030D-6E8A-4147-A177-3AD203B41FA5}">
                      <a16:colId xmlns:a16="http://schemas.microsoft.com/office/drawing/2014/main" val="1417640442"/>
                    </a:ext>
                  </a:extLst>
                </a:gridCol>
                <a:gridCol w="3288846">
                  <a:extLst>
                    <a:ext uri="{9D8B030D-6E8A-4147-A177-3AD203B41FA5}">
                      <a16:colId xmlns:a16="http://schemas.microsoft.com/office/drawing/2014/main" val="1320059281"/>
                    </a:ext>
                  </a:extLst>
                </a:gridCol>
                <a:gridCol w="3288846">
                  <a:extLst>
                    <a:ext uri="{9D8B030D-6E8A-4147-A177-3AD203B41FA5}">
                      <a16:colId xmlns:a16="http://schemas.microsoft.com/office/drawing/2014/main" val="301859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P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en-P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en-P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6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Cell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7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Input, Forget,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Reset,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Ability to Capture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32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Computational Efficiency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9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57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8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Vanishing 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07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 of Information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precise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precise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21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 Variants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LSTM, LSTM variants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GRU, GRU variants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5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9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452C5-1FBF-8CF8-E9AC-8A8F8F0CE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2575" y="2481940"/>
            <a:ext cx="9866540" cy="3759200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 lnSpcReduction="10000"/>
          </a:bodyPr>
          <a:lstStyle/>
          <a:p>
            <a:r>
              <a:rPr lang="en-US" dirty="0"/>
              <a:t>Abdullah Azher Chaudhary</a:t>
            </a:r>
          </a:p>
          <a:p>
            <a:r>
              <a:rPr lang="en-US" dirty="0"/>
              <a:t>+92-327-4534352​</a:t>
            </a:r>
          </a:p>
          <a:p>
            <a:r>
              <a:rPr lang="en-US" dirty="0"/>
              <a:t>abdullahazher11@gmail.com</a:t>
            </a:r>
          </a:p>
          <a:p>
            <a:r>
              <a:rPr lang="en-US" dirty="0"/>
              <a:t>https://linktr.ee/abdullahazherchaudhary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59</TotalTime>
  <Words>245</Words>
  <Application>Microsoft Office PowerPoint</Application>
  <PresentationFormat>Widescreen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Avenir Next LT Pro</vt:lpstr>
      <vt:lpstr>Calibri</vt:lpstr>
      <vt:lpstr>Tahoma</vt:lpstr>
      <vt:lpstr>Times New Roman</vt:lpstr>
      <vt:lpstr>Custom</vt:lpstr>
      <vt:lpstr>Recurrent Neural Network (RNN)</vt:lpstr>
      <vt:lpstr>RnN</vt:lpstr>
      <vt:lpstr>PowerPoint Presentation</vt:lpstr>
      <vt:lpstr>PowerPoint Presentation</vt:lpstr>
      <vt:lpstr>PowerPoint Presentation</vt:lpstr>
      <vt:lpstr>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ABDULLAH AZHER CH.</dc:creator>
  <cp:lastModifiedBy>ABDULLAH AZHER CH.</cp:lastModifiedBy>
  <cp:revision>2</cp:revision>
  <dcterms:created xsi:type="dcterms:W3CDTF">2024-06-06T03:54:18Z</dcterms:created>
  <dcterms:modified xsi:type="dcterms:W3CDTF">2024-06-06T04:53:31Z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