
<file path=[Content_Types].xml><?xml version="1.0" encoding="utf-8"?>
<Types xmlns="http://schemas.openxmlformats.org/package/2006/content-types">
  <Default Extension="bin" ContentType="image/unknown"/>
  <Default Extension="jpg" ContentType="image/jpg"/>
  <Default Extension="png" ContentType="image/png"/>
  <Default Extension="ppm" ContentType="image/pp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7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https://www.engati.com/glossary/word-embeddings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https://israelg99.github.io/2017-03-23-Word2Vec-Explained/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http://www-nlp.stanford.edu/projects/glove/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https://zhuanlan.zhihu.com/p/32096348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https://www.researchgate.net/figure/t-distributed-stochastic-neighbor-embedding-t-SNE-results-in-two-dimension-2D-with_fig3_346993295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https://www.mdpi.com/2076-3417/12/20/10236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https://awesomeopensource.com/project/PrashantRanjan09/Improved-Word-Embeddings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pm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752600"/>
            <a:ext cx="8229600" cy="1638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 Embeddings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global-uploads.webflow.com/5ef788f07804fb7d78a4127a/64c907a5d98f19941db50af7_we.web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 embeddings are a way to represent words as vectors in a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continuous vector space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capture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semantic relationships 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between words and are widely used in natural language processing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 embeddings have revolutionized how machines understand and process human </a:t>
            </a:r>
            <a:r>
              <a:rPr lang="en-US" sz="160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sraelg99.github.io/images/2017-03-23-Word2Vec-Explained/skip_gram_net_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Word2Vec (Word to Vector)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Word2Vec is a popular word embedding technique developed by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uses a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shallow neural network 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 learn word embeddings from large text corpora.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Word2Vec has two models: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Continuous Bag of Words (CBOW)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Skip-gram.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://www-nlp.stanford.edu/projects/glove/images/comparative_superlat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GloVe (Global Vectors for Word Representation)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GloVe is another widely used word embedding technique developed by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Stanford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researchers.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leverages global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word-word co-occurrence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statistics to learn word embeddings.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GloVe embeddings capture both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syntactic 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semantic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relationships between words.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pic2.zhimg.com/v2-5f9b86855325d5922e124ef282a4b955_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FastText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FastText is an extension of Word2Vec developed by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 AI Research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introduces subword information by representing words as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bags of character n-grams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FastText is particularly useful for handling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out-of-vocabulary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words and capturing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morphological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ublication/346993295/figure/fig3/AS:1022412678262786@1620773586807/t-distributed-stochastic-neighbor-embedding-t-SNE-results-in-two-dimension-2D-with.p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t-SNE (t-Distributed Stochastic Neighbor Embedding)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t-SNE is a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dimensionality reduction 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commonly used for visualizing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high-dimensional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is often used to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visualize 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 embeddings in a lower-dimensional space.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t-SNE preserves local structure in the data, making it ideal for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clustering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and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visualization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mdpi.com/applsci/applsci-12-10236/article_deploy/html/images/applsci-12-10236-g0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 of Word Embeddings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 embeddings are used in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sentiment analysis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to understand the emotional tone of text.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are employed in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machine translation 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 improve language understanding.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 embeddings power </a:t>
            </a:r>
            <a:r>
              <a:rPr lang="en-US" sz="1600" b="1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recommendation systems</a:t>
            </a:r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by capturing user preferences and content similarities.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raw.githubusercontent.com/PrashantRanjan09/Improved-Word-Embeddings/master/ImprovedWordEmbedding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70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 embeddings such as Word2Vec, GloVe, FastText, and t-SNE have revolutionized natural language processing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enable machines to understand, process, and generate human language more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applications of word embeddings continue to grow across various industries, driving advancements in AI and machine learning.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435</Words>
  <Application>Microsoft Office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Embedings Applications Word2vec Glove Fast Text T-SNE</dc:title>
  <dc:subject>Word Embedings Applications Word2vec Glove Fast Text T-SNE</dc:subject>
  <dc:creator>SlideMake.com</dc:creator>
  <cp:lastModifiedBy>Hasnain Ali</cp:lastModifiedBy>
  <cp:revision>2</cp:revision>
  <dcterms:created xsi:type="dcterms:W3CDTF">2024-06-04T09:35:58Z</dcterms:created>
  <dcterms:modified xsi:type="dcterms:W3CDTF">2024-06-04T10:12:20Z</dcterms:modified>
</cp:coreProperties>
</file>