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 y="-4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D3220-B6AC-4B58-85CF-5F06934F6622}" type="datetimeFigureOut">
              <a:rPr lang="en-US" smtClean="0"/>
              <a:t>11/24/2024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6C693-FA76-4AF0-B527-37553C6DEEA2}" type="slidenum">
              <a:rPr lang="en-US" smtClean="0"/>
              <a:t>‹#›</a:t>
            </a:fld>
            <a:endParaRPr lang="en-US"/>
          </a:p>
        </p:txBody>
      </p:sp>
    </p:spTree>
    <p:extLst>
      <p:ext uri="{BB962C8B-B14F-4D97-AF65-F5344CB8AC3E}">
        <p14:creationId xmlns:p14="http://schemas.microsoft.com/office/powerpoint/2010/main" val="289492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6C693-FA76-4AF0-B527-37553C6DEEA2}" type="slidenum">
              <a:rPr lang="en-US" smtClean="0"/>
              <a:t>5</a:t>
            </a:fld>
            <a:endParaRPr lang="en-US"/>
          </a:p>
        </p:txBody>
      </p:sp>
    </p:spTree>
    <p:extLst>
      <p:ext uri="{BB962C8B-B14F-4D97-AF65-F5344CB8AC3E}">
        <p14:creationId xmlns:p14="http://schemas.microsoft.com/office/powerpoint/2010/main" val="330120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23CA00-F0F1-48DB-9065-49F1CCCF4DF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0EAD-BBA2-4D23-AD7E-0FC0DF92DF22}"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3CA00-F0F1-48DB-9065-49F1CCCF4DF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0EAD-BBA2-4D23-AD7E-0FC0DF92DF2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23CA00-F0F1-48DB-9065-49F1CCCF4DF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0EAD-BBA2-4D23-AD7E-0FC0DF92DF2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23CA00-F0F1-48DB-9065-49F1CCCF4DF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0EAD-BBA2-4D23-AD7E-0FC0DF92DF2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3CA00-F0F1-48DB-9065-49F1CCCF4DF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0EAD-BBA2-4D23-AD7E-0FC0DF92DF2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523CA00-F0F1-48DB-9065-49F1CCCF4DF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C0EAD-BBA2-4D23-AD7E-0FC0DF92DF2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23CA00-F0F1-48DB-9065-49F1CCCF4DF7}"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C0EAD-BBA2-4D23-AD7E-0FC0DF92DF2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23CA00-F0F1-48DB-9065-49F1CCCF4DF7}"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C0EAD-BBA2-4D23-AD7E-0FC0DF92DF2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3CA00-F0F1-48DB-9065-49F1CCCF4DF7}"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C0EAD-BBA2-4D23-AD7E-0FC0DF92DF2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3CA00-F0F1-48DB-9065-49F1CCCF4DF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C0EAD-BBA2-4D23-AD7E-0FC0DF92DF2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3CA00-F0F1-48DB-9065-49F1CCCF4DF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C0EAD-BBA2-4D23-AD7E-0FC0DF92DF22}"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523CA00-F0F1-48DB-9065-49F1CCCF4DF7}" type="datetimeFigureOut">
              <a:rPr lang="en-US" smtClean="0"/>
              <a:t>11/24/2024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A3C0EAD-BBA2-4D23-AD7E-0FC0DF92DF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4191000"/>
            <a:ext cx="5637010" cy="2285999"/>
          </a:xfrm>
        </p:spPr>
        <p:txBody>
          <a:bodyPr>
            <a:normAutofit/>
          </a:bodyPr>
          <a:lstStyle/>
          <a:p>
            <a:pPr algn="r"/>
            <a:r>
              <a:rPr lang="en-US" sz="2000" dirty="0">
                <a:solidFill>
                  <a:srgbClr val="002060"/>
                </a:solidFill>
                <a:latin typeface="Britannic Bold" pitchFamily="34" charset="0"/>
              </a:rPr>
              <a:t>SUBMITTED TO:</a:t>
            </a:r>
          </a:p>
          <a:p>
            <a:pPr algn="r"/>
            <a:r>
              <a:rPr lang="en-US" sz="2000" dirty="0">
                <a:solidFill>
                  <a:srgbClr val="7030A0"/>
                </a:solidFill>
                <a:latin typeface="Britannic Bold" pitchFamily="34" charset="0"/>
              </a:rPr>
              <a:t>MD.FAHMIDUR RAHMAN SAKIB</a:t>
            </a:r>
          </a:p>
          <a:p>
            <a:pPr algn="r"/>
            <a:r>
              <a:rPr lang="en-US" sz="2000" dirty="0">
                <a:solidFill>
                  <a:srgbClr val="7030A0"/>
                </a:solidFill>
                <a:latin typeface="Britannic Bold" pitchFamily="34" charset="0"/>
              </a:rPr>
              <a:t>LECTURER AT DEPARTMENT OF </a:t>
            </a:r>
          </a:p>
          <a:p>
            <a:pPr algn="r"/>
            <a:r>
              <a:rPr lang="en-US" sz="2000" dirty="0">
                <a:solidFill>
                  <a:srgbClr val="7030A0"/>
                </a:solidFill>
                <a:latin typeface="Britannic Bold" pitchFamily="34" charset="0"/>
              </a:rPr>
              <a:t>COMPUTER SCIENCE AND ENGINEERING</a:t>
            </a:r>
          </a:p>
          <a:p>
            <a:pPr algn="r"/>
            <a:r>
              <a:rPr lang="en-US" sz="2000" dirty="0">
                <a:solidFill>
                  <a:srgbClr val="7030A0"/>
                </a:solidFill>
                <a:latin typeface="Britannic Bold" pitchFamily="34" charset="0"/>
              </a:rPr>
              <a:t>METROPOLITA UNIVERSITY</a:t>
            </a:r>
          </a:p>
          <a:p>
            <a:endParaRPr lang="en-US" sz="2000" dirty="0"/>
          </a:p>
        </p:txBody>
      </p:sp>
      <p:sp>
        <p:nvSpPr>
          <p:cNvPr id="2" name="Title 1"/>
          <p:cNvSpPr>
            <a:spLocks noGrp="1"/>
          </p:cNvSpPr>
          <p:nvPr>
            <p:ph type="ctrTitle"/>
          </p:nvPr>
        </p:nvSpPr>
        <p:spPr>
          <a:xfrm>
            <a:off x="304800" y="381000"/>
            <a:ext cx="4648200" cy="3200400"/>
          </a:xfrm>
        </p:spPr>
        <p:txBody>
          <a:bodyPr/>
          <a:lstStyle/>
          <a:p>
            <a:pPr marL="182880" indent="0">
              <a:buNone/>
            </a:pPr>
            <a:r>
              <a:rPr lang="en-US" sz="2000" dirty="0" smtClean="0">
                <a:solidFill>
                  <a:srgbClr val="002060"/>
                </a:solidFill>
                <a:latin typeface="Bodoni MT Black" pitchFamily="18" charset="0"/>
              </a:rPr>
              <a:t>     WELCOME </a:t>
            </a:r>
            <a:r>
              <a:rPr lang="en-US" sz="2000" dirty="0">
                <a:solidFill>
                  <a:srgbClr val="002060"/>
                </a:solidFill>
                <a:latin typeface="Bodoni MT Black" pitchFamily="18" charset="0"/>
              </a:rPr>
              <a:t/>
            </a:r>
            <a:br>
              <a:rPr lang="en-US" sz="2000" dirty="0">
                <a:solidFill>
                  <a:srgbClr val="002060"/>
                </a:solidFill>
                <a:latin typeface="Bodoni MT Black" pitchFamily="18" charset="0"/>
              </a:rPr>
            </a:br>
            <a:r>
              <a:rPr lang="en-US" sz="2000" dirty="0">
                <a:solidFill>
                  <a:srgbClr val="002060"/>
                </a:solidFill>
                <a:latin typeface="Bodoni MT Black" pitchFamily="18" charset="0"/>
              </a:rPr>
              <a:t>          </a:t>
            </a:r>
            <a:r>
              <a:rPr lang="en-US" sz="2000" dirty="0">
                <a:solidFill>
                  <a:srgbClr val="C00000"/>
                </a:solidFill>
                <a:latin typeface="Bodoni MT Black" pitchFamily="18" charset="0"/>
              </a:rPr>
              <a:t>TO</a:t>
            </a:r>
            <a:r>
              <a:rPr lang="en-US" sz="2000" dirty="0">
                <a:solidFill>
                  <a:srgbClr val="002060"/>
                </a:solidFill>
                <a:latin typeface="Bodoni MT Black" pitchFamily="18" charset="0"/>
              </a:rPr>
              <a:t/>
            </a:r>
            <a:br>
              <a:rPr lang="en-US" sz="2000" dirty="0">
                <a:solidFill>
                  <a:srgbClr val="002060"/>
                </a:solidFill>
                <a:latin typeface="Bodoni MT Black" pitchFamily="18" charset="0"/>
              </a:rPr>
            </a:br>
            <a:r>
              <a:rPr lang="en-US" sz="2000" dirty="0">
                <a:solidFill>
                  <a:srgbClr val="002060"/>
                </a:solidFill>
                <a:latin typeface="Bodoni MT Black" pitchFamily="18" charset="0"/>
              </a:rPr>
              <a:t>    </a:t>
            </a:r>
            <a:r>
              <a:rPr lang="en-US" sz="2000" dirty="0">
                <a:solidFill>
                  <a:srgbClr val="7030A0"/>
                </a:solidFill>
                <a:latin typeface="Bodoni MT Black" pitchFamily="18" charset="0"/>
              </a:rPr>
              <a:t>MY PRESENTAION</a:t>
            </a:r>
            <a:br>
              <a:rPr lang="en-US" sz="2000" dirty="0">
                <a:solidFill>
                  <a:srgbClr val="7030A0"/>
                </a:solidFill>
                <a:latin typeface="Bodoni MT Black" pitchFamily="18" charset="0"/>
              </a:rPr>
            </a:br>
            <a:r>
              <a:rPr lang="en-US" sz="2000" dirty="0">
                <a:solidFill>
                  <a:srgbClr val="002060"/>
                </a:solidFill>
                <a:latin typeface="Bodoni MT Black" pitchFamily="18" charset="0"/>
              </a:rPr>
              <a:t/>
            </a:r>
            <a:br>
              <a:rPr lang="en-US" sz="2000" dirty="0">
                <a:solidFill>
                  <a:srgbClr val="002060"/>
                </a:solidFill>
                <a:latin typeface="Bodoni MT Black" pitchFamily="18" charset="0"/>
              </a:rPr>
            </a:br>
            <a:r>
              <a:rPr lang="en-US" sz="2000" dirty="0">
                <a:solidFill>
                  <a:srgbClr val="002060"/>
                </a:solidFill>
                <a:latin typeface="Algerian" pitchFamily="82" charset="0"/>
              </a:rPr>
              <a:t>Presented By: </a:t>
            </a:r>
            <a:r>
              <a:rPr lang="en-US" sz="2000" dirty="0" err="1" smtClean="0">
                <a:solidFill>
                  <a:srgbClr val="002060"/>
                </a:solidFill>
                <a:latin typeface="Algerian" pitchFamily="82" charset="0"/>
              </a:rPr>
              <a:t>md.abdullah</a:t>
            </a:r>
            <a:r>
              <a:rPr lang="en-US" sz="2000" dirty="0" smtClean="0">
                <a:solidFill>
                  <a:srgbClr val="002060"/>
                </a:solidFill>
                <a:latin typeface="Algerian" pitchFamily="82" charset="0"/>
              </a:rPr>
              <a:t> al </a:t>
            </a:r>
            <a:r>
              <a:rPr lang="en-US" sz="2000" dirty="0" err="1" smtClean="0">
                <a:solidFill>
                  <a:srgbClr val="002060"/>
                </a:solidFill>
                <a:latin typeface="Algerian" pitchFamily="82" charset="0"/>
              </a:rPr>
              <a:t>mamun</a:t>
            </a:r>
            <a:r>
              <a:rPr lang="en-US" sz="2000" dirty="0" smtClean="0">
                <a:solidFill>
                  <a:srgbClr val="002060"/>
                </a:solidFill>
                <a:latin typeface="Algerian" pitchFamily="82" charset="0"/>
              </a:rPr>
              <a:t> </a:t>
            </a:r>
            <a:r>
              <a:rPr lang="en-US" sz="2000" dirty="0" err="1" smtClean="0">
                <a:solidFill>
                  <a:srgbClr val="002060"/>
                </a:solidFill>
                <a:latin typeface="Algerian" pitchFamily="82" charset="0"/>
              </a:rPr>
              <a:t>refat</a:t>
            </a:r>
            <a:r>
              <a:rPr lang="en-US" sz="2000" dirty="0">
                <a:solidFill>
                  <a:srgbClr val="002060"/>
                </a:solidFill>
                <a:latin typeface="Algerian" pitchFamily="82" charset="0"/>
              </a:rPr>
              <a:t/>
            </a:r>
            <a:br>
              <a:rPr lang="en-US" sz="2000" dirty="0">
                <a:solidFill>
                  <a:srgbClr val="002060"/>
                </a:solidFill>
                <a:latin typeface="Algerian" pitchFamily="82" charset="0"/>
              </a:rPr>
            </a:br>
            <a:r>
              <a:rPr lang="en-US" sz="2000" dirty="0" err="1" smtClean="0">
                <a:solidFill>
                  <a:srgbClr val="002060"/>
                </a:solidFill>
                <a:latin typeface="Algerian" pitchFamily="82" charset="0"/>
              </a:rPr>
              <a:t>traininee</a:t>
            </a:r>
            <a:r>
              <a:rPr lang="en-US" sz="2000" dirty="0" smtClean="0">
                <a:solidFill>
                  <a:srgbClr val="002060"/>
                </a:solidFill>
                <a:latin typeface="Algerian" pitchFamily="82" charset="0"/>
              </a:rPr>
              <a:t> ID</a:t>
            </a:r>
            <a:r>
              <a:rPr lang="en-US" sz="2000" dirty="0">
                <a:solidFill>
                  <a:srgbClr val="002060"/>
                </a:solidFill>
                <a:latin typeface="Algerian" pitchFamily="82" charset="0"/>
              </a:rPr>
              <a:t>: 9</a:t>
            </a:r>
            <a:br>
              <a:rPr lang="en-US" sz="2000" dirty="0">
                <a:solidFill>
                  <a:srgbClr val="002060"/>
                </a:solidFill>
                <a:latin typeface="Algerian" pitchFamily="82" charset="0"/>
              </a:rPr>
            </a:br>
            <a:r>
              <a:rPr lang="en-US" sz="2000" dirty="0">
                <a:solidFill>
                  <a:srgbClr val="002060"/>
                </a:solidFill>
                <a:latin typeface="Algerian" pitchFamily="82" charset="0"/>
              </a:rPr>
              <a:t>Batch: </a:t>
            </a:r>
            <a:r>
              <a:rPr lang="en-US" sz="2000" dirty="0" smtClean="0">
                <a:solidFill>
                  <a:srgbClr val="002060"/>
                </a:solidFill>
                <a:latin typeface="Algerian" pitchFamily="82" charset="0"/>
              </a:rPr>
              <a:t>is-10</a:t>
            </a:r>
            <a:r>
              <a:rPr lang="en-US" sz="2000" dirty="0">
                <a:solidFill>
                  <a:srgbClr val="002060"/>
                </a:solidFill>
                <a:latin typeface="Algerian" pitchFamily="82" charset="0"/>
              </a:rPr>
              <a:t/>
            </a:r>
            <a:br>
              <a:rPr lang="en-US" sz="2000" dirty="0">
                <a:solidFill>
                  <a:srgbClr val="002060"/>
                </a:solidFill>
                <a:latin typeface="Algerian" pitchFamily="82" charset="0"/>
              </a:rPr>
            </a:br>
            <a:r>
              <a:rPr lang="en-US" sz="2000" dirty="0">
                <a:solidFill>
                  <a:srgbClr val="002060"/>
                </a:solidFill>
                <a:latin typeface="Algerian" pitchFamily="82" charset="0"/>
              </a:rPr>
              <a:t>PROGRAM: EDGE</a:t>
            </a:r>
            <a:br>
              <a:rPr lang="en-US" sz="2000" dirty="0">
                <a:solidFill>
                  <a:srgbClr val="002060"/>
                </a:solidFill>
                <a:latin typeface="Algerian" pitchFamily="82" charset="0"/>
              </a:rPr>
            </a:br>
            <a:r>
              <a:rPr lang="en-US" sz="2000" dirty="0">
                <a:solidFill>
                  <a:srgbClr val="002060"/>
                </a:solidFill>
                <a:latin typeface="Algerian" pitchFamily="82" charset="0"/>
              </a:rPr>
              <a:t>COURESE:IT SUPPORT FOR OFFICE MANAGEMENT</a:t>
            </a:r>
            <a:endParaRPr lang="en-US" sz="2000" dirty="0"/>
          </a:p>
        </p:txBody>
      </p:sp>
    </p:spTree>
    <p:extLst>
      <p:ext uri="{BB962C8B-B14F-4D97-AF65-F5344CB8AC3E}">
        <p14:creationId xmlns:p14="http://schemas.microsoft.com/office/powerpoint/2010/main" val="236821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905000"/>
            <a:ext cx="7086600" cy="3610168"/>
          </a:xfrm>
        </p:spPr>
        <p:txBody>
          <a:bodyPr/>
          <a:lstStyle/>
          <a:p>
            <a:endParaRPr lang="en-US" dirty="0"/>
          </a:p>
        </p:txBody>
      </p:sp>
      <p:sp>
        <p:nvSpPr>
          <p:cNvPr id="3" name="Content Placeholder 2"/>
          <p:cNvSpPr>
            <a:spLocks noGrp="1"/>
          </p:cNvSpPr>
          <p:nvPr>
            <p:ph sz="quarter" idx="13"/>
          </p:nvPr>
        </p:nvSpPr>
        <p:spPr>
          <a:xfrm>
            <a:off x="1143000" y="731520"/>
            <a:ext cx="6400800" cy="563880"/>
          </a:xfrm>
        </p:spPr>
        <p:txBody>
          <a:bodyPr/>
          <a:lstStyle/>
          <a:p>
            <a:pPr marL="45720" indent="0">
              <a:buNone/>
            </a:pPr>
            <a:r>
              <a:rPr lang="en-US" b="1" dirty="0">
                <a:solidFill>
                  <a:srgbClr val="FF0000"/>
                </a:solidFill>
              </a:rPr>
              <a:t>Characteristics of Computer System</a:t>
            </a:r>
          </a:p>
          <a:p>
            <a:pPr marL="45720" indent="0">
              <a:buNone/>
            </a:pPr>
            <a:endParaRPr 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7010400" cy="376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42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45720" indent="0">
              <a:buNone/>
            </a:pPr>
            <a:r>
              <a:rPr lang="en-US" b="1" dirty="0" smtClean="0">
                <a:solidFill>
                  <a:srgbClr val="FF0000"/>
                </a:solidFill>
              </a:rPr>
              <a:t>                               Speed</a:t>
            </a:r>
            <a:endParaRPr lang="en-US" b="1" dirty="0">
              <a:solidFill>
                <a:srgbClr val="FF0000"/>
              </a:solidFill>
            </a:endParaRPr>
          </a:p>
          <a:p>
            <a:r>
              <a:rPr lang="en-US" dirty="0"/>
              <a:t>A computer works with much higher speed and accuracy compared to humans while performing mathematical calculations. Computers can process millions (1,000,000) of instructions per second. The time taken by computers for their operations is microseconds and nanoseconds.</a:t>
            </a:r>
          </a:p>
        </p:txBody>
      </p:sp>
    </p:spTree>
    <p:extLst>
      <p:ext uri="{BB962C8B-B14F-4D97-AF65-F5344CB8AC3E}">
        <p14:creationId xmlns:p14="http://schemas.microsoft.com/office/powerpoint/2010/main" val="11260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5135880"/>
          </a:xfrm>
        </p:spPr>
        <p:txBody>
          <a:bodyPr>
            <a:normAutofit fontScale="92500" lnSpcReduction="10000"/>
          </a:bodyPr>
          <a:lstStyle/>
          <a:p>
            <a:r>
              <a:rPr lang="en-US" b="1" dirty="0"/>
              <a:t>Accuracy</a:t>
            </a:r>
          </a:p>
          <a:p>
            <a:r>
              <a:rPr lang="en-US" dirty="0"/>
              <a:t>Computers perform calculations with 100% accuracy. Errors may occur due to data inconsistency or inaccuracy</a:t>
            </a:r>
            <a:r>
              <a:rPr lang="en-US" dirty="0" smtClean="0"/>
              <a:t>.</a:t>
            </a:r>
          </a:p>
          <a:p>
            <a:r>
              <a:rPr lang="en-US" b="1" dirty="0"/>
              <a:t>Diligence</a:t>
            </a:r>
          </a:p>
          <a:p>
            <a:r>
              <a:rPr lang="en-US" dirty="0"/>
              <a:t>A computer can perform millions of tasks or calculations with the same consistency and accuracy. It doesn’t feel any fatigue or lack of concentration. Its memory also makes it superior to that of human beings</a:t>
            </a:r>
            <a:r>
              <a:rPr lang="en-US" dirty="0" smtClean="0"/>
              <a:t>.</a:t>
            </a:r>
          </a:p>
          <a:p>
            <a:r>
              <a:rPr lang="en-US" b="1" dirty="0"/>
              <a:t>Versatility</a:t>
            </a:r>
          </a:p>
          <a:p>
            <a:r>
              <a:rPr lang="en-US" dirty="0"/>
              <a:t>Versatility refers to the capability of a computer to perform different kinds of works with same accuracy and efficiency.</a:t>
            </a:r>
          </a:p>
          <a:p>
            <a:r>
              <a:rPr lang="en-US" b="1" dirty="0"/>
              <a:t>Reliability</a:t>
            </a:r>
          </a:p>
          <a:p>
            <a:endParaRPr lang="en-US" dirty="0"/>
          </a:p>
          <a:p>
            <a:endParaRPr lang="en-US" dirty="0"/>
          </a:p>
        </p:txBody>
      </p:sp>
    </p:spTree>
    <p:extLst>
      <p:ext uri="{BB962C8B-B14F-4D97-AF65-F5344CB8AC3E}">
        <p14:creationId xmlns:p14="http://schemas.microsoft.com/office/powerpoint/2010/main" val="361079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a:t>Memory</a:t>
            </a:r>
          </a:p>
          <a:p>
            <a:r>
              <a:rPr lang="en-US" dirty="0"/>
              <a:t>A computer has built-in memory called primary memory where it stores data. Secondary storage are removable devices such as CDs, pen drives, etc., which are also used to store data.</a:t>
            </a:r>
          </a:p>
          <a:p>
            <a:endParaRPr lang="en-US" dirty="0"/>
          </a:p>
        </p:txBody>
      </p:sp>
    </p:spTree>
    <p:extLst>
      <p:ext uri="{BB962C8B-B14F-4D97-AF65-F5344CB8AC3E}">
        <p14:creationId xmlns:p14="http://schemas.microsoft.com/office/powerpoint/2010/main" val="196538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91000" y="2590800"/>
            <a:ext cx="3886200" cy="1173480"/>
          </a:xfrm>
        </p:spPr>
        <p:txBody>
          <a:bodyPr>
            <a:normAutofit/>
          </a:bodyPr>
          <a:lstStyle/>
          <a:p>
            <a:pPr marL="45720" indent="0" algn="r">
              <a:buNone/>
            </a:pPr>
            <a:r>
              <a:rPr lang="en-US" sz="4400" dirty="0" smtClean="0">
                <a:solidFill>
                  <a:srgbClr val="7030A0"/>
                </a:solidFill>
                <a:latin typeface="Algerian" pitchFamily="82" charset="0"/>
              </a:rPr>
              <a:t>THANK YOU </a:t>
            </a:r>
            <a:endParaRPr lang="en-US" sz="4400" dirty="0">
              <a:solidFill>
                <a:srgbClr val="7030A0"/>
              </a:solidFill>
              <a:latin typeface="Algerian" pitchFamily="82" charset="0"/>
            </a:endParaRPr>
          </a:p>
        </p:txBody>
      </p:sp>
    </p:spTree>
    <p:extLst>
      <p:ext uri="{BB962C8B-B14F-4D97-AF65-F5344CB8AC3E}">
        <p14:creationId xmlns:p14="http://schemas.microsoft.com/office/powerpoint/2010/main" val="48360755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TotalTime>
  <Words>155</Words>
  <Application>Microsoft Office PowerPoint</Application>
  <PresentationFormat>On-screen Show (4:3)</PresentationFormat>
  <Paragraphs>20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     WELCOME            TO     MY PRESENTAION  Presented By: md.abdullah al mamun refat traininee ID: 9 Batch: is-10 PROGRAM: EDGE COURESE:IT SUPPORT FOR OFFICE MANAGEMENT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Arrow pc</dc:creator>
  <cp:lastModifiedBy>Arrow pc</cp:lastModifiedBy>
  <cp:revision>2</cp:revision>
  <dcterms:created xsi:type="dcterms:W3CDTF">2024-11-24T17:09:11Z</dcterms:created>
  <dcterms:modified xsi:type="dcterms:W3CDTF">2024-11-24T17:27:18Z</dcterms:modified>
</cp:coreProperties>
</file>