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NLP Chatbot Development Using Dialogflow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280" y="3886200"/>
            <a:ext cx="6400800" cy="1752600"/>
          </a:xfrm>
        </p:spPr>
        <p:txBody>
          <a:bodyPr/>
          <a:lstStyle/>
          <a:p>
            <a:r>
              <a:rPr b="1" dirty="0"/>
              <a:t>A Case Study on Restaurant Automation</a:t>
            </a:r>
          </a:p>
          <a:p>
            <a:r>
              <a:rPr b="1" dirty="0"/>
              <a:t>Presented by: </a:t>
            </a:r>
            <a:r>
              <a:rPr lang="en-US" b="1" dirty="0"/>
              <a:t>Muhammad Abdullah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Web-based chatbot embedded in restaurant's website.</a:t>
            </a:r>
          </a:p>
          <a:p>
            <a:pPr marL="0" indent="0">
              <a:buNone/>
            </a:pPr>
            <a:r>
              <a:rPr dirty="0"/>
              <a:t>• Customers interact via chat interface for seamless ordering.</a:t>
            </a:r>
          </a:p>
          <a:p>
            <a:pPr marL="0" indent="0">
              <a:buNone/>
            </a:pPr>
            <a:r>
              <a:rPr dirty="0"/>
              <a:t>• Responsive design ensures usability across devices.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Managing conversational context effectively.</a:t>
            </a:r>
          </a:p>
          <a:p>
            <a:pPr marL="0" indent="0">
              <a:buNone/>
            </a:pPr>
            <a:r>
              <a:rPr dirty="0"/>
              <a:t>• Ensuring accurate order tracking and database synchronization.</a:t>
            </a:r>
          </a:p>
          <a:p>
            <a:pPr marL="0" indent="0">
              <a:buNone/>
            </a:pPr>
            <a:r>
              <a:rPr dirty="0"/>
              <a:t>• Handling multiple intents in a single user query.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Adding voice-based chatbot interaction.</a:t>
            </a:r>
          </a:p>
          <a:p>
            <a:pPr marL="0" indent="0">
              <a:buNone/>
            </a:pPr>
            <a:r>
              <a:rPr dirty="0"/>
              <a:t>• Expanding chatbot capabilities for customer feedback collection.</a:t>
            </a:r>
          </a:p>
          <a:p>
            <a:pPr marL="0" indent="0">
              <a:buNone/>
            </a:pPr>
            <a:r>
              <a:rPr dirty="0"/>
              <a:t>• Integrating AI-driven recommendations for users.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The chatbot improves restaurant automation by handling orders and inquiries.</a:t>
            </a:r>
          </a:p>
          <a:p>
            <a:pPr marL="0" indent="0">
              <a:buNone/>
            </a:pPr>
            <a:r>
              <a:rPr dirty="0"/>
              <a:t>• It enhances user experience with real-time responses.</a:t>
            </a:r>
          </a:p>
          <a:p>
            <a:pPr marL="0" indent="0">
              <a:buNone/>
            </a:pPr>
            <a:r>
              <a:rPr dirty="0"/>
              <a:t>• Future improvements will make it more interactive and intelligent.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Chatbots are transforming customer service and automation.</a:t>
            </a:r>
          </a:p>
          <a:p>
            <a:pPr marL="0" indent="0">
              <a:buNone/>
            </a:pPr>
            <a:r>
              <a:rPr dirty="0"/>
              <a:t>• This project focuses on developing an AI-powered chatbot using Google </a:t>
            </a:r>
            <a:r>
              <a:rPr dirty="0" err="1"/>
              <a:t>Dialogflow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The chatbot enhances restaurant services by handling orders, inquiries, and support.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Develop a functional chatbot for a restaurant using Google </a:t>
            </a:r>
            <a:r>
              <a:rPr dirty="0" err="1"/>
              <a:t>Dialogflow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Automate order management, menu inquiries, and reservations.</a:t>
            </a:r>
          </a:p>
          <a:p>
            <a:pPr marL="0" indent="0">
              <a:buNone/>
            </a:pPr>
            <a:r>
              <a:rPr dirty="0"/>
              <a:t>• Integrate the chatbot with a backend (Python/MySQL) for data management.</a:t>
            </a:r>
          </a:p>
          <a:p>
            <a:pPr marL="0" indent="0">
              <a:buNone/>
            </a:pPr>
            <a:r>
              <a:rPr dirty="0"/>
              <a:t>• Enhance user experience with a seamless conversational interface.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Chatbot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Order Management: Place, modify, and track orders.</a:t>
            </a:r>
          </a:p>
          <a:p>
            <a:pPr marL="0" indent="0">
              <a:buNone/>
            </a:pPr>
            <a:r>
              <a:rPr dirty="0"/>
              <a:t>• FAQs: Provide information about menu, pricing, and policies.</a:t>
            </a:r>
          </a:p>
          <a:p>
            <a:pPr marL="0" indent="0">
              <a:buNone/>
            </a:pPr>
            <a:r>
              <a:rPr dirty="0"/>
              <a:t>• Table Reservations: Book a table via chatbot.</a:t>
            </a:r>
          </a:p>
          <a:p>
            <a:pPr marL="0" indent="0">
              <a:buNone/>
            </a:pPr>
            <a:r>
              <a:rPr dirty="0"/>
              <a:t>• Support: Address customer inquiries and escalate complex issues.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Dialogflow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Defined intents for order management, reservations, and FAQs.</a:t>
            </a:r>
          </a:p>
          <a:p>
            <a:pPr marL="0" indent="0">
              <a:buNone/>
            </a:pPr>
            <a:r>
              <a:rPr dirty="0"/>
              <a:t>• Used entities to extract food items, quantities, and order IDs.</a:t>
            </a:r>
          </a:p>
          <a:p>
            <a:pPr marL="0" indent="0">
              <a:buNone/>
            </a:pPr>
            <a:r>
              <a:rPr dirty="0"/>
              <a:t>• Implemented fallback responses for unrecognized queries.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Intents &amp; Entities in Dialogflow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Intents: Order Placement, Order Tracking, FAQs, Table Reservation.</a:t>
            </a:r>
          </a:p>
          <a:p>
            <a:pPr marL="0" indent="0">
              <a:buNone/>
            </a:pPr>
            <a:r>
              <a:rPr dirty="0"/>
              <a:t>• Entities: Food Items, Quantity, Payment Methods.</a:t>
            </a:r>
          </a:p>
          <a:p>
            <a:pPr marL="0" indent="0">
              <a:buNone/>
            </a:pPr>
            <a:r>
              <a:rPr dirty="0"/>
              <a:t>• Contexts: Maintain conversation flow for ongoing orders.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 &amp;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MySQL Database for order tracking and menu management.</a:t>
            </a:r>
          </a:p>
          <a:p>
            <a:pPr marL="0" indent="0">
              <a:buNone/>
            </a:pPr>
            <a:r>
              <a:rPr dirty="0"/>
              <a:t>• Tables: Users, Orders, Food Items, Order Tracking.</a:t>
            </a:r>
          </a:p>
          <a:p>
            <a:pPr marL="0" indent="0">
              <a:buNone/>
            </a:pPr>
            <a:r>
              <a:rPr dirty="0"/>
              <a:t>• Python backend connects </a:t>
            </a:r>
            <a:r>
              <a:rPr dirty="0" err="1"/>
              <a:t>Dialogflow</a:t>
            </a:r>
            <a:r>
              <a:rPr dirty="0"/>
              <a:t> with the database.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Management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User initiates an order via chatbot.</a:t>
            </a:r>
          </a:p>
          <a:p>
            <a:pPr marL="0" indent="0">
              <a:buNone/>
            </a:pPr>
            <a:r>
              <a:rPr dirty="0"/>
              <a:t>• Chatbot verifies item availability and price.</a:t>
            </a:r>
          </a:p>
          <a:p>
            <a:pPr marL="0" indent="0">
              <a:buNone/>
            </a:pPr>
            <a:r>
              <a:rPr dirty="0"/>
              <a:t>• Order is stored in the database and confirmation is sent.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Implementation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FastAPI</a:t>
            </a:r>
            <a:r>
              <a:rPr dirty="0"/>
              <a:t> used for handling chatbot requests.</a:t>
            </a:r>
          </a:p>
          <a:p>
            <a:pPr marL="0" indent="0">
              <a:buNone/>
            </a:pPr>
            <a:r>
              <a:rPr dirty="0"/>
              <a:t>• MySQL database stores and retrieves order data.</a:t>
            </a:r>
          </a:p>
          <a:p>
            <a:pPr marL="0" indent="0">
              <a:buNone/>
            </a:pPr>
            <a:r>
              <a:rPr dirty="0"/>
              <a:t>• Custom Python functions process orders and track status.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442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NLP Chatbot Development Using Dialogflow</vt:lpstr>
      <vt:lpstr>Introduction</vt:lpstr>
      <vt:lpstr>Project Objectives</vt:lpstr>
      <vt:lpstr>Chatbot Functionalities</vt:lpstr>
      <vt:lpstr>Dialogflow Setup</vt:lpstr>
      <vt:lpstr>Intents &amp; Entities in Dialogflow</vt:lpstr>
      <vt:lpstr>Database Schema &amp; Integration</vt:lpstr>
      <vt:lpstr>Order Management Flow</vt:lpstr>
      <vt:lpstr>Backend Implementation (Python)</vt:lpstr>
      <vt:lpstr>User Interface &amp; Deployment</vt:lpstr>
      <vt:lpstr>Challenges Faced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Khan Yousafxai</cp:lastModifiedBy>
  <cp:revision>2</cp:revision>
  <dcterms:created xsi:type="dcterms:W3CDTF">2013-01-27T09:14:16Z</dcterms:created>
  <dcterms:modified xsi:type="dcterms:W3CDTF">2025-03-17T10:01:42Z</dcterms:modified>
  <cp:category/>
</cp:coreProperties>
</file>