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63" y="2099733"/>
            <a:ext cx="11194868" cy="2677648"/>
          </a:xfrm>
        </p:spPr>
        <p:txBody>
          <a:bodyPr/>
          <a:lstStyle/>
          <a:p>
            <a:pPr algn="ctr"/>
            <a:r>
              <a:rPr lang="en-US" dirty="0" smtClean="0"/>
              <a:t>Knuth-Morris-Pratt (KMP)Algorithm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33688"/>
            <a:ext cx="8825658" cy="1623420"/>
          </a:xfrm>
        </p:spPr>
        <p:txBody>
          <a:bodyPr>
            <a:noAutofit/>
          </a:bodyPr>
          <a:lstStyle/>
          <a:p>
            <a:pPr algn="r"/>
            <a:r>
              <a:rPr lang="en-US" sz="1400" b="1" dirty="0" smtClean="0"/>
              <a:t>TEAM  MEMBERS:</a:t>
            </a:r>
          </a:p>
          <a:p>
            <a:pPr algn="r"/>
            <a:r>
              <a:rPr lang="en-US" sz="1400" b="1" dirty="0" smtClean="0"/>
              <a:t>ABDULLAH</a:t>
            </a:r>
          </a:p>
          <a:p>
            <a:pPr algn="r"/>
            <a:r>
              <a:rPr lang="en-US" sz="1400" b="1" dirty="0" smtClean="0"/>
              <a:t>MUSTUFA</a:t>
            </a:r>
          </a:p>
          <a:p>
            <a:pPr algn="r"/>
            <a:r>
              <a:rPr lang="en-US" sz="1400" b="1" dirty="0" smtClean="0"/>
              <a:t>ABDUL QUDOOS</a:t>
            </a:r>
          </a:p>
          <a:p>
            <a:pPr algn="r"/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308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KMP MATCHER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47192"/>
            <a:ext cx="8761412" cy="3416300"/>
          </a:xfrm>
        </p:spPr>
        <p:txBody>
          <a:bodyPr>
            <a:normAutofit/>
          </a:bodyPr>
          <a:lstStyle/>
          <a:p>
            <a:r>
              <a:rPr lang="en-US" sz="2800" dirty="0"/>
              <a:t>The KMP Matcher with </a:t>
            </a:r>
            <a:r>
              <a:rPr lang="en-US" sz="2800" b="1" dirty="0"/>
              <a:t>the pattern 'p,' the string 'S' and prefix function 'Π' </a:t>
            </a:r>
            <a:r>
              <a:rPr lang="en-US" sz="2800" dirty="0"/>
              <a:t>as input, finds a match of p in S</a:t>
            </a:r>
          </a:p>
        </p:txBody>
      </p:sp>
    </p:spTree>
    <p:extLst>
      <p:ext uri="{BB962C8B-B14F-4D97-AF65-F5344CB8AC3E}">
        <p14:creationId xmlns:p14="http://schemas.microsoft.com/office/powerpoint/2010/main" val="379863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KMP MATCHER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04" y="2651760"/>
            <a:ext cx="7691462" cy="36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1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79334"/>
          </a:xfrm>
        </p:spPr>
        <p:txBody>
          <a:bodyPr/>
          <a:lstStyle/>
          <a:p>
            <a:r>
              <a:rPr lang="en-US" dirty="0"/>
              <a:t> 'p' the prefix </a:t>
            </a:r>
            <a:r>
              <a:rPr lang="en-US" dirty="0" smtClean="0"/>
              <a:t>function was </a:t>
            </a:r>
            <a:r>
              <a:rPr lang="en-US" dirty="0"/>
              <a:t>computed previously and is as </a:t>
            </a:r>
            <a:r>
              <a:rPr lang="en-US" dirty="0" smtClean="0"/>
              <a:t>following;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01" y="3500846"/>
            <a:ext cx="698182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3238772"/>
            <a:ext cx="7773624" cy="24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8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7" y="3219579"/>
            <a:ext cx="7444008" cy="28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0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834" y="3246074"/>
            <a:ext cx="7105650" cy="28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6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14" y="2696392"/>
            <a:ext cx="7019925" cy="28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5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581274"/>
            <a:ext cx="7058025" cy="302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8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1" y="2447924"/>
            <a:ext cx="7559992" cy="3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2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38" y="3366135"/>
            <a:ext cx="8496028" cy="268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0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KMP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10862874" cy="3416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Knuth-Morris and Pratt introduce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linear time algorithm for the string matching problem. 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matching time of O (n) is achieved by avoiding comparison with an element of 'S' that have previously been involved in comparison with some element of the pattern 'p' to be matched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501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67" y="3310345"/>
            <a:ext cx="7910513" cy="25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2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27" y="3074124"/>
            <a:ext cx="7200900" cy="25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4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KMP MATCHER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53" y="3157944"/>
            <a:ext cx="8668295" cy="294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0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59" y="3207748"/>
            <a:ext cx="8613592" cy="24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7" y="2953564"/>
            <a:ext cx="8164286" cy="27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7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KMP 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5330447"/>
            <a:ext cx="10588554" cy="925286"/>
          </a:xfrm>
        </p:spPr>
        <p:txBody>
          <a:bodyPr/>
          <a:lstStyle/>
          <a:p>
            <a:r>
              <a:rPr lang="en-US" dirty="0"/>
              <a:t>Pattern 'P' has been found to complexity occur in a string 'T.'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total number of shifts that took place for the match to be found is </a:t>
            </a:r>
            <a:r>
              <a:rPr lang="en-US" dirty="0" err="1"/>
              <a:t>i</a:t>
            </a:r>
            <a:r>
              <a:rPr lang="en-US" dirty="0"/>
              <a:t>-m = 13 - 7 = 6 shifts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87" y="2379208"/>
            <a:ext cx="7546249" cy="27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9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Digital libraries </a:t>
            </a:r>
          </a:p>
          <a:p>
            <a:r>
              <a:rPr lang="en-US" sz="2800" dirty="0" smtClean="0"/>
              <a:t>Screen </a:t>
            </a:r>
            <a:r>
              <a:rPr lang="en-US" sz="2800" dirty="0"/>
              <a:t>scrapers </a:t>
            </a:r>
          </a:p>
          <a:p>
            <a:r>
              <a:rPr lang="en-US" sz="2800" dirty="0" smtClean="0"/>
              <a:t>Word </a:t>
            </a:r>
            <a:r>
              <a:rPr lang="en-US" sz="2800" dirty="0"/>
              <a:t>processors </a:t>
            </a:r>
          </a:p>
          <a:p>
            <a:r>
              <a:rPr lang="en-US" sz="2800" dirty="0" smtClean="0"/>
              <a:t>Web </a:t>
            </a:r>
            <a:r>
              <a:rPr lang="en-US" sz="2800" dirty="0"/>
              <a:t>search engines </a:t>
            </a:r>
          </a:p>
          <a:p>
            <a:r>
              <a:rPr lang="en-US" sz="2800" dirty="0" smtClean="0"/>
              <a:t>Spam filters</a:t>
            </a:r>
          </a:p>
          <a:p>
            <a:r>
              <a:rPr lang="en-US" sz="2800" dirty="0" smtClean="0"/>
              <a:t>Natural </a:t>
            </a:r>
            <a:r>
              <a:rPr lang="en-US" sz="2800" dirty="0"/>
              <a:t>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5756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041193"/>
          </a:xfrm>
        </p:spPr>
        <p:txBody>
          <a:bodyPr/>
          <a:lstStyle/>
          <a:p>
            <a:pPr algn="ctr"/>
            <a:r>
              <a:rPr lang="en-US" sz="6000" b="1" dirty="0" smtClean="0"/>
              <a:t>THE END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6819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KMP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90437"/>
            <a:ext cx="8761412" cy="34163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Prefix Function</a:t>
            </a:r>
          </a:p>
          <a:p>
            <a:r>
              <a:rPr lang="en-US" sz="2800" dirty="0" smtClean="0"/>
              <a:t>KMP Matcher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083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PREFIX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86771" cy="34163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The Prefix Function (Π): </a:t>
            </a:r>
            <a:endParaRPr lang="en-US" sz="2200" b="1" dirty="0" smtClean="0"/>
          </a:p>
          <a:p>
            <a:pPr>
              <a:lnSpc>
                <a:spcPct val="200000"/>
              </a:lnSpc>
            </a:pPr>
            <a:r>
              <a:rPr lang="en-US" sz="2200" b="1" dirty="0" smtClean="0"/>
              <a:t>Π </a:t>
            </a:r>
            <a:r>
              <a:rPr lang="en-US" sz="2200" b="1" dirty="0"/>
              <a:t>for a pattern encapsulates knowledge </a:t>
            </a:r>
            <a:endParaRPr lang="en-US" sz="2200" b="1" dirty="0" smtClean="0"/>
          </a:p>
          <a:p>
            <a:pPr>
              <a:lnSpc>
                <a:spcPct val="200000"/>
              </a:lnSpc>
            </a:pPr>
            <a:r>
              <a:rPr lang="en-US" sz="2200" b="1" dirty="0" smtClean="0"/>
              <a:t>how </a:t>
            </a:r>
            <a:r>
              <a:rPr lang="en-US" sz="2200" b="1" dirty="0"/>
              <a:t>the pattern matches against the shift of itself</a:t>
            </a:r>
            <a:r>
              <a:rPr lang="en-US" sz="22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sz="2200" b="1" dirty="0" smtClean="0"/>
              <a:t>This </a:t>
            </a:r>
            <a:r>
              <a:rPr lang="en-US" sz="2200" b="1" dirty="0"/>
              <a:t>information </a:t>
            </a:r>
            <a:r>
              <a:rPr lang="en-US" sz="2200" b="1" dirty="0" smtClean="0"/>
              <a:t>used </a:t>
            </a:r>
            <a:r>
              <a:rPr lang="en-US" sz="2200" b="1" dirty="0"/>
              <a:t>to avoid a useless shift of the pattern 'p</a:t>
            </a:r>
            <a:r>
              <a:rPr lang="en-US" sz="2200" dirty="0" smtClean="0"/>
              <a:t>.'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76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PREFIX FUNCTION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419" y="2835275"/>
            <a:ext cx="66579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7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 FUNCTION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221" y="2612571"/>
            <a:ext cx="8062368" cy="1545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21" y="4361769"/>
            <a:ext cx="8062368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2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 FUNCTION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66" y="2612571"/>
            <a:ext cx="8112034" cy="1545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66" y="4348706"/>
            <a:ext cx="8112034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8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 FUNCTION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18" y="2693262"/>
            <a:ext cx="7665448" cy="1578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18" y="4754880"/>
            <a:ext cx="7665448" cy="15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PREFIX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1014911"/>
          </a:xfrm>
        </p:spPr>
        <p:txBody>
          <a:bodyPr/>
          <a:lstStyle/>
          <a:p>
            <a:r>
              <a:rPr lang="en-US" dirty="0" smtClean="0"/>
              <a:t>Computation Complete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12" y="3553128"/>
            <a:ext cx="8665437" cy="14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3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66</TotalTime>
  <Words>205</Words>
  <Application>Microsoft Office PowerPoint</Application>
  <PresentationFormat>Widescreen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 Boardroom</vt:lpstr>
      <vt:lpstr>Knuth-Morris-Pratt (KMP)Algorithm </vt:lpstr>
      <vt:lpstr>KMP ALGORITHM</vt:lpstr>
      <vt:lpstr>COMPONENTS OF KMP ALGORITHM</vt:lpstr>
      <vt:lpstr>PREFIX FUNCTION</vt:lpstr>
      <vt:lpstr>PREFIX FUNCTION </vt:lpstr>
      <vt:lpstr>PREFIX FUNCTION </vt:lpstr>
      <vt:lpstr>PREFIX FUNCTION </vt:lpstr>
      <vt:lpstr>PREFIX FUNCTION </vt:lpstr>
      <vt:lpstr>PREFIX FUNCTION 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KMP MATCHER</vt:lpstr>
      <vt:lpstr>APPLLICATIONS</vt:lpstr>
      <vt:lpstr>THE 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abdullah</dc:creator>
  <cp:lastModifiedBy>02-131202-033</cp:lastModifiedBy>
  <cp:revision>8</cp:revision>
  <dcterms:created xsi:type="dcterms:W3CDTF">2022-06-20T03:02:22Z</dcterms:created>
  <dcterms:modified xsi:type="dcterms:W3CDTF">2022-06-20T14:43:24Z</dcterms:modified>
</cp:coreProperties>
</file>