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033D9-C081-47D1-A219-931E8D215AB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89A0D5-B98C-4774-B757-078302DD6011}">
      <dgm:prSet/>
      <dgm:spPr/>
      <dgm:t>
        <a:bodyPr/>
        <a:lstStyle/>
        <a:p>
          <a:r>
            <a:rPr lang="en-US"/>
            <a:t>Components</a:t>
          </a:r>
        </a:p>
      </dgm:t>
    </dgm:pt>
    <dgm:pt modelId="{9205AB4B-3743-4461-B73A-CC6D5EC72B83}" type="parTrans" cxnId="{C5B37243-159F-4DA3-A858-E40DC2DAF854}">
      <dgm:prSet/>
      <dgm:spPr/>
      <dgm:t>
        <a:bodyPr/>
        <a:lstStyle/>
        <a:p>
          <a:endParaRPr lang="en-US"/>
        </a:p>
      </dgm:t>
    </dgm:pt>
    <dgm:pt modelId="{E439D1E0-D7C2-452F-AF56-4D94085BA296}" type="sibTrans" cxnId="{C5B37243-159F-4DA3-A858-E40DC2DAF854}">
      <dgm:prSet/>
      <dgm:spPr/>
      <dgm:t>
        <a:bodyPr/>
        <a:lstStyle/>
        <a:p>
          <a:endParaRPr lang="en-US"/>
        </a:p>
      </dgm:t>
    </dgm:pt>
    <dgm:pt modelId="{DDF05A92-C298-471C-8008-844583804DF2}">
      <dgm:prSet/>
      <dgm:spPr/>
      <dgm:t>
        <a:bodyPr/>
        <a:lstStyle/>
        <a:p>
          <a:r>
            <a:rPr lang="en-US"/>
            <a:t>Connectors</a:t>
          </a:r>
        </a:p>
      </dgm:t>
    </dgm:pt>
    <dgm:pt modelId="{4229CD21-5C4A-47F6-901C-55AFEB1A8708}" type="parTrans" cxnId="{024FFEF3-7E8C-44B2-B3C7-89273B4937B1}">
      <dgm:prSet/>
      <dgm:spPr/>
      <dgm:t>
        <a:bodyPr/>
        <a:lstStyle/>
        <a:p>
          <a:endParaRPr lang="en-US"/>
        </a:p>
      </dgm:t>
    </dgm:pt>
    <dgm:pt modelId="{0AB5F243-EB85-4FD5-B7D5-9027D5EC1809}" type="sibTrans" cxnId="{024FFEF3-7E8C-44B2-B3C7-89273B4937B1}">
      <dgm:prSet/>
      <dgm:spPr/>
      <dgm:t>
        <a:bodyPr/>
        <a:lstStyle/>
        <a:p>
          <a:endParaRPr lang="en-US"/>
        </a:p>
      </dgm:t>
    </dgm:pt>
    <dgm:pt modelId="{518BE8FD-7FE5-4BD3-966D-E8840112481B}">
      <dgm:prSet/>
      <dgm:spPr/>
      <dgm:t>
        <a:bodyPr/>
        <a:lstStyle/>
        <a:p>
          <a:r>
            <a:rPr lang="en-US"/>
            <a:t>Configuration</a:t>
          </a:r>
        </a:p>
      </dgm:t>
    </dgm:pt>
    <dgm:pt modelId="{CB412B4A-B1EC-4F7F-AE78-D6A3E7B499F1}" type="parTrans" cxnId="{16A99CBE-2596-4F7D-A716-9F679EA6C0A9}">
      <dgm:prSet/>
      <dgm:spPr/>
      <dgm:t>
        <a:bodyPr/>
        <a:lstStyle/>
        <a:p>
          <a:endParaRPr lang="en-US"/>
        </a:p>
      </dgm:t>
    </dgm:pt>
    <dgm:pt modelId="{7AFB5261-CB90-4A66-8598-A30F14EA22EF}" type="sibTrans" cxnId="{16A99CBE-2596-4F7D-A716-9F679EA6C0A9}">
      <dgm:prSet/>
      <dgm:spPr/>
      <dgm:t>
        <a:bodyPr/>
        <a:lstStyle/>
        <a:p>
          <a:endParaRPr lang="en-US"/>
        </a:p>
      </dgm:t>
    </dgm:pt>
    <dgm:pt modelId="{2EC7CAD9-CA27-4A6D-A5C9-CEC37635B5AB}">
      <dgm:prSet/>
      <dgm:spPr/>
      <dgm:t>
        <a:bodyPr/>
        <a:lstStyle/>
        <a:p>
          <a:r>
            <a:rPr lang="en-US"/>
            <a:t>constraints</a:t>
          </a:r>
        </a:p>
      </dgm:t>
    </dgm:pt>
    <dgm:pt modelId="{4EBA0D72-8D21-45E6-B150-F1FFE624E456}" type="parTrans" cxnId="{9B174930-D542-43A8-86D7-97AFDBD64F10}">
      <dgm:prSet/>
      <dgm:spPr/>
      <dgm:t>
        <a:bodyPr/>
        <a:lstStyle/>
        <a:p>
          <a:endParaRPr lang="en-US"/>
        </a:p>
      </dgm:t>
    </dgm:pt>
    <dgm:pt modelId="{634FA563-F137-4657-8E60-BE93CE39B206}" type="sibTrans" cxnId="{9B174930-D542-43A8-86D7-97AFDBD64F10}">
      <dgm:prSet/>
      <dgm:spPr/>
      <dgm:t>
        <a:bodyPr/>
        <a:lstStyle/>
        <a:p>
          <a:endParaRPr lang="en-US"/>
        </a:p>
      </dgm:t>
    </dgm:pt>
    <dgm:pt modelId="{2681A5E6-AF08-45A0-8AB7-5B27653EDA18}" type="pres">
      <dgm:prSet presAssocID="{B14033D9-C081-47D1-A219-931E8D215AB1}" presName="vert0" presStyleCnt="0">
        <dgm:presLayoutVars>
          <dgm:dir/>
          <dgm:animOne val="branch"/>
          <dgm:animLvl val="lvl"/>
        </dgm:presLayoutVars>
      </dgm:prSet>
      <dgm:spPr/>
    </dgm:pt>
    <dgm:pt modelId="{2AFC1BD4-0D93-4B97-BB86-C4D063E3DBE3}" type="pres">
      <dgm:prSet presAssocID="{4989A0D5-B98C-4774-B757-078302DD6011}" presName="thickLine" presStyleLbl="alignNode1" presStyleIdx="0" presStyleCnt="4"/>
      <dgm:spPr/>
    </dgm:pt>
    <dgm:pt modelId="{A796BCEA-F3FA-4CA8-8455-E45A15209351}" type="pres">
      <dgm:prSet presAssocID="{4989A0D5-B98C-4774-B757-078302DD6011}" presName="horz1" presStyleCnt="0"/>
      <dgm:spPr/>
    </dgm:pt>
    <dgm:pt modelId="{3A8FBE9F-6AE6-4449-A167-930AB897AFEE}" type="pres">
      <dgm:prSet presAssocID="{4989A0D5-B98C-4774-B757-078302DD6011}" presName="tx1" presStyleLbl="revTx" presStyleIdx="0" presStyleCnt="4"/>
      <dgm:spPr/>
    </dgm:pt>
    <dgm:pt modelId="{16C7B866-8F8F-497A-81D7-5A5E6F88A8B5}" type="pres">
      <dgm:prSet presAssocID="{4989A0D5-B98C-4774-B757-078302DD6011}" presName="vert1" presStyleCnt="0"/>
      <dgm:spPr/>
    </dgm:pt>
    <dgm:pt modelId="{004B6B95-C1EC-40A3-B43C-AA69D69D9205}" type="pres">
      <dgm:prSet presAssocID="{DDF05A92-C298-471C-8008-844583804DF2}" presName="thickLine" presStyleLbl="alignNode1" presStyleIdx="1" presStyleCnt="4"/>
      <dgm:spPr/>
    </dgm:pt>
    <dgm:pt modelId="{9930A158-2B30-4ADD-9C8C-7CDB0EB7E11D}" type="pres">
      <dgm:prSet presAssocID="{DDF05A92-C298-471C-8008-844583804DF2}" presName="horz1" presStyleCnt="0"/>
      <dgm:spPr/>
    </dgm:pt>
    <dgm:pt modelId="{D63F6715-15D8-4619-9478-C6DEE68132CF}" type="pres">
      <dgm:prSet presAssocID="{DDF05A92-C298-471C-8008-844583804DF2}" presName="tx1" presStyleLbl="revTx" presStyleIdx="1" presStyleCnt="4"/>
      <dgm:spPr/>
    </dgm:pt>
    <dgm:pt modelId="{77A8C94D-024B-4213-B571-BAE5144C993A}" type="pres">
      <dgm:prSet presAssocID="{DDF05A92-C298-471C-8008-844583804DF2}" presName="vert1" presStyleCnt="0"/>
      <dgm:spPr/>
    </dgm:pt>
    <dgm:pt modelId="{61A12632-3E02-4C0B-90A5-56647184603E}" type="pres">
      <dgm:prSet presAssocID="{518BE8FD-7FE5-4BD3-966D-E8840112481B}" presName="thickLine" presStyleLbl="alignNode1" presStyleIdx="2" presStyleCnt="4"/>
      <dgm:spPr/>
    </dgm:pt>
    <dgm:pt modelId="{55FF1485-9E27-4497-9724-5B01C89BD48E}" type="pres">
      <dgm:prSet presAssocID="{518BE8FD-7FE5-4BD3-966D-E8840112481B}" presName="horz1" presStyleCnt="0"/>
      <dgm:spPr/>
    </dgm:pt>
    <dgm:pt modelId="{69055FE6-0878-4345-9701-E39960E6F1F9}" type="pres">
      <dgm:prSet presAssocID="{518BE8FD-7FE5-4BD3-966D-E8840112481B}" presName="tx1" presStyleLbl="revTx" presStyleIdx="2" presStyleCnt="4"/>
      <dgm:spPr/>
    </dgm:pt>
    <dgm:pt modelId="{68C68F26-749E-4690-87F8-F31715D93ADF}" type="pres">
      <dgm:prSet presAssocID="{518BE8FD-7FE5-4BD3-966D-E8840112481B}" presName="vert1" presStyleCnt="0"/>
      <dgm:spPr/>
    </dgm:pt>
    <dgm:pt modelId="{BE088515-64D8-4B0F-AE60-C84A6D30A925}" type="pres">
      <dgm:prSet presAssocID="{2EC7CAD9-CA27-4A6D-A5C9-CEC37635B5AB}" presName="thickLine" presStyleLbl="alignNode1" presStyleIdx="3" presStyleCnt="4"/>
      <dgm:spPr/>
    </dgm:pt>
    <dgm:pt modelId="{B7C9BED1-400C-4A7D-AD8E-33D641EF5DDF}" type="pres">
      <dgm:prSet presAssocID="{2EC7CAD9-CA27-4A6D-A5C9-CEC37635B5AB}" presName="horz1" presStyleCnt="0"/>
      <dgm:spPr/>
    </dgm:pt>
    <dgm:pt modelId="{5528759F-F3BA-4C7E-AF3A-945A4F388228}" type="pres">
      <dgm:prSet presAssocID="{2EC7CAD9-CA27-4A6D-A5C9-CEC37635B5AB}" presName="tx1" presStyleLbl="revTx" presStyleIdx="3" presStyleCnt="4"/>
      <dgm:spPr/>
    </dgm:pt>
    <dgm:pt modelId="{BCA00860-1E4A-4AD1-99A9-E54AD2990D1B}" type="pres">
      <dgm:prSet presAssocID="{2EC7CAD9-CA27-4A6D-A5C9-CEC37635B5AB}" presName="vert1" presStyleCnt="0"/>
      <dgm:spPr/>
    </dgm:pt>
  </dgm:ptLst>
  <dgm:cxnLst>
    <dgm:cxn modelId="{D630710F-6195-45D9-8731-583B01547064}" type="presOf" srcId="{518BE8FD-7FE5-4BD3-966D-E8840112481B}" destId="{69055FE6-0878-4345-9701-E39960E6F1F9}" srcOrd="0" destOrd="0" presId="urn:microsoft.com/office/officeart/2008/layout/LinedList"/>
    <dgm:cxn modelId="{9B174930-D542-43A8-86D7-97AFDBD64F10}" srcId="{B14033D9-C081-47D1-A219-931E8D215AB1}" destId="{2EC7CAD9-CA27-4A6D-A5C9-CEC37635B5AB}" srcOrd="3" destOrd="0" parTransId="{4EBA0D72-8D21-45E6-B150-F1FFE624E456}" sibTransId="{634FA563-F137-4657-8E60-BE93CE39B206}"/>
    <dgm:cxn modelId="{C5B37243-159F-4DA3-A858-E40DC2DAF854}" srcId="{B14033D9-C081-47D1-A219-931E8D215AB1}" destId="{4989A0D5-B98C-4774-B757-078302DD6011}" srcOrd="0" destOrd="0" parTransId="{9205AB4B-3743-4461-B73A-CC6D5EC72B83}" sibTransId="{E439D1E0-D7C2-452F-AF56-4D94085BA296}"/>
    <dgm:cxn modelId="{E44CA44E-418D-47EC-B0F2-585003B641C3}" type="presOf" srcId="{B14033D9-C081-47D1-A219-931E8D215AB1}" destId="{2681A5E6-AF08-45A0-8AB7-5B27653EDA18}" srcOrd="0" destOrd="0" presId="urn:microsoft.com/office/officeart/2008/layout/LinedList"/>
    <dgm:cxn modelId="{A99C56B7-0060-46BB-A121-F930B6C4A760}" type="presOf" srcId="{DDF05A92-C298-471C-8008-844583804DF2}" destId="{D63F6715-15D8-4619-9478-C6DEE68132CF}" srcOrd="0" destOrd="0" presId="urn:microsoft.com/office/officeart/2008/layout/LinedList"/>
    <dgm:cxn modelId="{16A99CBE-2596-4F7D-A716-9F679EA6C0A9}" srcId="{B14033D9-C081-47D1-A219-931E8D215AB1}" destId="{518BE8FD-7FE5-4BD3-966D-E8840112481B}" srcOrd="2" destOrd="0" parTransId="{CB412B4A-B1EC-4F7F-AE78-D6A3E7B499F1}" sibTransId="{7AFB5261-CB90-4A66-8598-A30F14EA22EF}"/>
    <dgm:cxn modelId="{8E5B6BDB-568F-4ECB-BB22-C07B053B6B9C}" type="presOf" srcId="{2EC7CAD9-CA27-4A6D-A5C9-CEC37635B5AB}" destId="{5528759F-F3BA-4C7E-AF3A-945A4F388228}" srcOrd="0" destOrd="0" presId="urn:microsoft.com/office/officeart/2008/layout/LinedList"/>
    <dgm:cxn modelId="{308C1DE7-376F-4B5B-A727-E81C7FAF2EE6}" type="presOf" srcId="{4989A0D5-B98C-4774-B757-078302DD6011}" destId="{3A8FBE9F-6AE6-4449-A167-930AB897AFEE}" srcOrd="0" destOrd="0" presId="urn:microsoft.com/office/officeart/2008/layout/LinedList"/>
    <dgm:cxn modelId="{024FFEF3-7E8C-44B2-B3C7-89273B4937B1}" srcId="{B14033D9-C081-47D1-A219-931E8D215AB1}" destId="{DDF05A92-C298-471C-8008-844583804DF2}" srcOrd="1" destOrd="0" parTransId="{4229CD21-5C4A-47F6-901C-55AFEB1A8708}" sibTransId="{0AB5F243-EB85-4FD5-B7D5-9027D5EC1809}"/>
    <dgm:cxn modelId="{0497C201-E99F-44F0-B67A-FF6264711B92}" type="presParOf" srcId="{2681A5E6-AF08-45A0-8AB7-5B27653EDA18}" destId="{2AFC1BD4-0D93-4B97-BB86-C4D063E3DBE3}" srcOrd="0" destOrd="0" presId="urn:microsoft.com/office/officeart/2008/layout/LinedList"/>
    <dgm:cxn modelId="{FCAC09F1-CC4D-49C4-B9D9-F0D06C1B735B}" type="presParOf" srcId="{2681A5E6-AF08-45A0-8AB7-5B27653EDA18}" destId="{A796BCEA-F3FA-4CA8-8455-E45A15209351}" srcOrd="1" destOrd="0" presId="urn:microsoft.com/office/officeart/2008/layout/LinedList"/>
    <dgm:cxn modelId="{FB69ED7E-59C5-4262-A76E-091134C557E8}" type="presParOf" srcId="{A796BCEA-F3FA-4CA8-8455-E45A15209351}" destId="{3A8FBE9F-6AE6-4449-A167-930AB897AFEE}" srcOrd="0" destOrd="0" presId="urn:microsoft.com/office/officeart/2008/layout/LinedList"/>
    <dgm:cxn modelId="{A1459DA3-E920-4131-84CB-115455F89224}" type="presParOf" srcId="{A796BCEA-F3FA-4CA8-8455-E45A15209351}" destId="{16C7B866-8F8F-497A-81D7-5A5E6F88A8B5}" srcOrd="1" destOrd="0" presId="urn:microsoft.com/office/officeart/2008/layout/LinedList"/>
    <dgm:cxn modelId="{E300DBC3-C5BC-45F4-AD5A-1F57D1F63DE6}" type="presParOf" srcId="{2681A5E6-AF08-45A0-8AB7-5B27653EDA18}" destId="{004B6B95-C1EC-40A3-B43C-AA69D69D9205}" srcOrd="2" destOrd="0" presId="urn:microsoft.com/office/officeart/2008/layout/LinedList"/>
    <dgm:cxn modelId="{5BB5A9A9-A105-4E85-A338-56C10BE3B335}" type="presParOf" srcId="{2681A5E6-AF08-45A0-8AB7-5B27653EDA18}" destId="{9930A158-2B30-4ADD-9C8C-7CDB0EB7E11D}" srcOrd="3" destOrd="0" presId="urn:microsoft.com/office/officeart/2008/layout/LinedList"/>
    <dgm:cxn modelId="{0C976AC7-DF27-4235-BB36-79404973F8CA}" type="presParOf" srcId="{9930A158-2B30-4ADD-9C8C-7CDB0EB7E11D}" destId="{D63F6715-15D8-4619-9478-C6DEE68132CF}" srcOrd="0" destOrd="0" presId="urn:microsoft.com/office/officeart/2008/layout/LinedList"/>
    <dgm:cxn modelId="{1B16110D-342C-47A4-ACC4-17B0375A38AC}" type="presParOf" srcId="{9930A158-2B30-4ADD-9C8C-7CDB0EB7E11D}" destId="{77A8C94D-024B-4213-B571-BAE5144C993A}" srcOrd="1" destOrd="0" presId="urn:microsoft.com/office/officeart/2008/layout/LinedList"/>
    <dgm:cxn modelId="{D366E8F1-923A-4BD7-8468-C99ADD2AF75A}" type="presParOf" srcId="{2681A5E6-AF08-45A0-8AB7-5B27653EDA18}" destId="{61A12632-3E02-4C0B-90A5-56647184603E}" srcOrd="4" destOrd="0" presId="urn:microsoft.com/office/officeart/2008/layout/LinedList"/>
    <dgm:cxn modelId="{B6777FBE-0E02-4942-82A9-6873C1F1193B}" type="presParOf" srcId="{2681A5E6-AF08-45A0-8AB7-5B27653EDA18}" destId="{55FF1485-9E27-4497-9724-5B01C89BD48E}" srcOrd="5" destOrd="0" presId="urn:microsoft.com/office/officeart/2008/layout/LinedList"/>
    <dgm:cxn modelId="{7FB90BA1-6D87-4C8F-9C64-F6AB49F74EF2}" type="presParOf" srcId="{55FF1485-9E27-4497-9724-5B01C89BD48E}" destId="{69055FE6-0878-4345-9701-E39960E6F1F9}" srcOrd="0" destOrd="0" presId="urn:microsoft.com/office/officeart/2008/layout/LinedList"/>
    <dgm:cxn modelId="{90FC541F-1B68-4176-AB25-A9BEB6321974}" type="presParOf" srcId="{55FF1485-9E27-4497-9724-5B01C89BD48E}" destId="{68C68F26-749E-4690-87F8-F31715D93ADF}" srcOrd="1" destOrd="0" presId="urn:microsoft.com/office/officeart/2008/layout/LinedList"/>
    <dgm:cxn modelId="{647B0834-E8D6-4444-8FB0-994B33955929}" type="presParOf" srcId="{2681A5E6-AF08-45A0-8AB7-5B27653EDA18}" destId="{BE088515-64D8-4B0F-AE60-C84A6D30A925}" srcOrd="6" destOrd="0" presId="urn:microsoft.com/office/officeart/2008/layout/LinedList"/>
    <dgm:cxn modelId="{8038D95C-6607-4E71-BD3F-14216B5EBE50}" type="presParOf" srcId="{2681A5E6-AF08-45A0-8AB7-5B27653EDA18}" destId="{B7C9BED1-400C-4A7D-AD8E-33D641EF5DDF}" srcOrd="7" destOrd="0" presId="urn:microsoft.com/office/officeart/2008/layout/LinedList"/>
    <dgm:cxn modelId="{F8956517-5759-46B2-9A0D-7D1471C474FB}" type="presParOf" srcId="{B7C9BED1-400C-4A7D-AD8E-33D641EF5DDF}" destId="{5528759F-F3BA-4C7E-AF3A-945A4F388228}" srcOrd="0" destOrd="0" presId="urn:microsoft.com/office/officeart/2008/layout/LinedList"/>
    <dgm:cxn modelId="{71CA0B1C-3238-4096-BA27-BEB7D847FCD8}" type="presParOf" srcId="{B7C9BED1-400C-4A7D-AD8E-33D641EF5DDF}" destId="{BCA00860-1E4A-4AD1-99A9-E54AD2990D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BDCB5-1479-4BB2-B5E2-6EB8A602262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53CBDB-E833-44CF-827C-0FC3522F98E5}">
      <dgm:prSet/>
      <dgm:spPr/>
      <dgm:t>
        <a:bodyPr/>
        <a:lstStyle/>
        <a:p>
          <a:r>
            <a:rPr lang="en-US" b="0" i="0"/>
            <a:t>ACME </a:t>
          </a:r>
          <a:endParaRPr lang="en-US"/>
        </a:p>
      </dgm:t>
    </dgm:pt>
    <dgm:pt modelId="{C68D4D6E-0E0D-47E4-BFE0-9C1AE61CFA29}" type="parTrans" cxnId="{97A86220-4AB4-4BAC-B2BA-287E8DDDD6F0}">
      <dgm:prSet/>
      <dgm:spPr/>
      <dgm:t>
        <a:bodyPr/>
        <a:lstStyle/>
        <a:p>
          <a:endParaRPr lang="en-US"/>
        </a:p>
      </dgm:t>
    </dgm:pt>
    <dgm:pt modelId="{B4C2F550-6059-435C-933A-B3A6D86468E8}" type="sibTrans" cxnId="{97A86220-4AB4-4BAC-B2BA-287E8DDDD6F0}">
      <dgm:prSet/>
      <dgm:spPr/>
      <dgm:t>
        <a:bodyPr/>
        <a:lstStyle/>
        <a:p>
          <a:endParaRPr lang="en-US"/>
        </a:p>
      </dgm:t>
    </dgm:pt>
    <dgm:pt modelId="{77FF78D3-0905-42A7-A276-A816276433E5}">
      <dgm:prSet/>
      <dgm:spPr/>
      <dgm:t>
        <a:bodyPr/>
        <a:lstStyle/>
        <a:p>
          <a:r>
            <a:rPr lang="en-US" b="0" i="0" dirty="0" err="1"/>
            <a:t>Rapide</a:t>
          </a:r>
          <a:r>
            <a:rPr lang="en-US" b="0" i="0" dirty="0"/>
            <a:t> </a:t>
          </a:r>
          <a:endParaRPr lang="en-US" dirty="0"/>
        </a:p>
      </dgm:t>
    </dgm:pt>
    <dgm:pt modelId="{0F8C5F64-8024-46C1-BB92-DFBFA28775DF}" type="parTrans" cxnId="{644C4DC6-2841-4EAD-AB72-EA11BDBB6CF6}">
      <dgm:prSet/>
      <dgm:spPr/>
      <dgm:t>
        <a:bodyPr/>
        <a:lstStyle/>
        <a:p>
          <a:endParaRPr lang="en-US"/>
        </a:p>
      </dgm:t>
    </dgm:pt>
    <dgm:pt modelId="{297DDA0C-AAC8-478D-87DF-D69FE6714DCA}" type="sibTrans" cxnId="{644C4DC6-2841-4EAD-AB72-EA11BDBB6CF6}">
      <dgm:prSet/>
      <dgm:spPr/>
      <dgm:t>
        <a:bodyPr/>
        <a:lstStyle/>
        <a:p>
          <a:endParaRPr lang="en-US"/>
        </a:p>
      </dgm:t>
    </dgm:pt>
    <dgm:pt modelId="{926FDF7A-6B75-4540-9BFE-6EFFE2C55420}">
      <dgm:prSet/>
      <dgm:spPr/>
      <dgm:t>
        <a:bodyPr/>
        <a:lstStyle/>
        <a:p>
          <a:r>
            <a:rPr lang="en-US" b="0" i="0" dirty="0"/>
            <a:t>Wright </a:t>
          </a:r>
          <a:endParaRPr lang="en-US" dirty="0"/>
        </a:p>
      </dgm:t>
    </dgm:pt>
    <dgm:pt modelId="{837FD9CE-4A2F-4E50-9644-36F97B000253}" type="parTrans" cxnId="{81F195D6-0366-4413-9A02-96E4B1E14F96}">
      <dgm:prSet/>
      <dgm:spPr/>
      <dgm:t>
        <a:bodyPr/>
        <a:lstStyle/>
        <a:p>
          <a:endParaRPr lang="en-US"/>
        </a:p>
      </dgm:t>
    </dgm:pt>
    <dgm:pt modelId="{F591CF15-652D-4132-A4D8-9DFAC89CFF70}" type="sibTrans" cxnId="{81F195D6-0366-4413-9A02-96E4B1E14F96}">
      <dgm:prSet/>
      <dgm:spPr/>
      <dgm:t>
        <a:bodyPr/>
        <a:lstStyle/>
        <a:p>
          <a:endParaRPr lang="en-US"/>
        </a:p>
      </dgm:t>
    </dgm:pt>
    <dgm:pt modelId="{7487F47F-9F13-4C42-9BEF-CFEF6661BD48}">
      <dgm:prSet/>
      <dgm:spPr/>
      <dgm:t>
        <a:bodyPr/>
        <a:lstStyle/>
        <a:p>
          <a:r>
            <a:rPr lang="en-US" b="0" i="0"/>
            <a:t>Unicon </a:t>
          </a:r>
          <a:endParaRPr lang="en-US"/>
        </a:p>
      </dgm:t>
    </dgm:pt>
    <dgm:pt modelId="{86184CA8-751F-447D-8876-762FF4D05DDB}" type="parTrans" cxnId="{60BC1538-727F-4510-8197-5BFA6EB5C096}">
      <dgm:prSet/>
      <dgm:spPr/>
      <dgm:t>
        <a:bodyPr/>
        <a:lstStyle/>
        <a:p>
          <a:endParaRPr lang="en-US"/>
        </a:p>
      </dgm:t>
    </dgm:pt>
    <dgm:pt modelId="{FA03BD8C-DACA-4798-988F-39AA3DAE62AB}" type="sibTrans" cxnId="{60BC1538-727F-4510-8197-5BFA6EB5C096}">
      <dgm:prSet/>
      <dgm:spPr/>
      <dgm:t>
        <a:bodyPr/>
        <a:lstStyle/>
        <a:p>
          <a:endParaRPr lang="en-US"/>
        </a:p>
      </dgm:t>
    </dgm:pt>
    <dgm:pt modelId="{D558BB9A-84CB-41D3-B437-3A7FBAFA521D}">
      <dgm:prSet/>
      <dgm:spPr/>
      <dgm:t>
        <a:bodyPr/>
        <a:lstStyle/>
        <a:p>
          <a:r>
            <a:rPr lang="en-US" b="0" i="0"/>
            <a:t>Aesop </a:t>
          </a:r>
          <a:endParaRPr lang="en-US"/>
        </a:p>
      </dgm:t>
    </dgm:pt>
    <dgm:pt modelId="{A2A0057F-E906-4460-9151-7786CD8F5AE8}" type="parTrans" cxnId="{FB4FE9B8-8E20-45B6-9918-1F6C78E954D5}">
      <dgm:prSet/>
      <dgm:spPr/>
      <dgm:t>
        <a:bodyPr/>
        <a:lstStyle/>
        <a:p>
          <a:endParaRPr lang="en-US"/>
        </a:p>
      </dgm:t>
    </dgm:pt>
    <dgm:pt modelId="{8A6C685F-0909-4EBE-8BFB-765F66FE5A67}" type="sibTrans" cxnId="{FB4FE9B8-8E20-45B6-9918-1F6C78E954D5}">
      <dgm:prSet/>
      <dgm:spPr/>
      <dgm:t>
        <a:bodyPr/>
        <a:lstStyle/>
        <a:p>
          <a:endParaRPr lang="en-US"/>
        </a:p>
      </dgm:t>
    </dgm:pt>
    <dgm:pt modelId="{40254DCF-C7A3-496B-A069-24D2567BEE21}">
      <dgm:prSet/>
      <dgm:spPr/>
      <dgm:t>
        <a:bodyPr/>
        <a:lstStyle/>
        <a:p>
          <a:r>
            <a:rPr lang="en-US" b="0" i="0"/>
            <a:t>MetaH </a:t>
          </a:r>
          <a:endParaRPr lang="en-US"/>
        </a:p>
      </dgm:t>
    </dgm:pt>
    <dgm:pt modelId="{4E60621A-2839-4A10-8453-09747C59EB81}" type="parTrans" cxnId="{EFB7D004-9776-4B8C-AD26-CC0ED809A144}">
      <dgm:prSet/>
      <dgm:spPr/>
      <dgm:t>
        <a:bodyPr/>
        <a:lstStyle/>
        <a:p>
          <a:endParaRPr lang="en-US"/>
        </a:p>
      </dgm:t>
    </dgm:pt>
    <dgm:pt modelId="{687AB289-417F-4296-9E30-3C0759CFC9F9}" type="sibTrans" cxnId="{EFB7D004-9776-4B8C-AD26-CC0ED809A144}">
      <dgm:prSet/>
      <dgm:spPr/>
      <dgm:t>
        <a:bodyPr/>
        <a:lstStyle/>
        <a:p>
          <a:endParaRPr lang="en-US"/>
        </a:p>
      </dgm:t>
    </dgm:pt>
    <dgm:pt modelId="{14C31442-63F7-4D1B-96E6-33C569E57181}">
      <dgm:prSet/>
      <dgm:spPr/>
      <dgm:t>
        <a:bodyPr/>
        <a:lstStyle/>
        <a:p>
          <a:r>
            <a:rPr lang="en-US" b="0" i="0"/>
            <a:t>Lileanna</a:t>
          </a:r>
          <a:endParaRPr lang="en-US"/>
        </a:p>
      </dgm:t>
    </dgm:pt>
    <dgm:pt modelId="{05917E79-74A1-40DE-81F0-FD8161847017}" type="parTrans" cxnId="{066017B9-B303-4330-958C-F833451C4693}">
      <dgm:prSet/>
      <dgm:spPr/>
      <dgm:t>
        <a:bodyPr/>
        <a:lstStyle/>
        <a:p>
          <a:endParaRPr lang="en-US"/>
        </a:p>
      </dgm:t>
    </dgm:pt>
    <dgm:pt modelId="{8115B4CF-E1F1-4D90-AF41-2BAA4E98D99F}" type="sibTrans" cxnId="{066017B9-B303-4330-958C-F833451C4693}">
      <dgm:prSet/>
      <dgm:spPr/>
      <dgm:t>
        <a:bodyPr/>
        <a:lstStyle/>
        <a:p>
          <a:endParaRPr lang="en-US"/>
        </a:p>
      </dgm:t>
    </dgm:pt>
    <dgm:pt modelId="{1885541A-A744-426E-A33A-86677AA3440D}" type="pres">
      <dgm:prSet presAssocID="{665BDCB5-1479-4BB2-B5E2-6EB8A6022626}" presName="vert0" presStyleCnt="0">
        <dgm:presLayoutVars>
          <dgm:dir/>
          <dgm:animOne val="branch"/>
          <dgm:animLvl val="lvl"/>
        </dgm:presLayoutVars>
      </dgm:prSet>
      <dgm:spPr/>
    </dgm:pt>
    <dgm:pt modelId="{57EE663A-7957-4931-B2A5-68171B5E3D81}" type="pres">
      <dgm:prSet presAssocID="{3253CBDB-E833-44CF-827C-0FC3522F98E5}" presName="thickLine" presStyleLbl="alignNode1" presStyleIdx="0" presStyleCnt="7"/>
      <dgm:spPr/>
    </dgm:pt>
    <dgm:pt modelId="{2FDB9D3D-E20B-4F93-A31E-CCA1441DE228}" type="pres">
      <dgm:prSet presAssocID="{3253CBDB-E833-44CF-827C-0FC3522F98E5}" presName="horz1" presStyleCnt="0"/>
      <dgm:spPr/>
    </dgm:pt>
    <dgm:pt modelId="{275C3667-9F9B-4F14-AABA-619FEA1DF93F}" type="pres">
      <dgm:prSet presAssocID="{3253CBDB-E833-44CF-827C-0FC3522F98E5}" presName="tx1" presStyleLbl="revTx" presStyleIdx="0" presStyleCnt="7"/>
      <dgm:spPr/>
    </dgm:pt>
    <dgm:pt modelId="{3063DDC6-6695-405B-AFA6-0749B52DEEA2}" type="pres">
      <dgm:prSet presAssocID="{3253CBDB-E833-44CF-827C-0FC3522F98E5}" presName="vert1" presStyleCnt="0"/>
      <dgm:spPr/>
    </dgm:pt>
    <dgm:pt modelId="{577CE275-1DF3-42BC-B137-B04BC890E444}" type="pres">
      <dgm:prSet presAssocID="{77FF78D3-0905-42A7-A276-A816276433E5}" presName="thickLine" presStyleLbl="alignNode1" presStyleIdx="1" presStyleCnt="7"/>
      <dgm:spPr/>
    </dgm:pt>
    <dgm:pt modelId="{6B787E67-68D8-4E56-8D25-F0022C7CEF4A}" type="pres">
      <dgm:prSet presAssocID="{77FF78D3-0905-42A7-A276-A816276433E5}" presName="horz1" presStyleCnt="0"/>
      <dgm:spPr/>
    </dgm:pt>
    <dgm:pt modelId="{D95750FD-C698-4ED2-A894-F72A6A6ED419}" type="pres">
      <dgm:prSet presAssocID="{77FF78D3-0905-42A7-A276-A816276433E5}" presName="tx1" presStyleLbl="revTx" presStyleIdx="1" presStyleCnt="7"/>
      <dgm:spPr/>
    </dgm:pt>
    <dgm:pt modelId="{474C5886-190A-43A3-A4B8-B51DCB71A130}" type="pres">
      <dgm:prSet presAssocID="{77FF78D3-0905-42A7-A276-A816276433E5}" presName="vert1" presStyleCnt="0"/>
      <dgm:spPr/>
    </dgm:pt>
    <dgm:pt modelId="{E0EC97A1-5CC4-4A1C-B268-279CED3E4E25}" type="pres">
      <dgm:prSet presAssocID="{926FDF7A-6B75-4540-9BFE-6EFFE2C55420}" presName="thickLine" presStyleLbl="alignNode1" presStyleIdx="2" presStyleCnt="7"/>
      <dgm:spPr/>
    </dgm:pt>
    <dgm:pt modelId="{7E18084F-9FAA-4466-852A-86F1D445382F}" type="pres">
      <dgm:prSet presAssocID="{926FDF7A-6B75-4540-9BFE-6EFFE2C55420}" presName="horz1" presStyleCnt="0"/>
      <dgm:spPr/>
    </dgm:pt>
    <dgm:pt modelId="{1082636C-D933-4CBD-A9BA-93C0E21C8088}" type="pres">
      <dgm:prSet presAssocID="{926FDF7A-6B75-4540-9BFE-6EFFE2C55420}" presName="tx1" presStyleLbl="revTx" presStyleIdx="2" presStyleCnt="7"/>
      <dgm:spPr/>
    </dgm:pt>
    <dgm:pt modelId="{6E831844-07EB-4520-99ED-39CD1A2D490E}" type="pres">
      <dgm:prSet presAssocID="{926FDF7A-6B75-4540-9BFE-6EFFE2C55420}" presName="vert1" presStyleCnt="0"/>
      <dgm:spPr/>
    </dgm:pt>
    <dgm:pt modelId="{D567995E-FC23-4D74-AF61-8864A685D5E5}" type="pres">
      <dgm:prSet presAssocID="{7487F47F-9F13-4C42-9BEF-CFEF6661BD48}" presName="thickLine" presStyleLbl="alignNode1" presStyleIdx="3" presStyleCnt="7"/>
      <dgm:spPr/>
    </dgm:pt>
    <dgm:pt modelId="{5179C93B-8318-4F59-A23E-F43D8F27583C}" type="pres">
      <dgm:prSet presAssocID="{7487F47F-9F13-4C42-9BEF-CFEF6661BD48}" presName="horz1" presStyleCnt="0"/>
      <dgm:spPr/>
    </dgm:pt>
    <dgm:pt modelId="{EDBB9EC3-C7C1-4696-BBB6-6F400AC31873}" type="pres">
      <dgm:prSet presAssocID="{7487F47F-9F13-4C42-9BEF-CFEF6661BD48}" presName="tx1" presStyleLbl="revTx" presStyleIdx="3" presStyleCnt="7"/>
      <dgm:spPr/>
    </dgm:pt>
    <dgm:pt modelId="{19277062-9A55-4826-8FBC-A74AC86FD349}" type="pres">
      <dgm:prSet presAssocID="{7487F47F-9F13-4C42-9BEF-CFEF6661BD48}" presName="vert1" presStyleCnt="0"/>
      <dgm:spPr/>
    </dgm:pt>
    <dgm:pt modelId="{0069A44E-7738-470B-8DB4-4F1660C9BBAC}" type="pres">
      <dgm:prSet presAssocID="{D558BB9A-84CB-41D3-B437-3A7FBAFA521D}" presName="thickLine" presStyleLbl="alignNode1" presStyleIdx="4" presStyleCnt="7"/>
      <dgm:spPr/>
    </dgm:pt>
    <dgm:pt modelId="{23841AFB-F1B4-47FA-B275-B82A596089FD}" type="pres">
      <dgm:prSet presAssocID="{D558BB9A-84CB-41D3-B437-3A7FBAFA521D}" presName="horz1" presStyleCnt="0"/>
      <dgm:spPr/>
    </dgm:pt>
    <dgm:pt modelId="{F87602E3-0EC5-4A15-97D2-E082A83F8568}" type="pres">
      <dgm:prSet presAssocID="{D558BB9A-84CB-41D3-B437-3A7FBAFA521D}" presName="tx1" presStyleLbl="revTx" presStyleIdx="4" presStyleCnt="7"/>
      <dgm:spPr/>
    </dgm:pt>
    <dgm:pt modelId="{388956B6-5860-4EC8-8724-CE66CD4F49BD}" type="pres">
      <dgm:prSet presAssocID="{D558BB9A-84CB-41D3-B437-3A7FBAFA521D}" presName="vert1" presStyleCnt="0"/>
      <dgm:spPr/>
    </dgm:pt>
    <dgm:pt modelId="{209076F0-549D-4EC8-A7D1-54E3C7EFEA4D}" type="pres">
      <dgm:prSet presAssocID="{40254DCF-C7A3-496B-A069-24D2567BEE21}" presName="thickLine" presStyleLbl="alignNode1" presStyleIdx="5" presStyleCnt="7"/>
      <dgm:spPr/>
    </dgm:pt>
    <dgm:pt modelId="{42E77088-610C-48D2-8D7D-871216858D2A}" type="pres">
      <dgm:prSet presAssocID="{40254DCF-C7A3-496B-A069-24D2567BEE21}" presName="horz1" presStyleCnt="0"/>
      <dgm:spPr/>
    </dgm:pt>
    <dgm:pt modelId="{C4462650-0251-40ED-A815-5E265E5D9FB2}" type="pres">
      <dgm:prSet presAssocID="{40254DCF-C7A3-496B-A069-24D2567BEE21}" presName="tx1" presStyleLbl="revTx" presStyleIdx="5" presStyleCnt="7"/>
      <dgm:spPr/>
    </dgm:pt>
    <dgm:pt modelId="{751F2415-2ED9-4945-83C8-191D946DF050}" type="pres">
      <dgm:prSet presAssocID="{40254DCF-C7A3-496B-A069-24D2567BEE21}" presName="vert1" presStyleCnt="0"/>
      <dgm:spPr/>
    </dgm:pt>
    <dgm:pt modelId="{C2B70AE9-3278-4C35-9BD4-C6DA331FF0F0}" type="pres">
      <dgm:prSet presAssocID="{14C31442-63F7-4D1B-96E6-33C569E57181}" presName="thickLine" presStyleLbl="alignNode1" presStyleIdx="6" presStyleCnt="7"/>
      <dgm:spPr/>
    </dgm:pt>
    <dgm:pt modelId="{FB11FB89-CDAB-4B07-A140-C22504D3C61F}" type="pres">
      <dgm:prSet presAssocID="{14C31442-63F7-4D1B-96E6-33C569E57181}" presName="horz1" presStyleCnt="0"/>
      <dgm:spPr/>
    </dgm:pt>
    <dgm:pt modelId="{48DEBAF1-77D6-4982-9A01-E4B2E3906DE1}" type="pres">
      <dgm:prSet presAssocID="{14C31442-63F7-4D1B-96E6-33C569E57181}" presName="tx1" presStyleLbl="revTx" presStyleIdx="6" presStyleCnt="7"/>
      <dgm:spPr/>
    </dgm:pt>
    <dgm:pt modelId="{F312A1BC-5BD3-4EA5-99EB-7BEC52E0DE31}" type="pres">
      <dgm:prSet presAssocID="{14C31442-63F7-4D1B-96E6-33C569E57181}" presName="vert1" presStyleCnt="0"/>
      <dgm:spPr/>
    </dgm:pt>
  </dgm:ptLst>
  <dgm:cxnLst>
    <dgm:cxn modelId="{EFB7D004-9776-4B8C-AD26-CC0ED809A144}" srcId="{665BDCB5-1479-4BB2-B5E2-6EB8A6022626}" destId="{40254DCF-C7A3-496B-A069-24D2567BEE21}" srcOrd="5" destOrd="0" parTransId="{4E60621A-2839-4A10-8453-09747C59EB81}" sibTransId="{687AB289-417F-4296-9E30-3C0759CFC9F9}"/>
    <dgm:cxn modelId="{FE4EB70C-70DE-4364-9C0E-C91A1FBDE58D}" type="presOf" srcId="{14C31442-63F7-4D1B-96E6-33C569E57181}" destId="{48DEBAF1-77D6-4982-9A01-E4B2E3906DE1}" srcOrd="0" destOrd="0" presId="urn:microsoft.com/office/officeart/2008/layout/LinedList"/>
    <dgm:cxn modelId="{5FE02013-0675-4A7C-9889-13072F575C81}" type="presOf" srcId="{D558BB9A-84CB-41D3-B437-3A7FBAFA521D}" destId="{F87602E3-0EC5-4A15-97D2-E082A83F8568}" srcOrd="0" destOrd="0" presId="urn:microsoft.com/office/officeart/2008/layout/LinedList"/>
    <dgm:cxn modelId="{5B02BD16-F46A-47FD-B082-3F5BDC6210E2}" type="presOf" srcId="{40254DCF-C7A3-496B-A069-24D2567BEE21}" destId="{C4462650-0251-40ED-A815-5E265E5D9FB2}" srcOrd="0" destOrd="0" presId="urn:microsoft.com/office/officeart/2008/layout/LinedList"/>
    <dgm:cxn modelId="{56165318-8012-42C9-A236-8B0A0EF99FFB}" type="presOf" srcId="{7487F47F-9F13-4C42-9BEF-CFEF6661BD48}" destId="{EDBB9EC3-C7C1-4696-BBB6-6F400AC31873}" srcOrd="0" destOrd="0" presId="urn:microsoft.com/office/officeart/2008/layout/LinedList"/>
    <dgm:cxn modelId="{97A86220-4AB4-4BAC-B2BA-287E8DDDD6F0}" srcId="{665BDCB5-1479-4BB2-B5E2-6EB8A6022626}" destId="{3253CBDB-E833-44CF-827C-0FC3522F98E5}" srcOrd="0" destOrd="0" parTransId="{C68D4D6E-0E0D-47E4-BFE0-9C1AE61CFA29}" sibTransId="{B4C2F550-6059-435C-933A-B3A6D86468E8}"/>
    <dgm:cxn modelId="{37D16E36-F786-48C3-B661-ABA2934D3C4F}" type="presOf" srcId="{77FF78D3-0905-42A7-A276-A816276433E5}" destId="{D95750FD-C698-4ED2-A894-F72A6A6ED419}" srcOrd="0" destOrd="0" presId="urn:microsoft.com/office/officeart/2008/layout/LinedList"/>
    <dgm:cxn modelId="{60BC1538-727F-4510-8197-5BFA6EB5C096}" srcId="{665BDCB5-1479-4BB2-B5E2-6EB8A6022626}" destId="{7487F47F-9F13-4C42-9BEF-CFEF6661BD48}" srcOrd="3" destOrd="0" parTransId="{86184CA8-751F-447D-8876-762FF4D05DDB}" sibTransId="{FA03BD8C-DACA-4798-988F-39AA3DAE62AB}"/>
    <dgm:cxn modelId="{8948C767-AA42-48D3-93B5-FB187E5606B3}" type="presOf" srcId="{3253CBDB-E833-44CF-827C-0FC3522F98E5}" destId="{275C3667-9F9B-4F14-AABA-619FEA1DF93F}" srcOrd="0" destOrd="0" presId="urn:microsoft.com/office/officeart/2008/layout/LinedList"/>
    <dgm:cxn modelId="{FB4FE9B8-8E20-45B6-9918-1F6C78E954D5}" srcId="{665BDCB5-1479-4BB2-B5E2-6EB8A6022626}" destId="{D558BB9A-84CB-41D3-B437-3A7FBAFA521D}" srcOrd="4" destOrd="0" parTransId="{A2A0057F-E906-4460-9151-7786CD8F5AE8}" sibTransId="{8A6C685F-0909-4EBE-8BFB-765F66FE5A67}"/>
    <dgm:cxn modelId="{066017B9-B303-4330-958C-F833451C4693}" srcId="{665BDCB5-1479-4BB2-B5E2-6EB8A6022626}" destId="{14C31442-63F7-4D1B-96E6-33C569E57181}" srcOrd="6" destOrd="0" parTransId="{05917E79-74A1-40DE-81F0-FD8161847017}" sibTransId="{8115B4CF-E1F1-4D90-AF41-2BAA4E98D99F}"/>
    <dgm:cxn modelId="{644C4DC6-2841-4EAD-AB72-EA11BDBB6CF6}" srcId="{665BDCB5-1479-4BB2-B5E2-6EB8A6022626}" destId="{77FF78D3-0905-42A7-A276-A816276433E5}" srcOrd="1" destOrd="0" parTransId="{0F8C5F64-8024-46C1-BB92-DFBFA28775DF}" sibTransId="{297DDA0C-AAC8-478D-87DF-D69FE6714DCA}"/>
    <dgm:cxn modelId="{26A0A7CB-0380-44EB-8FF4-3AC98FC1E7DD}" type="presOf" srcId="{926FDF7A-6B75-4540-9BFE-6EFFE2C55420}" destId="{1082636C-D933-4CBD-A9BA-93C0E21C8088}" srcOrd="0" destOrd="0" presId="urn:microsoft.com/office/officeart/2008/layout/LinedList"/>
    <dgm:cxn modelId="{81F195D6-0366-4413-9A02-96E4B1E14F96}" srcId="{665BDCB5-1479-4BB2-B5E2-6EB8A6022626}" destId="{926FDF7A-6B75-4540-9BFE-6EFFE2C55420}" srcOrd="2" destOrd="0" parTransId="{837FD9CE-4A2F-4E50-9644-36F97B000253}" sibTransId="{F591CF15-652D-4132-A4D8-9DFAC89CFF70}"/>
    <dgm:cxn modelId="{EC2A3CFE-FBB9-47C9-BF8C-B46F041A1F40}" type="presOf" srcId="{665BDCB5-1479-4BB2-B5E2-6EB8A6022626}" destId="{1885541A-A744-426E-A33A-86677AA3440D}" srcOrd="0" destOrd="0" presId="urn:microsoft.com/office/officeart/2008/layout/LinedList"/>
    <dgm:cxn modelId="{779C536B-04F5-4B12-A6A9-CF47E382E63C}" type="presParOf" srcId="{1885541A-A744-426E-A33A-86677AA3440D}" destId="{57EE663A-7957-4931-B2A5-68171B5E3D81}" srcOrd="0" destOrd="0" presId="urn:microsoft.com/office/officeart/2008/layout/LinedList"/>
    <dgm:cxn modelId="{F24AED36-C1F2-4D35-B5D1-8DAB1B418C6A}" type="presParOf" srcId="{1885541A-A744-426E-A33A-86677AA3440D}" destId="{2FDB9D3D-E20B-4F93-A31E-CCA1441DE228}" srcOrd="1" destOrd="0" presId="urn:microsoft.com/office/officeart/2008/layout/LinedList"/>
    <dgm:cxn modelId="{A6A438AB-7E58-41C1-B8E7-E3B0DB12D91C}" type="presParOf" srcId="{2FDB9D3D-E20B-4F93-A31E-CCA1441DE228}" destId="{275C3667-9F9B-4F14-AABA-619FEA1DF93F}" srcOrd="0" destOrd="0" presId="urn:microsoft.com/office/officeart/2008/layout/LinedList"/>
    <dgm:cxn modelId="{C382B7F2-40D6-448B-8555-682AE58AB5A0}" type="presParOf" srcId="{2FDB9D3D-E20B-4F93-A31E-CCA1441DE228}" destId="{3063DDC6-6695-405B-AFA6-0749B52DEEA2}" srcOrd="1" destOrd="0" presId="urn:microsoft.com/office/officeart/2008/layout/LinedList"/>
    <dgm:cxn modelId="{EB6B8709-91F5-4751-BF01-199084F30A1C}" type="presParOf" srcId="{1885541A-A744-426E-A33A-86677AA3440D}" destId="{577CE275-1DF3-42BC-B137-B04BC890E444}" srcOrd="2" destOrd="0" presId="urn:microsoft.com/office/officeart/2008/layout/LinedList"/>
    <dgm:cxn modelId="{23EEFBF4-C1D3-400E-B842-186722A435E4}" type="presParOf" srcId="{1885541A-A744-426E-A33A-86677AA3440D}" destId="{6B787E67-68D8-4E56-8D25-F0022C7CEF4A}" srcOrd="3" destOrd="0" presId="urn:microsoft.com/office/officeart/2008/layout/LinedList"/>
    <dgm:cxn modelId="{8FB2FA17-0542-4A4E-AC26-10C8E54AE3CF}" type="presParOf" srcId="{6B787E67-68D8-4E56-8D25-F0022C7CEF4A}" destId="{D95750FD-C698-4ED2-A894-F72A6A6ED419}" srcOrd="0" destOrd="0" presId="urn:microsoft.com/office/officeart/2008/layout/LinedList"/>
    <dgm:cxn modelId="{5CC8F32F-4673-4123-B943-6A156C806238}" type="presParOf" srcId="{6B787E67-68D8-4E56-8D25-F0022C7CEF4A}" destId="{474C5886-190A-43A3-A4B8-B51DCB71A130}" srcOrd="1" destOrd="0" presId="urn:microsoft.com/office/officeart/2008/layout/LinedList"/>
    <dgm:cxn modelId="{EB70442C-3DDD-4CFE-8CFF-F373814D60AB}" type="presParOf" srcId="{1885541A-A744-426E-A33A-86677AA3440D}" destId="{E0EC97A1-5CC4-4A1C-B268-279CED3E4E25}" srcOrd="4" destOrd="0" presId="urn:microsoft.com/office/officeart/2008/layout/LinedList"/>
    <dgm:cxn modelId="{AFAFA9BD-7537-4A79-BC35-A7E09CB2196B}" type="presParOf" srcId="{1885541A-A744-426E-A33A-86677AA3440D}" destId="{7E18084F-9FAA-4466-852A-86F1D445382F}" srcOrd="5" destOrd="0" presId="urn:microsoft.com/office/officeart/2008/layout/LinedList"/>
    <dgm:cxn modelId="{72F6C664-F628-48C5-8276-B88D5F7EAB40}" type="presParOf" srcId="{7E18084F-9FAA-4466-852A-86F1D445382F}" destId="{1082636C-D933-4CBD-A9BA-93C0E21C8088}" srcOrd="0" destOrd="0" presId="urn:microsoft.com/office/officeart/2008/layout/LinedList"/>
    <dgm:cxn modelId="{0A228D8E-D2A3-486B-9024-E4EAA691BD8A}" type="presParOf" srcId="{7E18084F-9FAA-4466-852A-86F1D445382F}" destId="{6E831844-07EB-4520-99ED-39CD1A2D490E}" srcOrd="1" destOrd="0" presId="urn:microsoft.com/office/officeart/2008/layout/LinedList"/>
    <dgm:cxn modelId="{6C668400-C24C-4FA1-81F0-987F8920CF14}" type="presParOf" srcId="{1885541A-A744-426E-A33A-86677AA3440D}" destId="{D567995E-FC23-4D74-AF61-8864A685D5E5}" srcOrd="6" destOrd="0" presId="urn:microsoft.com/office/officeart/2008/layout/LinedList"/>
    <dgm:cxn modelId="{1E34BB15-C4D4-4A07-B754-88266666FD0E}" type="presParOf" srcId="{1885541A-A744-426E-A33A-86677AA3440D}" destId="{5179C93B-8318-4F59-A23E-F43D8F27583C}" srcOrd="7" destOrd="0" presId="urn:microsoft.com/office/officeart/2008/layout/LinedList"/>
    <dgm:cxn modelId="{356CCDCF-7F1A-4100-B695-7FEC1687752D}" type="presParOf" srcId="{5179C93B-8318-4F59-A23E-F43D8F27583C}" destId="{EDBB9EC3-C7C1-4696-BBB6-6F400AC31873}" srcOrd="0" destOrd="0" presId="urn:microsoft.com/office/officeart/2008/layout/LinedList"/>
    <dgm:cxn modelId="{B2695327-A465-48BB-9F4D-9C7DE7E91811}" type="presParOf" srcId="{5179C93B-8318-4F59-A23E-F43D8F27583C}" destId="{19277062-9A55-4826-8FBC-A74AC86FD349}" srcOrd="1" destOrd="0" presId="urn:microsoft.com/office/officeart/2008/layout/LinedList"/>
    <dgm:cxn modelId="{0AA1E12E-A648-4604-8F74-E567DA9477A3}" type="presParOf" srcId="{1885541A-A744-426E-A33A-86677AA3440D}" destId="{0069A44E-7738-470B-8DB4-4F1660C9BBAC}" srcOrd="8" destOrd="0" presId="urn:microsoft.com/office/officeart/2008/layout/LinedList"/>
    <dgm:cxn modelId="{48864CAF-4785-46D8-B29D-E9B739EC63E1}" type="presParOf" srcId="{1885541A-A744-426E-A33A-86677AA3440D}" destId="{23841AFB-F1B4-47FA-B275-B82A596089FD}" srcOrd="9" destOrd="0" presId="urn:microsoft.com/office/officeart/2008/layout/LinedList"/>
    <dgm:cxn modelId="{A668E4DA-4F48-4AA9-9DFB-0D706EE23CD0}" type="presParOf" srcId="{23841AFB-F1B4-47FA-B275-B82A596089FD}" destId="{F87602E3-0EC5-4A15-97D2-E082A83F8568}" srcOrd="0" destOrd="0" presId="urn:microsoft.com/office/officeart/2008/layout/LinedList"/>
    <dgm:cxn modelId="{716307B5-25EB-4893-81AB-F73C2C0791BE}" type="presParOf" srcId="{23841AFB-F1B4-47FA-B275-B82A596089FD}" destId="{388956B6-5860-4EC8-8724-CE66CD4F49BD}" srcOrd="1" destOrd="0" presId="urn:microsoft.com/office/officeart/2008/layout/LinedList"/>
    <dgm:cxn modelId="{2AB4F431-9F49-4662-81CE-4B3017D06DDA}" type="presParOf" srcId="{1885541A-A744-426E-A33A-86677AA3440D}" destId="{209076F0-549D-4EC8-A7D1-54E3C7EFEA4D}" srcOrd="10" destOrd="0" presId="urn:microsoft.com/office/officeart/2008/layout/LinedList"/>
    <dgm:cxn modelId="{B1974398-5DDC-4BA5-A39A-DEDAE079EEB1}" type="presParOf" srcId="{1885541A-A744-426E-A33A-86677AA3440D}" destId="{42E77088-610C-48D2-8D7D-871216858D2A}" srcOrd="11" destOrd="0" presId="urn:microsoft.com/office/officeart/2008/layout/LinedList"/>
    <dgm:cxn modelId="{293D27F9-3B6F-4CEF-B34F-4AE2C43F5154}" type="presParOf" srcId="{42E77088-610C-48D2-8D7D-871216858D2A}" destId="{C4462650-0251-40ED-A815-5E265E5D9FB2}" srcOrd="0" destOrd="0" presId="urn:microsoft.com/office/officeart/2008/layout/LinedList"/>
    <dgm:cxn modelId="{90868116-AA84-499F-80EF-AC13BEF3897F}" type="presParOf" srcId="{42E77088-610C-48D2-8D7D-871216858D2A}" destId="{751F2415-2ED9-4945-83C8-191D946DF050}" srcOrd="1" destOrd="0" presId="urn:microsoft.com/office/officeart/2008/layout/LinedList"/>
    <dgm:cxn modelId="{A30F92FD-20F2-4589-ABB0-1DECD14E835E}" type="presParOf" srcId="{1885541A-A744-426E-A33A-86677AA3440D}" destId="{C2B70AE9-3278-4C35-9BD4-C6DA331FF0F0}" srcOrd="12" destOrd="0" presId="urn:microsoft.com/office/officeart/2008/layout/LinedList"/>
    <dgm:cxn modelId="{E8854EA0-81E3-4FDF-9920-C99A2A16D317}" type="presParOf" srcId="{1885541A-A744-426E-A33A-86677AA3440D}" destId="{FB11FB89-CDAB-4B07-A140-C22504D3C61F}" srcOrd="13" destOrd="0" presId="urn:microsoft.com/office/officeart/2008/layout/LinedList"/>
    <dgm:cxn modelId="{DD5FF343-D70B-4B2B-BF53-C517965A9A8A}" type="presParOf" srcId="{FB11FB89-CDAB-4B07-A140-C22504D3C61F}" destId="{48DEBAF1-77D6-4982-9A01-E4B2E3906DE1}" srcOrd="0" destOrd="0" presId="urn:microsoft.com/office/officeart/2008/layout/LinedList"/>
    <dgm:cxn modelId="{F3924B83-6F4D-43AB-B052-09F6621A2C34}" type="presParOf" srcId="{FB11FB89-CDAB-4B07-A140-C22504D3C61F}" destId="{F312A1BC-5BD3-4EA5-99EB-7BEC52E0D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C1BD4-0D93-4B97-BB86-C4D063E3DBE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FBE9F-6AE6-4449-A167-930AB897AFE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Components</a:t>
          </a:r>
        </a:p>
      </dsp:txBody>
      <dsp:txXfrm>
        <a:off x="0" y="0"/>
        <a:ext cx="6900512" cy="1384035"/>
      </dsp:txXfrm>
    </dsp:sp>
    <dsp:sp modelId="{004B6B95-C1EC-40A3-B43C-AA69D69D920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F6715-15D8-4619-9478-C6DEE68132C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Connectors</a:t>
          </a:r>
        </a:p>
      </dsp:txBody>
      <dsp:txXfrm>
        <a:off x="0" y="1384035"/>
        <a:ext cx="6900512" cy="1384035"/>
      </dsp:txXfrm>
    </dsp:sp>
    <dsp:sp modelId="{61A12632-3E02-4C0B-90A5-56647184603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55FE6-0878-4345-9701-E39960E6F1F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Configuration</a:t>
          </a:r>
        </a:p>
      </dsp:txBody>
      <dsp:txXfrm>
        <a:off x="0" y="2768070"/>
        <a:ext cx="6900512" cy="1384035"/>
      </dsp:txXfrm>
    </dsp:sp>
    <dsp:sp modelId="{BE088515-64D8-4B0F-AE60-C84A6D30A925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8759F-F3BA-4C7E-AF3A-945A4F38822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constraints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E663A-7957-4931-B2A5-68171B5E3D8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C3667-9F9B-4F14-AABA-619FEA1DF93F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ACME </a:t>
          </a:r>
          <a:endParaRPr lang="en-US" sz="3600" kern="1200"/>
        </a:p>
      </dsp:txBody>
      <dsp:txXfrm>
        <a:off x="0" y="675"/>
        <a:ext cx="6900512" cy="790684"/>
      </dsp:txXfrm>
    </dsp:sp>
    <dsp:sp modelId="{577CE275-1DF3-42BC-B137-B04BC890E444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750FD-C698-4ED2-A894-F72A6A6ED419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 err="1"/>
            <a:t>Rapide</a:t>
          </a:r>
          <a:r>
            <a:rPr lang="en-US" sz="3600" b="0" i="0" kern="1200" dirty="0"/>
            <a:t> </a:t>
          </a:r>
          <a:endParaRPr lang="en-US" sz="3600" kern="1200" dirty="0"/>
        </a:p>
      </dsp:txBody>
      <dsp:txXfrm>
        <a:off x="0" y="791359"/>
        <a:ext cx="6900512" cy="790684"/>
      </dsp:txXfrm>
    </dsp:sp>
    <dsp:sp modelId="{E0EC97A1-5CC4-4A1C-B268-279CED3E4E25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2636C-D933-4CBD-A9BA-93C0E21C8088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Wright </a:t>
          </a:r>
          <a:endParaRPr lang="en-US" sz="3600" kern="1200" dirty="0"/>
        </a:p>
      </dsp:txBody>
      <dsp:txXfrm>
        <a:off x="0" y="1582044"/>
        <a:ext cx="6900512" cy="790684"/>
      </dsp:txXfrm>
    </dsp:sp>
    <dsp:sp modelId="{D567995E-FC23-4D74-AF61-8864A685D5E5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B9EC3-C7C1-4696-BBB6-6F400AC31873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Unicon </a:t>
          </a:r>
          <a:endParaRPr lang="en-US" sz="3600" kern="1200"/>
        </a:p>
      </dsp:txBody>
      <dsp:txXfrm>
        <a:off x="0" y="2372728"/>
        <a:ext cx="6900512" cy="790684"/>
      </dsp:txXfrm>
    </dsp:sp>
    <dsp:sp modelId="{0069A44E-7738-470B-8DB4-4F1660C9BBAC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602E3-0EC5-4A15-97D2-E082A83F8568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Aesop </a:t>
          </a:r>
          <a:endParaRPr lang="en-US" sz="3600" kern="1200"/>
        </a:p>
      </dsp:txBody>
      <dsp:txXfrm>
        <a:off x="0" y="3163412"/>
        <a:ext cx="6900512" cy="790684"/>
      </dsp:txXfrm>
    </dsp:sp>
    <dsp:sp modelId="{209076F0-549D-4EC8-A7D1-54E3C7EFEA4D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62650-0251-40ED-A815-5E265E5D9FB2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MetaH </a:t>
          </a:r>
          <a:endParaRPr lang="en-US" sz="3600" kern="1200"/>
        </a:p>
      </dsp:txBody>
      <dsp:txXfrm>
        <a:off x="0" y="3954096"/>
        <a:ext cx="6900512" cy="790684"/>
      </dsp:txXfrm>
    </dsp:sp>
    <dsp:sp modelId="{C2B70AE9-3278-4C35-9BD4-C6DA331FF0F0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EBAF1-77D6-4982-9A01-E4B2E3906DE1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Lileanna</a:t>
          </a:r>
          <a:endParaRPr lang="en-US" sz="3600" kern="1200"/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259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466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12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43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02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00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44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763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69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31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306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453-DD95-4E9C-86CC-9ED0AB79BAD2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72C6-457E-45C2-8493-9483570FCC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92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2F71A87B-0F03-538F-ED61-E75FBB0C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75249"/>
            <a:ext cx="10905066" cy="43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D3720-CADF-266E-AD74-82B37494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Names of some ADL’s</a:t>
            </a:r>
            <a:endParaRPr lang="en-PK" sz="5400" dirty="0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2BE77EA9-467D-88F5-2725-808E04D72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650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8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E118F-0BBF-6143-24C2-078E5D76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ACME</a:t>
            </a:r>
            <a:endParaRPr lang="en-PK" sz="54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D896-4FD4-4502-A77C-5B7A3507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0" i="0">
                <a:effectLst/>
                <a:latin typeface="Verdana" panose="020B0604030504040204" pitchFamily="34" charset="0"/>
              </a:rPr>
              <a:t>Acme is a simple, generic software architecture description language (ADL) that can be used as a common interchange format for architecture design tools and/or as a foundation for developing new architectural design and analysis tools. </a:t>
            </a:r>
            <a:br>
              <a:rPr lang="en-US" sz="2200" b="0" i="0">
                <a:effectLst/>
                <a:latin typeface="Verdana" panose="020B0604030504040204" pitchFamily="34" charset="0"/>
              </a:rPr>
            </a:br>
            <a:endParaRPr lang="en-PK" sz="2200"/>
          </a:p>
        </p:txBody>
      </p:sp>
    </p:spTree>
    <p:extLst>
      <p:ext uri="{BB962C8B-B14F-4D97-AF65-F5344CB8AC3E}">
        <p14:creationId xmlns:p14="http://schemas.microsoft.com/office/powerpoint/2010/main" val="262433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E118F-0BBF-6143-24C2-078E5D76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0" i="0" dirty="0" err="1"/>
              <a:t>Rapide</a:t>
            </a:r>
            <a:endParaRPr lang="en-P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D896-4FD4-4502-A77C-5B7A3507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0" i="0" dirty="0" err="1">
                <a:effectLst/>
                <a:latin typeface="arial" panose="020B0604020202020204" pitchFamily="34" charset="0"/>
              </a:rPr>
              <a:t>Rapide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 is 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an event-based architecture definition language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. It has a semantics based on causally related events. Simulations of models in </a:t>
            </a:r>
            <a:r>
              <a:rPr lang="en-US" sz="2200" b="0" i="0" dirty="0" err="1">
                <a:effectLst/>
                <a:latin typeface="arial" panose="020B0604020202020204" pitchFamily="34" charset="0"/>
              </a:rPr>
              <a:t>Rapide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 generate causal event histories which can be checked for correctness using event pattern constraints or can be viewed and analyzed by means of the </a:t>
            </a:r>
            <a:r>
              <a:rPr lang="en-US" sz="2200" b="0" i="0" dirty="0" err="1">
                <a:effectLst/>
                <a:latin typeface="arial" panose="020B0604020202020204" pitchFamily="34" charset="0"/>
              </a:rPr>
              <a:t>Rapide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 toolset.</a:t>
            </a: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143978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E118F-0BBF-6143-24C2-078E5D76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lvl="0"/>
            <a:r>
              <a:rPr lang="en-US" sz="5400" b="0" i="0"/>
              <a:t>Wright 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D896-4FD4-4502-A77C-5B7A3507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0" i="0">
                <a:effectLst/>
                <a:latin typeface="arial" panose="020B0604020202020204" pitchFamily="34" charset="0"/>
              </a:rPr>
              <a:t>In software architecture, Wright is </a:t>
            </a:r>
            <a:r>
              <a:rPr lang="en-US" sz="2200" b="1" i="0">
                <a:effectLst/>
                <a:latin typeface="arial" panose="020B0604020202020204" pitchFamily="34" charset="0"/>
              </a:rPr>
              <a:t>an architecture description language developed at Carnegie Mellon University</a:t>
            </a:r>
            <a:r>
              <a:rPr lang="en-US" sz="2200" b="0" i="0">
                <a:effectLst/>
                <a:latin typeface="arial" panose="020B0604020202020204" pitchFamily="34" charset="0"/>
              </a:rPr>
              <a:t>. Wright formalizes a software architecture in terms of concepts such as components, connectors, roles, and ports.</a:t>
            </a:r>
            <a:endParaRPr lang="en-PK" sz="2200"/>
          </a:p>
        </p:txBody>
      </p:sp>
    </p:spTree>
    <p:extLst>
      <p:ext uri="{BB962C8B-B14F-4D97-AF65-F5344CB8AC3E}">
        <p14:creationId xmlns:p14="http://schemas.microsoft.com/office/powerpoint/2010/main" val="230798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E118F-0BBF-6143-24C2-078E5D76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b="0" i="0" dirty="0"/>
              <a:t>UML AS ADL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D896-4FD4-4502-A77C-5B7A3507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effectLst/>
                <a:latin typeface="Open Sans" panose="020B0606030504020204" pitchFamily="34" charset="0"/>
              </a:rPr>
              <a:t>Advantages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 	 Various diagrams to represent the dynamic behavior of the system • Class Diagrams and package diagrams offer the concepts of modular programming • Deployment diagrams may be used to define mapping of logical software objects onto hardware components</a:t>
            </a:r>
          </a:p>
          <a:p>
            <a:pPr marL="0" indent="0">
              <a:buNone/>
            </a:pPr>
            <a:r>
              <a:rPr lang="en-US" sz="3200" b="1" i="0" dirty="0">
                <a:effectLst/>
                <a:latin typeface="Open Sans" panose="020B0606030504020204" pitchFamily="34" charset="0"/>
              </a:rPr>
              <a:t>Disadvantages 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</a:rPr>
              <a:t>	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UML notations are less formal than ADL is. • The concept of connectors, fundamental to ADL does not exist in UML.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774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46A1E53C-E105-F7EE-7025-753332202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-34289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143F6-64C5-DEFB-9EA0-3245B479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1FE40988-914A-32F0-B91C-811858092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2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ECE61C00-77BC-8AE1-892C-8B7A7B961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06" r="-1" b="-1"/>
          <a:stretch/>
        </p:blipFill>
        <p:spPr>
          <a:xfrm>
            <a:off x="20" y="-142865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8F064-0D9E-410B-875B-4F6E4EB4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Software Architectural Issues and ADL’s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E408A-7EB1-1814-6433-9E33AE65311C}"/>
              </a:ext>
            </a:extLst>
          </p:cNvPr>
          <p:cNvSpPr txBox="1"/>
          <p:nvPr/>
        </p:nvSpPr>
        <p:spPr>
          <a:xfrm>
            <a:off x="3595116" y="4386911"/>
            <a:ext cx="6172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			Group members</a:t>
            </a:r>
          </a:p>
          <a:p>
            <a:r>
              <a:rPr lang="en-US" sz="2000" b="1" dirty="0"/>
              <a:t>Hassan Akhtar</a:t>
            </a:r>
          </a:p>
          <a:p>
            <a:r>
              <a:rPr lang="en-US" sz="2000" b="1" dirty="0"/>
              <a:t>Abu Hurairah</a:t>
            </a:r>
          </a:p>
          <a:p>
            <a:r>
              <a:rPr lang="en-US" sz="2000" b="1" dirty="0"/>
              <a:t>Mustafa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5768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D8B4-9762-71E7-0C9B-20335F6B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Software Architectural Issues</a:t>
            </a:r>
            <a:endParaRPr lang="en-PK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E6BE-AC5D-D2DA-A6EE-A278A7CB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New Technological Challenges. ...</a:t>
            </a:r>
            <a:endParaRPr lang="en-PK" sz="40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Becoming Attached to Ideas. ...</a:t>
            </a:r>
            <a:endParaRPr lang="en-PK" sz="40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Industry Specialization. ...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Inconsistent Software Development Process.</a:t>
            </a:r>
            <a:endParaRPr lang="en-PK" sz="40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AD51-2BAC-ABB0-AD33-DB893DB2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effectLst/>
              </a:rPr>
              <a:t>New Technological Challenges. ...</a:t>
            </a:r>
            <a:br>
              <a:rPr lang="en-US" sz="5000">
                <a:effectLst/>
              </a:rPr>
            </a:br>
            <a:endParaRPr lang="en-US" sz="50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Content Placeholder 4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835D9E0-4FD3-5738-5D2A-2404F052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5" r="3209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115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0733-94B1-E8C7-2A88-5C7D4693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664" y="2003034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effectLst/>
              </a:rPr>
              <a:t>Becoming Attached to Ideas. ...</a:t>
            </a:r>
            <a:br>
              <a:rPr lang="en-US" sz="5000">
                <a:effectLst/>
              </a:rPr>
            </a:br>
            <a:endParaRPr lang="en-US" sz="5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Lightbulb idea concept">
            <a:extLst>
              <a:ext uri="{FF2B5EF4-FFF2-40B4-BE49-F238E27FC236}">
                <a16:creationId xmlns:a16="http://schemas.microsoft.com/office/drawing/2014/main" id="{E67CC3CB-4E05-F560-6FF3-EDF7C2FBA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-19049" y="-142865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055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A62-0734-E0D1-E5CA-000B8DCD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effectLst/>
              </a:rPr>
              <a:t>Industry Specialization. ...</a:t>
            </a:r>
            <a:br>
              <a:rPr lang="en-US" sz="5000">
                <a:effectLst/>
              </a:rPr>
            </a:br>
            <a:endParaRPr lang="en-US" sz="5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oup of people sitting around a table&#10;&#10;Description automatically generated with low confidence">
            <a:extLst>
              <a:ext uri="{FF2B5EF4-FFF2-40B4-BE49-F238E27FC236}">
                <a16:creationId xmlns:a16="http://schemas.microsoft.com/office/drawing/2014/main" id="{5EAB1073-EE78-9CC1-27C3-1C19B12AD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2" r="1854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196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DC77-D473-A9C0-29D8-898AF8B0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>
                <a:effectLst/>
              </a:rPr>
              <a:t>Inconsistent Software Development Process.</a:t>
            </a:r>
            <a:br>
              <a:rPr lang="en-US" sz="3800" b="1">
                <a:effectLst/>
              </a:rPr>
            </a:br>
            <a:endParaRPr lang="en-US" sz="3800" b="1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221BBFA-9395-F648-549D-B42FBFD91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493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29A6A-524A-7C7C-115E-E66B7208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 b="1" i="0" dirty="0">
                <a:effectLst/>
                <a:latin typeface="Arial" panose="020B0604020202020204" pitchFamily="34" charset="0"/>
              </a:rPr>
              <a:t>Architectural Description Language</a:t>
            </a:r>
            <a:endParaRPr lang="en-PK" sz="42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ADFF-F251-76A5-A7BD-4B6CD2F86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  <a:latin typeface="Arial" panose="020B0604020202020204" pitchFamily="34" charset="0"/>
              </a:rPr>
              <a:t>An architectural description language (ADL) is used to describe a software architecture. An ADL may be a formal or semi-formal descriptive language, a graphics language, or include both.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06293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D5EBF-7A3B-C642-7E1B-ADCC2EDD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Elements of ADL’s</a:t>
            </a:r>
            <a:endParaRPr lang="en-PK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B6CD05B-1CB6-D315-0B05-1E7EAF084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41912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73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322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Open Sans</vt:lpstr>
      <vt:lpstr>Verdana</vt:lpstr>
      <vt:lpstr>Office Theme</vt:lpstr>
      <vt:lpstr>PowerPoint Presentation</vt:lpstr>
      <vt:lpstr>Software Architectural Issues and ADL’s</vt:lpstr>
      <vt:lpstr>Software Architectural Issues</vt:lpstr>
      <vt:lpstr>New Technological Challenges. ... </vt:lpstr>
      <vt:lpstr>Becoming Attached to Ideas. ... </vt:lpstr>
      <vt:lpstr>Industry Specialization. ... </vt:lpstr>
      <vt:lpstr>Inconsistent Software Development Process. </vt:lpstr>
      <vt:lpstr>Architectural Description Language</vt:lpstr>
      <vt:lpstr>Elements of ADL’s</vt:lpstr>
      <vt:lpstr>Names of some ADL’s</vt:lpstr>
      <vt:lpstr>ACME</vt:lpstr>
      <vt:lpstr>Rapide</vt:lpstr>
      <vt:lpstr>Wright </vt:lpstr>
      <vt:lpstr>UML AS ADL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Architectural Issues and ADL </dc:title>
  <dc:creator>02-131202-019</dc:creator>
  <cp:lastModifiedBy>02-131202-019</cp:lastModifiedBy>
  <cp:revision>2</cp:revision>
  <dcterms:created xsi:type="dcterms:W3CDTF">2022-05-29T10:30:55Z</dcterms:created>
  <dcterms:modified xsi:type="dcterms:W3CDTF">2022-05-29T12:15:24Z</dcterms:modified>
</cp:coreProperties>
</file>