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314" r:id="rId2"/>
    <p:sldId id="328" r:id="rId3"/>
    <p:sldId id="327" r:id="rId4"/>
    <p:sldId id="329" r:id="rId5"/>
    <p:sldId id="330" r:id="rId6"/>
    <p:sldId id="331" r:id="rId7"/>
    <p:sldId id="33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l Khan" initials="Eng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727" autoAdjust="0"/>
  </p:normalViewPr>
  <p:slideViewPr>
    <p:cSldViewPr>
      <p:cViewPr varScale="1">
        <p:scale>
          <a:sx n="87" d="100"/>
          <a:sy n="87" d="100"/>
        </p:scale>
        <p:origin x="678" y="90"/>
      </p:cViewPr>
      <p:guideLst>
        <p:guide orient="horz" pos="2160"/>
        <p:guide pos="3840"/>
      </p:guideLst>
    </p:cSldViewPr>
  </p:slideViewPr>
  <p:notesTextViewPr>
    <p:cViewPr>
      <p:scale>
        <a:sx n="1" d="1"/>
        <a:sy n="1" d="1"/>
      </p:scale>
      <p:origin x="0" y="0"/>
    </p:cViewPr>
  </p:notesTextViewPr>
  <p:notesViewPr>
    <p:cSldViewPr>
      <p:cViewPr varScale="1">
        <p:scale>
          <a:sx n="83" d="100"/>
          <a:sy n="83" d="100"/>
        </p:scale>
        <p:origin x="-198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LAB 4</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B8FA50-C89B-4D83-A678-4D1A0740DDC5}" type="datetimeFigureOut">
              <a:rPr lang="en-US" smtClean="0"/>
              <a:t>12/8/2022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C62E58-1B0F-4F93-B773-348DF7D3FF3E}" type="slidenum">
              <a:rPr lang="en-US" smtClean="0"/>
              <a:t>‹#›</a:t>
            </a:fld>
            <a:endParaRPr lang="en-US"/>
          </a:p>
        </p:txBody>
      </p:sp>
    </p:spTree>
    <p:extLst>
      <p:ext uri="{BB962C8B-B14F-4D97-AF65-F5344CB8AC3E}">
        <p14:creationId xmlns:p14="http://schemas.microsoft.com/office/powerpoint/2010/main" val="295882254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LAB 4</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CFD552-56C9-4F2A-B0CB-A111E4C48FA8}" type="datetimeFigureOut">
              <a:rPr lang="en-IN" smtClean="0"/>
              <a:pPr/>
              <a:t>08-12-2022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50696E-F912-42C9-8D35-BD26179B7BCE}" type="slidenum">
              <a:rPr lang="en-IN" smtClean="0"/>
              <a:pPr/>
              <a:t>‹#›</a:t>
            </a:fld>
            <a:endParaRPr lang="en-IN"/>
          </a:p>
        </p:txBody>
      </p:sp>
    </p:spTree>
    <p:extLst>
      <p:ext uri="{BB962C8B-B14F-4D97-AF65-F5344CB8AC3E}">
        <p14:creationId xmlns:p14="http://schemas.microsoft.com/office/powerpoint/2010/main" val="59187720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0696E-F912-42C9-8D35-BD26179B7BCE}" type="slidenum">
              <a:rPr lang="en-IN" smtClean="0"/>
              <a:pPr/>
              <a:t>1</a:t>
            </a:fld>
            <a:endParaRPr lang="en-IN"/>
          </a:p>
        </p:txBody>
      </p:sp>
      <p:sp>
        <p:nvSpPr>
          <p:cNvPr id="5" name="Header Placeholder 4"/>
          <p:cNvSpPr>
            <a:spLocks noGrp="1"/>
          </p:cNvSpPr>
          <p:nvPr>
            <p:ph type="hdr" sz="quarter" idx="11"/>
          </p:nvPr>
        </p:nvSpPr>
        <p:spPr/>
        <p:txBody>
          <a:bodyPr/>
          <a:lstStyle/>
          <a:p>
            <a:r>
              <a:rPr lang="en-IN" smtClean="0"/>
              <a:t>LAB 4</a:t>
            </a:r>
            <a:endParaRPr lang="en-IN"/>
          </a:p>
        </p:txBody>
      </p:sp>
    </p:spTree>
    <p:extLst>
      <p:ext uri="{BB962C8B-B14F-4D97-AF65-F5344CB8AC3E}">
        <p14:creationId xmlns:p14="http://schemas.microsoft.com/office/powerpoint/2010/main" val="63981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IN" smtClean="0"/>
              <a:t>LAB 4</a:t>
            </a:r>
            <a:endParaRPr lang="en-IN"/>
          </a:p>
        </p:txBody>
      </p:sp>
      <p:sp>
        <p:nvSpPr>
          <p:cNvPr id="5" name="Slide Number Placeholder 4"/>
          <p:cNvSpPr>
            <a:spLocks noGrp="1"/>
          </p:cNvSpPr>
          <p:nvPr>
            <p:ph type="sldNum" sz="quarter" idx="11"/>
          </p:nvPr>
        </p:nvSpPr>
        <p:spPr/>
        <p:txBody>
          <a:bodyPr/>
          <a:lstStyle/>
          <a:p>
            <a:fld id="{CF50696E-F912-42C9-8D35-BD26179B7BCE}" type="slidenum">
              <a:rPr lang="en-IN" smtClean="0"/>
              <a:pPr/>
              <a:t>7</a:t>
            </a:fld>
            <a:endParaRPr lang="en-IN"/>
          </a:p>
        </p:txBody>
      </p:sp>
    </p:spTree>
    <p:extLst>
      <p:ext uri="{BB962C8B-B14F-4D97-AF65-F5344CB8AC3E}">
        <p14:creationId xmlns:p14="http://schemas.microsoft.com/office/powerpoint/2010/main" val="221594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E71439-3E30-4653-9E8A-BF7BE6E987C7}" type="datetime1">
              <a:rPr lang="en-IN" smtClean="0"/>
              <a:t>08-12-2022</a:t>
            </a:fld>
            <a:endParaRPr lang="en-IN"/>
          </a:p>
        </p:txBody>
      </p:sp>
      <p:sp>
        <p:nvSpPr>
          <p:cNvPr id="5" name="Footer Placeholder 4"/>
          <p:cNvSpPr>
            <a:spLocks noGrp="1"/>
          </p:cNvSpPr>
          <p:nvPr>
            <p:ph type="ftr" sz="quarter" idx="11"/>
          </p:nvPr>
        </p:nvSpPr>
        <p:spPr/>
        <p:txBody>
          <a:bodyPr/>
          <a:lstStyle/>
          <a:p>
            <a:r>
              <a:rPr lang="en-US" smtClean="0"/>
              <a:t>ESD FALL 2022 BSE 5</a:t>
            </a:r>
            <a:endParaRPr lang="en-IN"/>
          </a:p>
        </p:txBody>
      </p:sp>
      <p:sp>
        <p:nvSpPr>
          <p:cNvPr id="6" name="Slide Number Placeholder 5"/>
          <p:cNvSpPr>
            <a:spLocks noGrp="1"/>
          </p:cNvSpPr>
          <p:nvPr>
            <p:ph type="sldNum" sz="quarter" idx="12"/>
          </p:nvPr>
        </p:nvSpPr>
        <p:spPr/>
        <p:txBody>
          <a:bodyPr/>
          <a:lstStyle/>
          <a:p>
            <a:fld id="{9CF4C7A7-2D0E-4CF5-BDEC-20E487A6F259}"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66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BF21BD-33F0-46DC-89D2-FBE1934B7BF0}" type="datetime1">
              <a:rPr lang="en-IN" smtClean="0"/>
              <a:t>08-12-2022</a:t>
            </a:fld>
            <a:endParaRPr lang="en-IN"/>
          </a:p>
        </p:txBody>
      </p:sp>
      <p:sp>
        <p:nvSpPr>
          <p:cNvPr id="5" name="Footer Placeholder 4"/>
          <p:cNvSpPr>
            <a:spLocks noGrp="1"/>
          </p:cNvSpPr>
          <p:nvPr>
            <p:ph type="ftr" sz="quarter" idx="11"/>
          </p:nvPr>
        </p:nvSpPr>
        <p:spPr/>
        <p:txBody>
          <a:bodyPr/>
          <a:lstStyle/>
          <a:p>
            <a:r>
              <a:rPr lang="en-US" smtClean="0"/>
              <a:t>ESD FALL 2022 BSE 5</a:t>
            </a:r>
            <a:endParaRPr lang="en-IN"/>
          </a:p>
        </p:txBody>
      </p:sp>
      <p:sp>
        <p:nvSpPr>
          <p:cNvPr id="6" name="Slide Number Placeholder 5"/>
          <p:cNvSpPr>
            <a:spLocks noGrp="1"/>
          </p:cNvSpPr>
          <p:nvPr>
            <p:ph type="sldNum" sz="quarter" idx="12"/>
          </p:nvPr>
        </p:nvSpPr>
        <p:spPr/>
        <p:txBody>
          <a:bodyPr/>
          <a:lstStyle/>
          <a:p>
            <a:fld id="{9CF4C7A7-2D0E-4CF5-BDEC-20E487A6F259}" type="slidenum">
              <a:rPr lang="en-IN" smtClean="0"/>
              <a:pPr/>
              <a:t>‹#›</a:t>
            </a:fld>
            <a:endParaRPr lang="en-IN"/>
          </a:p>
        </p:txBody>
      </p:sp>
    </p:spTree>
    <p:extLst>
      <p:ext uri="{BB962C8B-B14F-4D97-AF65-F5344CB8AC3E}">
        <p14:creationId xmlns:p14="http://schemas.microsoft.com/office/powerpoint/2010/main" val="127086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762DBE-FA35-41C2-86D5-434B93A22678}" type="datetime1">
              <a:rPr lang="en-IN" smtClean="0"/>
              <a:t>08-12-2022</a:t>
            </a:fld>
            <a:endParaRPr lang="en-IN"/>
          </a:p>
        </p:txBody>
      </p:sp>
      <p:sp>
        <p:nvSpPr>
          <p:cNvPr id="5" name="Footer Placeholder 4"/>
          <p:cNvSpPr>
            <a:spLocks noGrp="1"/>
          </p:cNvSpPr>
          <p:nvPr>
            <p:ph type="ftr" sz="quarter" idx="11"/>
          </p:nvPr>
        </p:nvSpPr>
        <p:spPr/>
        <p:txBody>
          <a:bodyPr/>
          <a:lstStyle/>
          <a:p>
            <a:r>
              <a:rPr lang="en-US" smtClean="0"/>
              <a:t>ESD FALL 2022 BSE 5</a:t>
            </a:r>
            <a:endParaRPr lang="en-IN"/>
          </a:p>
        </p:txBody>
      </p:sp>
      <p:sp>
        <p:nvSpPr>
          <p:cNvPr id="6" name="Slide Number Placeholder 5"/>
          <p:cNvSpPr>
            <a:spLocks noGrp="1"/>
          </p:cNvSpPr>
          <p:nvPr>
            <p:ph type="sldNum" sz="quarter" idx="12"/>
          </p:nvPr>
        </p:nvSpPr>
        <p:spPr/>
        <p:txBody>
          <a:bodyPr/>
          <a:lstStyle/>
          <a:p>
            <a:fld id="{9CF4C7A7-2D0E-4CF5-BDEC-20E487A6F259}" type="slidenum">
              <a:rPr lang="en-IN" smtClean="0"/>
              <a:pPr/>
              <a:t>‹#›</a:t>
            </a:fld>
            <a:endParaRPr lang="en-IN"/>
          </a:p>
        </p:txBody>
      </p:sp>
    </p:spTree>
    <p:extLst>
      <p:ext uri="{BB962C8B-B14F-4D97-AF65-F5344CB8AC3E}">
        <p14:creationId xmlns:p14="http://schemas.microsoft.com/office/powerpoint/2010/main" val="176870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21CB4-D01F-4326-A2E0-DCC0EF42DBD5}" type="datetime1">
              <a:rPr lang="en-IN" smtClean="0"/>
              <a:t>08-12-2022</a:t>
            </a:fld>
            <a:endParaRPr lang="en-IN"/>
          </a:p>
        </p:txBody>
      </p:sp>
      <p:sp>
        <p:nvSpPr>
          <p:cNvPr id="5" name="Footer Placeholder 4"/>
          <p:cNvSpPr>
            <a:spLocks noGrp="1"/>
          </p:cNvSpPr>
          <p:nvPr>
            <p:ph type="ftr" sz="quarter" idx="11"/>
          </p:nvPr>
        </p:nvSpPr>
        <p:spPr/>
        <p:txBody>
          <a:bodyPr/>
          <a:lstStyle/>
          <a:p>
            <a:r>
              <a:rPr lang="en-US" smtClean="0"/>
              <a:t>ESD FALL 2022 BSE 5</a:t>
            </a:r>
            <a:endParaRPr lang="en-IN"/>
          </a:p>
        </p:txBody>
      </p:sp>
      <p:sp>
        <p:nvSpPr>
          <p:cNvPr id="6" name="Slide Number Placeholder 5"/>
          <p:cNvSpPr>
            <a:spLocks noGrp="1"/>
          </p:cNvSpPr>
          <p:nvPr>
            <p:ph type="sldNum" sz="quarter" idx="12"/>
          </p:nvPr>
        </p:nvSpPr>
        <p:spPr/>
        <p:txBody>
          <a:bodyPr/>
          <a:lstStyle/>
          <a:p>
            <a:fld id="{9CF4C7A7-2D0E-4CF5-BDEC-20E487A6F259}" type="slidenum">
              <a:rPr lang="en-IN" smtClean="0"/>
              <a:pPr/>
              <a:t>‹#›</a:t>
            </a:fld>
            <a:endParaRPr lang="en-IN"/>
          </a:p>
        </p:txBody>
      </p:sp>
    </p:spTree>
    <p:extLst>
      <p:ext uri="{BB962C8B-B14F-4D97-AF65-F5344CB8AC3E}">
        <p14:creationId xmlns:p14="http://schemas.microsoft.com/office/powerpoint/2010/main" val="102565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0C27F-3CAC-4B2D-A257-3E5E3EBB01E3}" type="datetime1">
              <a:rPr lang="en-IN" smtClean="0"/>
              <a:t>08-12-2022</a:t>
            </a:fld>
            <a:endParaRPr lang="en-IN"/>
          </a:p>
        </p:txBody>
      </p:sp>
      <p:sp>
        <p:nvSpPr>
          <p:cNvPr id="5" name="Footer Placeholder 4"/>
          <p:cNvSpPr>
            <a:spLocks noGrp="1"/>
          </p:cNvSpPr>
          <p:nvPr>
            <p:ph type="ftr" sz="quarter" idx="11"/>
          </p:nvPr>
        </p:nvSpPr>
        <p:spPr/>
        <p:txBody>
          <a:bodyPr/>
          <a:lstStyle/>
          <a:p>
            <a:r>
              <a:rPr lang="en-US" smtClean="0"/>
              <a:t>ESD FALL 2022 BSE 5</a:t>
            </a:r>
            <a:endParaRPr lang="en-IN"/>
          </a:p>
        </p:txBody>
      </p:sp>
      <p:sp>
        <p:nvSpPr>
          <p:cNvPr id="6" name="Slide Number Placeholder 5"/>
          <p:cNvSpPr>
            <a:spLocks noGrp="1"/>
          </p:cNvSpPr>
          <p:nvPr>
            <p:ph type="sldNum" sz="quarter" idx="12"/>
          </p:nvPr>
        </p:nvSpPr>
        <p:spPr/>
        <p:txBody>
          <a:bodyPr/>
          <a:lstStyle/>
          <a:p>
            <a:fld id="{9CF4C7A7-2D0E-4CF5-BDEC-20E487A6F259}"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30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6C3256-0536-4D0B-84C2-2D6AAB53FB21}" type="datetime1">
              <a:rPr lang="en-IN" smtClean="0"/>
              <a:t>08-12-2022</a:t>
            </a:fld>
            <a:endParaRPr lang="en-IN"/>
          </a:p>
        </p:txBody>
      </p:sp>
      <p:sp>
        <p:nvSpPr>
          <p:cNvPr id="6" name="Footer Placeholder 5"/>
          <p:cNvSpPr>
            <a:spLocks noGrp="1"/>
          </p:cNvSpPr>
          <p:nvPr>
            <p:ph type="ftr" sz="quarter" idx="11"/>
          </p:nvPr>
        </p:nvSpPr>
        <p:spPr/>
        <p:txBody>
          <a:bodyPr/>
          <a:lstStyle/>
          <a:p>
            <a:r>
              <a:rPr lang="en-US" smtClean="0"/>
              <a:t>ESD FALL 2022 BSE 5</a:t>
            </a:r>
            <a:endParaRPr lang="en-IN"/>
          </a:p>
        </p:txBody>
      </p:sp>
      <p:sp>
        <p:nvSpPr>
          <p:cNvPr id="7" name="Slide Number Placeholder 6"/>
          <p:cNvSpPr>
            <a:spLocks noGrp="1"/>
          </p:cNvSpPr>
          <p:nvPr>
            <p:ph type="sldNum" sz="quarter" idx="12"/>
          </p:nvPr>
        </p:nvSpPr>
        <p:spPr/>
        <p:txBody>
          <a:bodyPr/>
          <a:lstStyle/>
          <a:p>
            <a:fld id="{9CF4C7A7-2D0E-4CF5-BDEC-20E487A6F259}" type="slidenum">
              <a:rPr lang="en-IN" smtClean="0"/>
              <a:pPr/>
              <a:t>‹#›</a:t>
            </a:fld>
            <a:endParaRPr lang="en-IN"/>
          </a:p>
        </p:txBody>
      </p:sp>
    </p:spTree>
    <p:extLst>
      <p:ext uri="{BB962C8B-B14F-4D97-AF65-F5344CB8AC3E}">
        <p14:creationId xmlns:p14="http://schemas.microsoft.com/office/powerpoint/2010/main" val="95773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E3A172-D96B-4768-BD2A-4B2CE3EB4E1C}" type="datetime1">
              <a:rPr lang="en-IN" smtClean="0"/>
              <a:t>08-12-2022</a:t>
            </a:fld>
            <a:endParaRPr lang="en-IN"/>
          </a:p>
        </p:txBody>
      </p:sp>
      <p:sp>
        <p:nvSpPr>
          <p:cNvPr id="8" name="Footer Placeholder 7"/>
          <p:cNvSpPr>
            <a:spLocks noGrp="1"/>
          </p:cNvSpPr>
          <p:nvPr>
            <p:ph type="ftr" sz="quarter" idx="11"/>
          </p:nvPr>
        </p:nvSpPr>
        <p:spPr/>
        <p:txBody>
          <a:bodyPr/>
          <a:lstStyle/>
          <a:p>
            <a:r>
              <a:rPr lang="en-US" smtClean="0"/>
              <a:t>ESD FALL 2022 BSE 5</a:t>
            </a:r>
            <a:endParaRPr lang="en-IN"/>
          </a:p>
        </p:txBody>
      </p:sp>
      <p:sp>
        <p:nvSpPr>
          <p:cNvPr id="9" name="Slide Number Placeholder 8"/>
          <p:cNvSpPr>
            <a:spLocks noGrp="1"/>
          </p:cNvSpPr>
          <p:nvPr>
            <p:ph type="sldNum" sz="quarter" idx="12"/>
          </p:nvPr>
        </p:nvSpPr>
        <p:spPr/>
        <p:txBody>
          <a:bodyPr/>
          <a:lstStyle/>
          <a:p>
            <a:fld id="{9CF4C7A7-2D0E-4CF5-BDEC-20E487A6F259}" type="slidenum">
              <a:rPr lang="en-IN" smtClean="0"/>
              <a:pPr/>
              <a:t>‹#›</a:t>
            </a:fld>
            <a:endParaRPr lang="en-IN"/>
          </a:p>
        </p:txBody>
      </p:sp>
    </p:spTree>
    <p:extLst>
      <p:ext uri="{BB962C8B-B14F-4D97-AF65-F5344CB8AC3E}">
        <p14:creationId xmlns:p14="http://schemas.microsoft.com/office/powerpoint/2010/main" val="249210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F0B5C4-9804-4FC1-8D4F-466009704642}" type="datetime1">
              <a:rPr lang="en-IN" smtClean="0"/>
              <a:t>08-12-2022</a:t>
            </a:fld>
            <a:endParaRPr lang="en-IN"/>
          </a:p>
        </p:txBody>
      </p:sp>
      <p:sp>
        <p:nvSpPr>
          <p:cNvPr id="4" name="Footer Placeholder 3"/>
          <p:cNvSpPr>
            <a:spLocks noGrp="1"/>
          </p:cNvSpPr>
          <p:nvPr>
            <p:ph type="ftr" sz="quarter" idx="11"/>
          </p:nvPr>
        </p:nvSpPr>
        <p:spPr/>
        <p:txBody>
          <a:bodyPr/>
          <a:lstStyle/>
          <a:p>
            <a:r>
              <a:rPr lang="en-US" smtClean="0"/>
              <a:t>ESD FALL 2022 BSE 5</a:t>
            </a:r>
            <a:endParaRPr lang="en-IN"/>
          </a:p>
        </p:txBody>
      </p:sp>
      <p:sp>
        <p:nvSpPr>
          <p:cNvPr id="5" name="Slide Number Placeholder 4"/>
          <p:cNvSpPr>
            <a:spLocks noGrp="1"/>
          </p:cNvSpPr>
          <p:nvPr>
            <p:ph type="sldNum" sz="quarter" idx="12"/>
          </p:nvPr>
        </p:nvSpPr>
        <p:spPr/>
        <p:txBody>
          <a:bodyPr/>
          <a:lstStyle/>
          <a:p>
            <a:fld id="{9CF4C7A7-2D0E-4CF5-BDEC-20E487A6F259}" type="slidenum">
              <a:rPr lang="en-IN" smtClean="0"/>
              <a:pPr/>
              <a:t>‹#›</a:t>
            </a:fld>
            <a:endParaRPr lang="en-IN"/>
          </a:p>
        </p:txBody>
      </p:sp>
    </p:spTree>
    <p:extLst>
      <p:ext uri="{BB962C8B-B14F-4D97-AF65-F5344CB8AC3E}">
        <p14:creationId xmlns:p14="http://schemas.microsoft.com/office/powerpoint/2010/main" val="22580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5FD0D7-7CAE-436F-87EA-1CAAB8E5744D}" type="datetime1">
              <a:rPr lang="en-IN" smtClean="0"/>
              <a:t>08-12-2022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ESD FALL 2022 BSE 5</a:t>
            </a:r>
            <a:endParaRPr lang="en-IN"/>
          </a:p>
        </p:txBody>
      </p:sp>
      <p:sp>
        <p:nvSpPr>
          <p:cNvPr id="9" name="Slide Number Placeholder 8"/>
          <p:cNvSpPr>
            <a:spLocks noGrp="1"/>
          </p:cNvSpPr>
          <p:nvPr>
            <p:ph type="sldNum" sz="quarter" idx="12"/>
          </p:nvPr>
        </p:nvSpPr>
        <p:spPr/>
        <p:txBody>
          <a:bodyPr/>
          <a:lstStyle/>
          <a:p>
            <a:fld id="{9CF4C7A7-2D0E-4CF5-BDEC-20E487A6F259}" type="slidenum">
              <a:rPr lang="en-IN" smtClean="0"/>
              <a:pPr/>
              <a:t>‹#›</a:t>
            </a:fld>
            <a:endParaRPr lang="en-IN"/>
          </a:p>
        </p:txBody>
      </p:sp>
    </p:spTree>
    <p:extLst>
      <p:ext uri="{BB962C8B-B14F-4D97-AF65-F5344CB8AC3E}">
        <p14:creationId xmlns:p14="http://schemas.microsoft.com/office/powerpoint/2010/main" val="386735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F84C7D-2037-4BDA-8E47-E4F373C6ECE0}" type="datetime1">
              <a:rPr lang="en-IN" smtClean="0"/>
              <a:t>08-12-2022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ESD FALL 2022 BSE 5</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F4C7A7-2D0E-4CF5-BDEC-20E487A6F259}" type="slidenum">
              <a:rPr lang="en-IN" smtClean="0"/>
              <a:pPr/>
              <a:t>‹#›</a:t>
            </a:fld>
            <a:endParaRPr lang="en-IN"/>
          </a:p>
        </p:txBody>
      </p:sp>
    </p:spTree>
    <p:extLst>
      <p:ext uri="{BB962C8B-B14F-4D97-AF65-F5344CB8AC3E}">
        <p14:creationId xmlns:p14="http://schemas.microsoft.com/office/powerpoint/2010/main" val="209525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41ACF-96EC-4AF3-A376-C45D63FF97D9}" type="datetime1">
              <a:rPr lang="en-IN" smtClean="0"/>
              <a:t>08-12-2022</a:t>
            </a:fld>
            <a:endParaRPr lang="en-IN"/>
          </a:p>
        </p:txBody>
      </p:sp>
      <p:sp>
        <p:nvSpPr>
          <p:cNvPr id="6" name="Footer Placeholder 5"/>
          <p:cNvSpPr>
            <a:spLocks noGrp="1"/>
          </p:cNvSpPr>
          <p:nvPr>
            <p:ph type="ftr" sz="quarter" idx="11"/>
          </p:nvPr>
        </p:nvSpPr>
        <p:spPr/>
        <p:txBody>
          <a:bodyPr/>
          <a:lstStyle/>
          <a:p>
            <a:r>
              <a:rPr lang="en-US" smtClean="0"/>
              <a:t>ESD FALL 2022 BSE 5</a:t>
            </a:r>
            <a:endParaRPr lang="en-IN"/>
          </a:p>
        </p:txBody>
      </p:sp>
      <p:sp>
        <p:nvSpPr>
          <p:cNvPr id="7" name="Slide Number Placeholder 6"/>
          <p:cNvSpPr>
            <a:spLocks noGrp="1"/>
          </p:cNvSpPr>
          <p:nvPr>
            <p:ph type="sldNum" sz="quarter" idx="12"/>
          </p:nvPr>
        </p:nvSpPr>
        <p:spPr/>
        <p:txBody>
          <a:bodyPr/>
          <a:lstStyle/>
          <a:p>
            <a:fld id="{9CF4C7A7-2D0E-4CF5-BDEC-20E487A6F259}" type="slidenum">
              <a:rPr lang="en-IN" smtClean="0"/>
              <a:pPr/>
              <a:t>‹#›</a:t>
            </a:fld>
            <a:endParaRPr lang="en-IN"/>
          </a:p>
        </p:txBody>
      </p:sp>
    </p:spTree>
    <p:extLst>
      <p:ext uri="{BB962C8B-B14F-4D97-AF65-F5344CB8AC3E}">
        <p14:creationId xmlns:p14="http://schemas.microsoft.com/office/powerpoint/2010/main" val="2920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DEB0E8-5CB1-41E3-886E-92EEFB89A4A8}" type="datetime1">
              <a:rPr lang="en-IN" smtClean="0"/>
              <a:t>08-12-2022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ESD FALL 2022 BSE 5</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F4C7A7-2D0E-4CF5-BDEC-20E487A6F259}"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1011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2000"/>
            <a:ext cx="10058400" cy="3566160"/>
          </a:xfrm>
        </p:spPr>
        <p:txBody>
          <a:bodyPr>
            <a:normAutofit/>
          </a:bodyPr>
          <a:lstStyle/>
          <a:p>
            <a:pPr algn="ctr">
              <a:spcBef>
                <a:spcPts val="0"/>
              </a:spcBef>
            </a:pPr>
            <a:r>
              <a:rPr lang="en-IN" sz="4000" dirty="0" smtClean="0">
                <a:latin typeface="Impact" panose="020B0806030902050204" pitchFamily="34" charset="0"/>
              </a:rPr>
              <a:t>EMBEDDED SYSTEM DESIGN LAB</a:t>
            </a:r>
            <a:r>
              <a:rPr lang="en-US" sz="4000" b="1" dirty="0">
                <a:latin typeface="Impact" panose="020B0806030902050204" pitchFamily="34" charset="0"/>
              </a:rPr>
              <a:t/>
            </a:r>
            <a:br>
              <a:rPr lang="en-US" sz="4000" b="1" dirty="0">
                <a:latin typeface="Impact" panose="020B0806030902050204" pitchFamily="34" charset="0"/>
              </a:rPr>
            </a:br>
            <a:endParaRPr lang="en-IN" sz="4000" b="1" dirty="0">
              <a:latin typeface="Impact" panose="020B0806030902050204" pitchFamily="34" charset="0"/>
            </a:endParaRPr>
          </a:p>
        </p:txBody>
      </p:sp>
      <p:sp>
        <p:nvSpPr>
          <p:cNvPr id="3" name="Subtitle 2"/>
          <p:cNvSpPr>
            <a:spLocks noGrp="1"/>
          </p:cNvSpPr>
          <p:nvPr>
            <p:ph type="subTitle" idx="1"/>
          </p:nvPr>
        </p:nvSpPr>
        <p:spPr>
          <a:xfrm>
            <a:off x="1085907" y="4421083"/>
            <a:ext cx="11255144" cy="2221264"/>
          </a:xfrm>
        </p:spPr>
        <p:txBody>
          <a:bodyPr>
            <a:noAutofit/>
          </a:bodyPr>
          <a:lstStyle/>
          <a:p>
            <a:pPr>
              <a:spcBef>
                <a:spcPts val="0"/>
              </a:spcBef>
              <a:spcAft>
                <a:spcPts val="0"/>
              </a:spcAft>
            </a:pPr>
            <a:r>
              <a:rPr lang="en-US" b="1" cap="none" dirty="0">
                <a:latin typeface="Cambria" panose="02040503050406030204" pitchFamily="18" charset="0"/>
              </a:rPr>
              <a:t>Lab Instructor</a:t>
            </a:r>
            <a:r>
              <a:rPr lang="en-US" b="1" cap="none" dirty="0" smtClean="0">
                <a:latin typeface="Cambria" panose="02040503050406030204" pitchFamily="18" charset="0"/>
              </a:rPr>
              <a:t>..</a:t>
            </a:r>
          </a:p>
          <a:p>
            <a:pPr>
              <a:spcBef>
                <a:spcPts val="0"/>
              </a:spcBef>
              <a:spcAft>
                <a:spcPts val="0"/>
              </a:spcAft>
            </a:pPr>
            <a:endParaRPr lang="en-US" b="1" cap="none" dirty="0">
              <a:latin typeface="Cambria" panose="02040503050406030204" pitchFamily="18" charset="0"/>
            </a:endParaRPr>
          </a:p>
          <a:p>
            <a:pPr>
              <a:spcBef>
                <a:spcPts val="0"/>
              </a:spcBef>
              <a:spcAft>
                <a:spcPts val="0"/>
              </a:spcAft>
            </a:pPr>
            <a:r>
              <a:rPr lang="en-US" sz="2000" b="1" cap="none" dirty="0" smtClean="0">
                <a:latin typeface="Cambria" panose="02040503050406030204" pitchFamily="18" charset="0"/>
              </a:rPr>
              <a:t>Engr</a:t>
            </a:r>
            <a:r>
              <a:rPr lang="en-US" sz="2000" b="1" cap="none" dirty="0">
                <a:latin typeface="Cambria" panose="02040503050406030204" pitchFamily="18" charset="0"/>
              </a:rPr>
              <a:t>. Syed Zia </a:t>
            </a:r>
            <a:r>
              <a:rPr lang="en-US" sz="2000" b="1" cap="none" dirty="0" smtClean="0">
                <a:latin typeface="Cambria" panose="02040503050406030204" pitchFamily="18" charset="0"/>
              </a:rPr>
              <a:t>Uddin</a:t>
            </a:r>
          </a:p>
          <a:p>
            <a:pPr>
              <a:spcBef>
                <a:spcPts val="0"/>
              </a:spcBef>
              <a:spcAft>
                <a:spcPts val="0"/>
              </a:spcAft>
            </a:pPr>
            <a:r>
              <a:rPr lang="en-US" sz="2000" b="1" cap="none" dirty="0" err="1" smtClean="0">
                <a:latin typeface="Cambria" panose="02040503050406030204" pitchFamily="18" charset="0"/>
              </a:rPr>
              <a:t>B.Engg</a:t>
            </a:r>
            <a:r>
              <a:rPr lang="en-US" sz="2000" b="1" cap="none" dirty="0" smtClean="0">
                <a:latin typeface="Cambria" panose="02040503050406030204" pitchFamily="18" charset="0"/>
              </a:rPr>
              <a:t>. (Electrical) , </a:t>
            </a:r>
            <a:r>
              <a:rPr lang="en-US" sz="2000" b="1" cap="none" dirty="0" err="1" smtClean="0">
                <a:latin typeface="Cambria" panose="02040503050406030204" pitchFamily="18" charset="0"/>
              </a:rPr>
              <a:t>M.Engg</a:t>
            </a:r>
            <a:r>
              <a:rPr lang="en-US" sz="2000" b="1" cap="none" dirty="0" smtClean="0">
                <a:latin typeface="Cambria" panose="02040503050406030204" pitchFamily="18" charset="0"/>
              </a:rPr>
              <a:t>(Industrial Electronics)</a:t>
            </a:r>
          </a:p>
          <a:p>
            <a:pPr>
              <a:spcBef>
                <a:spcPts val="0"/>
              </a:spcBef>
              <a:spcAft>
                <a:spcPts val="0"/>
              </a:spcAft>
            </a:pPr>
            <a:r>
              <a:rPr lang="en-US" sz="2000" b="1" cap="none" dirty="0" smtClean="0">
                <a:latin typeface="Cambria" panose="02040503050406030204" pitchFamily="18" charset="0"/>
              </a:rPr>
              <a:t>Lab Engineer , Department of Electrical Engineering</a:t>
            </a:r>
            <a:br>
              <a:rPr lang="en-US" sz="2000" b="1" cap="none" dirty="0" smtClean="0">
                <a:latin typeface="Cambria" panose="02040503050406030204" pitchFamily="18" charset="0"/>
              </a:rPr>
            </a:br>
            <a:r>
              <a:rPr lang="en-US" sz="2000" b="1" cap="none" dirty="0" smtClean="0">
                <a:latin typeface="Cambria" panose="02040503050406030204" pitchFamily="18" charset="0"/>
              </a:rPr>
              <a:t>Bahria University Karachi</a:t>
            </a:r>
          </a:p>
        </p:txBody>
      </p:sp>
      <p:sp>
        <p:nvSpPr>
          <p:cNvPr id="4" name="Footer Placeholder 3"/>
          <p:cNvSpPr>
            <a:spLocks noGrp="1"/>
          </p:cNvSpPr>
          <p:nvPr>
            <p:ph type="ftr" sz="quarter" idx="11"/>
          </p:nvPr>
        </p:nvSpPr>
        <p:spPr/>
        <p:txBody>
          <a:bodyPr/>
          <a:lstStyle/>
          <a:p>
            <a:r>
              <a:rPr lang="en-US" smtClean="0"/>
              <a:t>ESD FALL 2022 BSE 5</a:t>
            </a:r>
            <a:endParaRPr lang="en-IN" dirty="0"/>
          </a:p>
        </p:txBody>
      </p:sp>
      <p:sp>
        <p:nvSpPr>
          <p:cNvPr id="5" name="Slide Number Placeholder 4"/>
          <p:cNvSpPr>
            <a:spLocks noGrp="1"/>
          </p:cNvSpPr>
          <p:nvPr>
            <p:ph type="sldNum" sz="quarter" idx="12"/>
          </p:nvPr>
        </p:nvSpPr>
        <p:spPr/>
        <p:txBody>
          <a:bodyPr/>
          <a:lstStyle/>
          <a:p>
            <a:fld id="{9CF4C7A7-2D0E-4CF5-BDEC-20E487A6F259}" type="slidenum">
              <a:rPr lang="en-IN" smtClean="0"/>
              <a:pPr/>
              <a:t>1</a:t>
            </a:fld>
            <a:endParaRPr lang="en-IN"/>
          </a:p>
        </p:txBody>
      </p:sp>
    </p:spTree>
    <p:extLst>
      <p:ext uri="{BB962C8B-B14F-4D97-AF65-F5344CB8AC3E}">
        <p14:creationId xmlns:p14="http://schemas.microsoft.com/office/powerpoint/2010/main" val="22920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09 : Serial peripheral interfacing</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pPr algn="just"/>
            <a:r>
              <a:rPr lang="en-US" sz="3600" dirty="0"/>
              <a:t>Serial peripheral interface (SPI) is one of the most widely used interfaces between microcontroller and peripheral </a:t>
            </a:r>
            <a:r>
              <a:rPr lang="en-US" sz="3600" dirty="0" smtClean="0"/>
              <a:t>ICs. </a:t>
            </a:r>
          </a:p>
          <a:p>
            <a:pPr algn="just"/>
            <a:endParaRPr lang="en-US" sz="3600" dirty="0"/>
          </a:p>
          <a:p>
            <a:pPr algn="just"/>
            <a:r>
              <a:rPr lang="en-US" sz="3600" dirty="0"/>
              <a:t>SPI is a synchronous, full duplex master-slave-based interface. The data from the master or the slave is synchronized on the rising or falling clock edge. Both master and slave can transmit data at the same time. The SPI interface can be either 3-wire or 4-wire. This article focuses on the popular 4-wire SPI interface </a:t>
            </a:r>
          </a:p>
        </p:txBody>
      </p:sp>
      <p:sp>
        <p:nvSpPr>
          <p:cNvPr id="4" name="Footer Placeholder 3"/>
          <p:cNvSpPr>
            <a:spLocks noGrp="1"/>
          </p:cNvSpPr>
          <p:nvPr>
            <p:ph type="ftr" sz="quarter" idx="11"/>
          </p:nvPr>
        </p:nvSpPr>
        <p:spPr/>
        <p:txBody>
          <a:bodyPr/>
          <a:lstStyle/>
          <a:p>
            <a:r>
              <a:rPr lang="en-US" smtClean="0"/>
              <a:t>ESD FALL 2022 BSE 5</a:t>
            </a:r>
            <a:endParaRPr lang="en-IN"/>
          </a:p>
        </p:txBody>
      </p:sp>
      <p:sp>
        <p:nvSpPr>
          <p:cNvPr id="5" name="Slide Number Placeholder 4"/>
          <p:cNvSpPr>
            <a:spLocks noGrp="1"/>
          </p:cNvSpPr>
          <p:nvPr>
            <p:ph type="sldNum" sz="quarter" idx="12"/>
          </p:nvPr>
        </p:nvSpPr>
        <p:spPr/>
        <p:txBody>
          <a:bodyPr/>
          <a:lstStyle/>
          <a:p>
            <a:fld id="{9CF4C7A7-2D0E-4CF5-BDEC-20E487A6F259}" type="slidenum">
              <a:rPr lang="en-IN" smtClean="0"/>
              <a:pPr/>
              <a:t>2</a:t>
            </a:fld>
            <a:endParaRPr lang="en-IN"/>
          </a:p>
        </p:txBody>
      </p:sp>
    </p:spTree>
    <p:extLst>
      <p:ext uri="{BB962C8B-B14F-4D97-AF65-F5344CB8AC3E}">
        <p14:creationId xmlns:p14="http://schemas.microsoft.com/office/powerpoint/2010/main" val="211922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a:t>
            </a:r>
            <a:endParaRPr lang="en-US" dirty="0"/>
          </a:p>
        </p:txBody>
      </p:sp>
      <p:sp>
        <p:nvSpPr>
          <p:cNvPr id="4" name="Footer Placeholder 3"/>
          <p:cNvSpPr>
            <a:spLocks noGrp="1"/>
          </p:cNvSpPr>
          <p:nvPr>
            <p:ph type="ftr" sz="quarter" idx="11"/>
          </p:nvPr>
        </p:nvSpPr>
        <p:spPr/>
        <p:txBody>
          <a:bodyPr/>
          <a:lstStyle/>
          <a:p>
            <a:r>
              <a:rPr lang="en-US" smtClean="0"/>
              <a:t>ESD FALL 2022 BSE 5</a:t>
            </a:r>
            <a:endParaRPr lang="en-IN"/>
          </a:p>
        </p:txBody>
      </p:sp>
      <p:sp>
        <p:nvSpPr>
          <p:cNvPr id="5" name="Slide Number Placeholder 4"/>
          <p:cNvSpPr>
            <a:spLocks noGrp="1"/>
          </p:cNvSpPr>
          <p:nvPr>
            <p:ph type="sldNum" sz="quarter" idx="12"/>
          </p:nvPr>
        </p:nvSpPr>
        <p:spPr/>
        <p:txBody>
          <a:bodyPr/>
          <a:lstStyle/>
          <a:p>
            <a:fld id="{9CF4C7A7-2D0E-4CF5-BDEC-20E487A6F259}" type="slidenum">
              <a:rPr lang="en-IN" smtClean="0"/>
              <a:pPr/>
              <a:t>3</a:t>
            </a:fld>
            <a:endParaRPr lang="en-IN"/>
          </a:p>
        </p:txBody>
      </p:sp>
      <p:sp>
        <p:nvSpPr>
          <p:cNvPr id="9" name="Content Placeholder 8"/>
          <p:cNvSpPr>
            <a:spLocks noGrp="1"/>
          </p:cNvSpPr>
          <p:nvPr>
            <p:ph idx="1"/>
          </p:nvPr>
        </p:nvSpPr>
        <p:spPr/>
        <p:txBody>
          <a:bodyPr/>
          <a:lstStyle/>
          <a:p>
            <a:r>
              <a:rPr lang="en-US" dirty="0"/>
              <a:t>SPI uses the following four wires −</a:t>
            </a:r>
          </a:p>
          <a:p>
            <a:r>
              <a:rPr lang="en-US" b="1" dirty="0"/>
              <a:t>SCK</a:t>
            </a:r>
            <a:r>
              <a:rPr lang="en-US" dirty="0"/>
              <a:t> − This is the serial clock driven by the master.</a:t>
            </a:r>
          </a:p>
          <a:p>
            <a:r>
              <a:rPr lang="en-US" b="1" dirty="0"/>
              <a:t>MOSI</a:t>
            </a:r>
            <a:r>
              <a:rPr lang="en-US" dirty="0"/>
              <a:t> − This is the master output / slave input driven by the master.</a:t>
            </a:r>
          </a:p>
          <a:p>
            <a:r>
              <a:rPr lang="en-US" b="1" dirty="0"/>
              <a:t>MISO</a:t>
            </a:r>
            <a:r>
              <a:rPr lang="en-US" dirty="0"/>
              <a:t> − This is the master input / slave output driven by the master.</a:t>
            </a:r>
          </a:p>
          <a:p>
            <a:r>
              <a:rPr lang="en-US" b="1" dirty="0"/>
              <a:t>SS</a:t>
            </a:r>
            <a:r>
              <a:rPr lang="en-US" dirty="0"/>
              <a:t> − This is the slave-selection wire.</a:t>
            </a:r>
          </a:p>
        </p:txBody>
      </p:sp>
      <p:pic>
        <p:nvPicPr>
          <p:cNvPr id="10" name="Picture 9" descr="Figure 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627991"/>
            <a:ext cx="4776788" cy="2357438"/>
          </a:xfrm>
          <a:prstGeom prst="rect">
            <a:avLst/>
          </a:prstGeom>
          <a:noFill/>
          <a:ln>
            <a:noFill/>
          </a:ln>
        </p:spPr>
      </p:pic>
    </p:spTree>
    <p:extLst>
      <p:ext uri="{BB962C8B-B14F-4D97-AF65-F5344CB8AC3E}">
        <p14:creationId xmlns:p14="http://schemas.microsoft.com/office/powerpoint/2010/main" val="406305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SPI-ARDUINO UNO</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Arduino UNO has pin # 10,11,12,13 for SPI communication.</a:t>
            </a:r>
          </a:p>
          <a:p>
            <a:pPr>
              <a:buFont typeface="Wingdings" panose="05000000000000000000" pitchFamily="2" charset="2"/>
              <a:buChar char="Ø"/>
            </a:pPr>
            <a:r>
              <a:rPr lang="en-US" sz="2400" dirty="0" smtClean="0">
                <a:solidFill>
                  <a:srgbClr val="66FF66"/>
                </a:solidFill>
              </a:rPr>
              <a:t>MOSI at Pin # 11 </a:t>
            </a:r>
            <a:r>
              <a:rPr lang="en-US" sz="2400" dirty="0" smtClean="0"/>
              <a:t>,  </a:t>
            </a:r>
            <a:r>
              <a:rPr lang="en-US" sz="2400" dirty="0" smtClean="0">
                <a:solidFill>
                  <a:schemeClr val="accent2"/>
                </a:solidFill>
              </a:rPr>
              <a:t>MISO at Pin # 12 </a:t>
            </a:r>
            <a:r>
              <a:rPr lang="en-US" sz="2400" dirty="0" smtClean="0"/>
              <a:t>,  </a:t>
            </a:r>
            <a:r>
              <a:rPr lang="en-US" sz="2400" dirty="0" smtClean="0">
                <a:solidFill>
                  <a:schemeClr val="accent3"/>
                </a:solidFill>
              </a:rPr>
              <a:t>SCK at Pin # 13</a:t>
            </a:r>
            <a:r>
              <a:rPr lang="en-US" sz="2400" dirty="0" smtClean="0"/>
              <a:t>,   </a:t>
            </a:r>
            <a:r>
              <a:rPr lang="en-US" sz="2400" dirty="0" smtClean="0">
                <a:solidFill>
                  <a:srgbClr val="FF0000"/>
                </a:solidFill>
              </a:rPr>
              <a:t>SS at Pin # 10</a:t>
            </a: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smtClean="0"/>
              <a:t>ESD FALL 2022 BSE 5</a:t>
            </a:r>
            <a:endParaRPr lang="en-IN"/>
          </a:p>
        </p:txBody>
      </p:sp>
      <p:sp>
        <p:nvSpPr>
          <p:cNvPr id="5" name="Slide Number Placeholder 4"/>
          <p:cNvSpPr>
            <a:spLocks noGrp="1"/>
          </p:cNvSpPr>
          <p:nvPr>
            <p:ph type="sldNum" sz="quarter" idx="12"/>
          </p:nvPr>
        </p:nvSpPr>
        <p:spPr/>
        <p:txBody>
          <a:bodyPr/>
          <a:lstStyle/>
          <a:p>
            <a:fld id="{9CF4C7A7-2D0E-4CF5-BDEC-20E487A6F259}" type="slidenum">
              <a:rPr lang="en-IN" smtClean="0"/>
              <a:pPr/>
              <a:t>4</a:t>
            </a:fld>
            <a:endParaRPr lang="en-IN"/>
          </a:p>
        </p:txBody>
      </p:sp>
      <p:pic>
        <p:nvPicPr>
          <p:cNvPr id="1026" name="Picture 2" descr="Arduino SPI Tutorial: Communication between two Arduino as Mast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829093"/>
            <a:ext cx="4724400" cy="341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66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LIBRARY ARDUINO</a:t>
            </a:r>
            <a:endParaRPr lang="en-US" dirty="0"/>
          </a:p>
        </p:txBody>
      </p:sp>
      <p:sp>
        <p:nvSpPr>
          <p:cNvPr id="3" name="Content Placeholder 2"/>
          <p:cNvSpPr>
            <a:spLocks noGrp="1"/>
          </p:cNvSpPr>
          <p:nvPr>
            <p:ph idx="1"/>
          </p:nvPr>
        </p:nvSpPr>
        <p:spPr>
          <a:xfrm>
            <a:off x="1097280" y="1845733"/>
            <a:ext cx="10789920" cy="4614051"/>
          </a:xfrm>
        </p:spPr>
        <p:txBody>
          <a:bodyPr/>
          <a:lstStyle/>
          <a:p>
            <a:r>
              <a:rPr lang="en-US" dirty="0" smtClean="0"/>
              <a:t>To use the library ,    </a:t>
            </a:r>
            <a:r>
              <a:rPr lang="en-US" dirty="0" smtClean="0">
                <a:solidFill>
                  <a:srgbClr val="FF0000"/>
                </a:solidFill>
              </a:rPr>
              <a:t>#include  &lt;SPI.h&gt;</a:t>
            </a:r>
          </a:p>
          <a:p>
            <a:endParaRPr lang="en-US" dirty="0" smtClean="0">
              <a:solidFill>
                <a:srgbClr val="FF0000"/>
              </a:solidFill>
            </a:endParaRPr>
          </a:p>
          <a:p>
            <a:r>
              <a:rPr lang="en-US" b="1" dirty="0" smtClean="0">
                <a:solidFill>
                  <a:schemeClr val="tx1"/>
                </a:solidFill>
              </a:rPr>
              <a:t>LIBRARY FUNCTIONS:</a:t>
            </a:r>
          </a:p>
          <a:p>
            <a:r>
              <a:rPr lang="en-US" dirty="0" err="1"/>
              <a:t>SPI.begin</a:t>
            </a:r>
            <a:r>
              <a:rPr lang="en-US" dirty="0" smtClean="0"/>
              <a:t>()   </a:t>
            </a:r>
            <a:r>
              <a:rPr lang="en-US" dirty="0" smtClean="0">
                <a:solidFill>
                  <a:srgbClr val="00FF00"/>
                </a:solidFill>
              </a:rPr>
              <a:t>// </a:t>
            </a:r>
            <a:r>
              <a:rPr lang="en-US" dirty="0">
                <a:solidFill>
                  <a:srgbClr val="00FF00"/>
                </a:solidFill>
              </a:rPr>
              <a:t>Initializes the SPI bus by setting SCK, MOSI, and SS to outputs, pulling SCK and MOSI low, </a:t>
            </a:r>
            <a:r>
              <a:rPr lang="en-US" dirty="0" smtClean="0">
                <a:solidFill>
                  <a:srgbClr val="00FF00"/>
                </a:solidFill>
              </a:rPr>
              <a:t>     		and </a:t>
            </a:r>
            <a:r>
              <a:rPr lang="en-US" dirty="0">
                <a:solidFill>
                  <a:srgbClr val="00FF00"/>
                </a:solidFill>
              </a:rPr>
              <a:t>SS high</a:t>
            </a:r>
            <a:r>
              <a:rPr lang="en-US" dirty="0" smtClean="0">
                <a:solidFill>
                  <a:srgbClr val="00FF00"/>
                </a:solidFill>
              </a:rPr>
              <a:t>.</a:t>
            </a:r>
          </a:p>
          <a:p>
            <a:r>
              <a:rPr lang="en-US" dirty="0" err="1"/>
              <a:t>SPI.end</a:t>
            </a:r>
            <a:r>
              <a:rPr lang="en-US" dirty="0" smtClean="0"/>
              <a:t>()     </a:t>
            </a:r>
            <a:r>
              <a:rPr lang="en-US" dirty="0" smtClean="0">
                <a:solidFill>
                  <a:srgbClr val="00FF00"/>
                </a:solidFill>
              </a:rPr>
              <a:t>//  Disables </a:t>
            </a:r>
            <a:r>
              <a:rPr lang="en-US" dirty="0">
                <a:solidFill>
                  <a:srgbClr val="00FF00"/>
                </a:solidFill>
              </a:rPr>
              <a:t>the SPI bus (leaving pin modes </a:t>
            </a:r>
            <a:r>
              <a:rPr lang="en-US" dirty="0" smtClean="0">
                <a:solidFill>
                  <a:srgbClr val="00FF00"/>
                </a:solidFill>
              </a:rPr>
              <a:t>unchanged</a:t>
            </a:r>
            <a:endParaRPr lang="en-US" dirty="0">
              <a:solidFill>
                <a:srgbClr val="00FF00"/>
              </a:solidFill>
            </a:endParaRPr>
          </a:p>
          <a:p>
            <a:endParaRPr lang="en-US" b="1" dirty="0" smtClean="0">
              <a:solidFill>
                <a:srgbClr val="00FF00"/>
              </a:solidFill>
            </a:endParaRPr>
          </a:p>
          <a:p>
            <a:r>
              <a:rPr lang="en-US" b="1" dirty="0" err="1"/>
              <a:t>SPI.beginTransaction</a:t>
            </a:r>
            <a:r>
              <a:rPr lang="en-US" b="1" dirty="0"/>
              <a:t>(</a:t>
            </a:r>
            <a:r>
              <a:rPr lang="en-US" b="1" dirty="0" err="1"/>
              <a:t>SPISettings</a:t>
            </a:r>
            <a:r>
              <a:rPr lang="en-US" b="1" dirty="0"/>
              <a:t>(</a:t>
            </a:r>
            <a:r>
              <a:rPr lang="en-US" b="1" dirty="0" err="1"/>
              <a:t>speedMaximum</a:t>
            </a:r>
            <a:r>
              <a:rPr lang="en-US" b="1" dirty="0"/>
              <a:t>, </a:t>
            </a:r>
            <a:r>
              <a:rPr lang="en-US" b="1" dirty="0" err="1"/>
              <a:t>dataOrder</a:t>
            </a:r>
            <a:r>
              <a:rPr lang="en-US" b="1" dirty="0"/>
              <a:t>, </a:t>
            </a:r>
            <a:r>
              <a:rPr lang="en-US" b="1" dirty="0" err="1"/>
              <a:t>dataMode</a:t>
            </a:r>
            <a:r>
              <a:rPr lang="en-US" b="1" dirty="0"/>
              <a:t>))</a:t>
            </a:r>
            <a:r>
              <a:rPr lang="en-US" dirty="0"/>
              <a:t> − </a:t>
            </a:r>
            <a:r>
              <a:rPr lang="en-US" dirty="0" err="1"/>
              <a:t>speedMaximum</a:t>
            </a:r>
            <a:r>
              <a:rPr lang="en-US" dirty="0"/>
              <a:t> is the clock, </a:t>
            </a:r>
            <a:r>
              <a:rPr lang="en-US" dirty="0" err="1"/>
              <a:t>dataOrder</a:t>
            </a:r>
            <a:r>
              <a:rPr lang="en-US" dirty="0"/>
              <a:t>(MSBFIRST or LSBFIRST), </a:t>
            </a:r>
            <a:r>
              <a:rPr lang="en-US" dirty="0" err="1"/>
              <a:t>dataMode</a:t>
            </a:r>
            <a:r>
              <a:rPr lang="en-US" dirty="0"/>
              <a:t>(SPI_MODE0, SPI_MODE1, SPI_MODE2, or SPI_MODE3</a:t>
            </a:r>
            <a:r>
              <a:rPr lang="en-US" dirty="0" smtClean="0"/>
              <a:t>)</a:t>
            </a:r>
          </a:p>
          <a:p>
            <a:r>
              <a:rPr lang="en-US" dirty="0" err="1"/>
              <a:t>SPI.endTransaction</a:t>
            </a:r>
            <a:r>
              <a:rPr lang="en-US" dirty="0"/>
              <a:t>()</a:t>
            </a:r>
            <a:endParaRPr lang="en-US" b="1" dirty="0">
              <a:solidFill>
                <a:srgbClr val="00FF00"/>
              </a:solidFill>
            </a:endParaRPr>
          </a:p>
        </p:txBody>
      </p:sp>
      <p:sp>
        <p:nvSpPr>
          <p:cNvPr id="4" name="Footer Placeholder 3"/>
          <p:cNvSpPr>
            <a:spLocks noGrp="1"/>
          </p:cNvSpPr>
          <p:nvPr>
            <p:ph type="ftr" sz="quarter" idx="11"/>
          </p:nvPr>
        </p:nvSpPr>
        <p:spPr/>
        <p:txBody>
          <a:bodyPr/>
          <a:lstStyle/>
          <a:p>
            <a:r>
              <a:rPr lang="en-US" smtClean="0"/>
              <a:t>ESD FALL 2022 BSE 5</a:t>
            </a:r>
            <a:endParaRPr lang="en-IN" dirty="0"/>
          </a:p>
        </p:txBody>
      </p:sp>
      <p:sp>
        <p:nvSpPr>
          <p:cNvPr id="5" name="Slide Number Placeholder 4"/>
          <p:cNvSpPr>
            <a:spLocks noGrp="1"/>
          </p:cNvSpPr>
          <p:nvPr>
            <p:ph type="sldNum" sz="quarter" idx="12"/>
          </p:nvPr>
        </p:nvSpPr>
        <p:spPr/>
        <p:txBody>
          <a:bodyPr/>
          <a:lstStyle/>
          <a:p>
            <a:fld id="{9CF4C7A7-2D0E-4CF5-BDEC-20E487A6F259}" type="slidenum">
              <a:rPr lang="en-IN" smtClean="0"/>
              <a:pPr/>
              <a:t>5</a:t>
            </a:fld>
            <a:endParaRPr lang="en-IN"/>
          </a:p>
        </p:txBody>
      </p:sp>
    </p:spTree>
    <p:extLst>
      <p:ext uri="{BB962C8B-B14F-4D97-AF65-F5344CB8AC3E}">
        <p14:creationId xmlns:p14="http://schemas.microsoft.com/office/powerpoint/2010/main" val="10590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LIBRARY ARDUINO</a:t>
            </a:r>
            <a:endParaRPr lang="en-US" dirty="0"/>
          </a:p>
        </p:txBody>
      </p:sp>
      <p:sp>
        <p:nvSpPr>
          <p:cNvPr id="3" name="Content Placeholder 2"/>
          <p:cNvSpPr>
            <a:spLocks noGrp="1"/>
          </p:cNvSpPr>
          <p:nvPr>
            <p:ph idx="1"/>
          </p:nvPr>
        </p:nvSpPr>
        <p:spPr>
          <a:xfrm>
            <a:off x="1097280" y="1845733"/>
            <a:ext cx="10789920" cy="4614051"/>
          </a:xfrm>
        </p:spPr>
        <p:txBody>
          <a:bodyPr/>
          <a:lstStyle/>
          <a:p>
            <a:endParaRPr lang="en-US" dirty="0" smtClean="0">
              <a:solidFill>
                <a:srgbClr val="FF0000"/>
              </a:solidFill>
            </a:endParaRPr>
          </a:p>
          <a:p>
            <a:r>
              <a:rPr lang="en-US" b="1" dirty="0" smtClean="0">
                <a:solidFill>
                  <a:schemeClr val="tx1"/>
                </a:solidFill>
              </a:rPr>
              <a:t>LIBRARY FUNCTIONS:</a:t>
            </a:r>
          </a:p>
          <a:p>
            <a:r>
              <a:rPr lang="en-US" dirty="0" err="1"/>
              <a:t>SPI.setClockDivider</a:t>
            </a:r>
            <a:r>
              <a:rPr lang="en-US" dirty="0"/>
              <a:t>(divider</a:t>
            </a:r>
            <a:r>
              <a:rPr lang="en-US" dirty="0" smtClean="0"/>
              <a:t>)</a:t>
            </a:r>
          </a:p>
          <a:p>
            <a:r>
              <a:rPr lang="en-US" dirty="0" err="1"/>
              <a:t>SPI.transfer</a:t>
            </a:r>
            <a:r>
              <a:rPr lang="en-US" dirty="0"/>
              <a:t>(</a:t>
            </a:r>
            <a:r>
              <a:rPr lang="en-US" dirty="0" err="1"/>
              <a:t>val</a:t>
            </a:r>
            <a:r>
              <a:rPr lang="en-US" dirty="0" smtClean="0"/>
              <a:t>)</a:t>
            </a:r>
          </a:p>
          <a:p>
            <a:r>
              <a:rPr lang="en-US" dirty="0" err="1" smtClean="0"/>
              <a:t>SPI.attachInterrupt</a:t>
            </a:r>
            <a:r>
              <a:rPr lang="en-US" dirty="0" smtClean="0"/>
              <a:t>() </a:t>
            </a:r>
            <a:r>
              <a:rPr lang="en-US" dirty="0" smtClean="0">
                <a:solidFill>
                  <a:srgbClr val="00FF00"/>
                </a:solidFill>
              </a:rPr>
              <a:t> // </a:t>
            </a:r>
            <a:r>
              <a:rPr lang="en-US" dirty="0">
                <a:solidFill>
                  <a:srgbClr val="00FF00"/>
                </a:solidFill>
              </a:rPr>
              <a:t>Function to be called when a slave device receives data from the master</a:t>
            </a:r>
            <a:r>
              <a:rPr lang="en-US" dirty="0" smtClean="0">
                <a:solidFill>
                  <a:srgbClr val="00FF00"/>
                </a:solidFill>
              </a:rPr>
              <a:t>.</a:t>
            </a:r>
          </a:p>
          <a:p>
            <a:endParaRPr lang="en-US" dirty="0">
              <a:solidFill>
                <a:srgbClr val="00FF00"/>
              </a:solidFill>
            </a:endParaRPr>
          </a:p>
          <a:p>
            <a:r>
              <a:rPr lang="en-US" dirty="0" smtClean="0">
                <a:solidFill>
                  <a:schemeClr val="tx1"/>
                </a:solidFill>
              </a:rPr>
              <a:t>SPI REGISTERS IN AVR ATMEGA 328P :</a:t>
            </a:r>
          </a:p>
          <a:p>
            <a:r>
              <a:rPr lang="en-US" dirty="0" smtClean="0">
                <a:solidFill>
                  <a:schemeClr val="tx1"/>
                </a:solidFill>
              </a:rPr>
              <a:t>1.	SPCR – SPI CONTROL  REGISTER</a:t>
            </a:r>
          </a:p>
          <a:p>
            <a:r>
              <a:rPr lang="en-US" dirty="0" smtClean="0">
                <a:solidFill>
                  <a:schemeClr val="tx1"/>
                </a:solidFill>
              </a:rPr>
              <a:t>2.	SPSR – SPI STATUS REGISTER</a:t>
            </a:r>
          </a:p>
          <a:p>
            <a:r>
              <a:rPr lang="en-US" dirty="0" smtClean="0">
                <a:solidFill>
                  <a:schemeClr val="tx1"/>
                </a:solidFill>
              </a:rPr>
              <a:t>3.           SPDR – SPI DATA REGISTER</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ESD FALL 2022 BSE 5</a:t>
            </a:r>
            <a:endParaRPr lang="en-IN" dirty="0"/>
          </a:p>
        </p:txBody>
      </p:sp>
      <p:sp>
        <p:nvSpPr>
          <p:cNvPr id="5" name="Slide Number Placeholder 4"/>
          <p:cNvSpPr>
            <a:spLocks noGrp="1"/>
          </p:cNvSpPr>
          <p:nvPr>
            <p:ph type="sldNum" sz="quarter" idx="12"/>
          </p:nvPr>
        </p:nvSpPr>
        <p:spPr/>
        <p:txBody>
          <a:bodyPr/>
          <a:lstStyle/>
          <a:p>
            <a:fld id="{9CF4C7A7-2D0E-4CF5-BDEC-20E487A6F259}" type="slidenum">
              <a:rPr lang="en-IN" smtClean="0"/>
              <a:pPr/>
              <a:t>6</a:t>
            </a:fld>
            <a:endParaRPr lang="en-IN"/>
          </a:p>
        </p:txBody>
      </p:sp>
    </p:spTree>
    <p:extLst>
      <p:ext uri="{BB962C8B-B14F-4D97-AF65-F5344CB8AC3E}">
        <p14:creationId xmlns:p14="http://schemas.microsoft.com/office/powerpoint/2010/main" val="219919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ENABLED MODULES: </a:t>
            </a:r>
            <a:br>
              <a:rPr lang="en-US" dirty="0" smtClean="0"/>
            </a:br>
            <a:r>
              <a:rPr lang="en-US" dirty="0" smtClean="0"/>
              <a:t>Few examples…..</a:t>
            </a:r>
            <a:endParaRPr lang="en-US" dirty="0"/>
          </a:p>
        </p:txBody>
      </p:sp>
      <p:sp>
        <p:nvSpPr>
          <p:cNvPr id="4" name="Footer Placeholder 3"/>
          <p:cNvSpPr>
            <a:spLocks noGrp="1"/>
          </p:cNvSpPr>
          <p:nvPr>
            <p:ph type="ftr" sz="quarter" idx="11"/>
          </p:nvPr>
        </p:nvSpPr>
        <p:spPr/>
        <p:txBody>
          <a:bodyPr/>
          <a:lstStyle/>
          <a:p>
            <a:r>
              <a:rPr lang="en-US" smtClean="0"/>
              <a:t>ESD FALL 2022 BSE 5</a:t>
            </a:r>
            <a:endParaRPr lang="en-IN" dirty="0"/>
          </a:p>
        </p:txBody>
      </p:sp>
      <p:sp>
        <p:nvSpPr>
          <p:cNvPr id="5" name="Slide Number Placeholder 4"/>
          <p:cNvSpPr>
            <a:spLocks noGrp="1"/>
          </p:cNvSpPr>
          <p:nvPr>
            <p:ph type="sldNum" sz="quarter" idx="12"/>
          </p:nvPr>
        </p:nvSpPr>
        <p:spPr/>
        <p:txBody>
          <a:bodyPr/>
          <a:lstStyle/>
          <a:p>
            <a:fld id="{9CF4C7A7-2D0E-4CF5-BDEC-20E487A6F259}" type="slidenum">
              <a:rPr lang="en-IN" smtClean="0"/>
              <a:pPr/>
              <a:t>7</a:t>
            </a:fld>
            <a:endParaRPr lang="en-IN"/>
          </a:p>
        </p:txBody>
      </p:sp>
      <p:pic>
        <p:nvPicPr>
          <p:cNvPr id="3074" name="Picture 2" descr="Micro SD Card Tutorial : 6 Steps - Instruc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438216"/>
            <a:ext cx="3929606" cy="32767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aveshare DS1302 RTC Real Time Clock Board SPI Module compatible ..."/>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523640" y="1932227"/>
            <a:ext cx="5715001" cy="428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2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2862</TotalTime>
  <Words>286</Words>
  <Application>Microsoft Office PowerPoint</Application>
  <PresentationFormat>Widescreen</PresentationFormat>
  <Paragraphs>60</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Cambria</vt:lpstr>
      <vt:lpstr>Impact</vt:lpstr>
      <vt:lpstr>Wingdings</vt:lpstr>
      <vt:lpstr>Retrospect</vt:lpstr>
      <vt:lpstr>EMBEDDED SYSTEM DESIGN LAB </vt:lpstr>
      <vt:lpstr>LAB # 09 : Serial peripheral interfacing</vt:lpstr>
      <vt:lpstr>SPI</vt:lpstr>
      <vt:lpstr>SPI-ARDUINO UNO</vt:lpstr>
      <vt:lpstr>SPI LIBRARY ARDUINO</vt:lpstr>
      <vt:lpstr>SPI LIBRARY ARDUINO</vt:lpstr>
      <vt:lpstr>SPI ENABLED MODULES:  Few 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Rashid</dc:creator>
  <cp:lastModifiedBy>Lab Engineer PC</cp:lastModifiedBy>
  <cp:revision>589</cp:revision>
  <dcterms:created xsi:type="dcterms:W3CDTF">2015-01-29T12:56:31Z</dcterms:created>
  <dcterms:modified xsi:type="dcterms:W3CDTF">2022-12-08T03:51:30Z</dcterms:modified>
</cp:coreProperties>
</file>