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50e225af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50e225af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50e225af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50e225af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50e225af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50e225af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Threat Intelligence Findings</a:t>
            </a:r>
            <a:endParaRPr sz="165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ar" sz="5107">
                <a:solidFill>
                  <a:schemeClr val="dk1"/>
                </a:solidFill>
              </a:rPr>
              <a:t>Recap of the threat hunting process and tools used (e.g., Zeek).</a:t>
            </a:r>
            <a:endParaRPr sz="5107">
              <a:solidFill>
                <a:schemeClr val="dk1"/>
              </a:solidFill>
            </a:endParaRPr>
          </a:p>
          <a:p>
            <a:pPr indent="-3340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ar" sz="5107">
                <a:solidFill>
                  <a:schemeClr val="dk1"/>
                </a:solidFill>
              </a:rPr>
              <a:t>Purpose of the presentation: to present key findings, potential impact, and mitigation strategies derived from threat intelligence analysis.</a:t>
            </a:r>
            <a:endParaRPr sz="4707">
              <a:solidFill>
                <a:schemeClr val="dk1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Key Threat Intelligence Findings</a:t>
            </a:r>
            <a:endParaRPr b="0" sz="12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46375"/>
            <a:ext cx="76887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ar" sz="1600">
                <a:solidFill>
                  <a:schemeClr val="dk1"/>
                </a:solidFill>
              </a:rPr>
              <a:t>1. T</a:t>
            </a:r>
            <a:r>
              <a:rPr i="1" lang="ar" sz="1600">
                <a:solidFill>
                  <a:schemeClr val="dk1"/>
                </a:solidFill>
              </a:rPr>
              <a:t>hreat Landscape Overview</a:t>
            </a:r>
            <a:endParaRPr i="1" sz="1600">
              <a:solidFill>
                <a:schemeClr val="dk1"/>
              </a:solidFill>
            </a:endParaRPr>
          </a:p>
          <a:p>
            <a:pPr indent="-3107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ar" sz="1521"/>
              <a:t>Analysis of threat data collected over the previous weeks.</a:t>
            </a:r>
            <a:endParaRPr sz="1521"/>
          </a:p>
          <a:p>
            <a:pPr indent="-3107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ar" sz="1521"/>
              <a:t>Distribution of threat types: Highlight the most prevalent threat types observed.</a:t>
            </a:r>
            <a:endParaRPr sz="1521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ar" sz="1600">
                <a:solidFill>
                  <a:schemeClr val="dk1"/>
                </a:solidFill>
              </a:rPr>
              <a:t>2. Tactics, Techniques, and Procedures (TTPs)</a:t>
            </a:r>
            <a:endParaRPr i="1" sz="1600">
              <a:solidFill>
                <a:schemeClr val="dk1"/>
              </a:solidFill>
            </a:endParaRPr>
          </a:p>
          <a:p>
            <a:pPr indent="-3107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ar" sz="1521"/>
              <a:t>Utilize the MITRE ATT&amp;CK Matrix to map observed TTPs.</a:t>
            </a:r>
            <a:endParaRPr sz="1521"/>
          </a:p>
          <a:p>
            <a:pPr indent="-3107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ar" sz="1521"/>
              <a:t>Identify common tactics and techniques used by threat actors.</a:t>
            </a:r>
            <a:endParaRPr sz="1521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ar" sz="1600">
                <a:solidFill>
                  <a:schemeClr val="dk1"/>
                </a:solidFill>
              </a:rPr>
              <a:t>3. Indicators of Compromise (IOCs)</a:t>
            </a:r>
            <a:endParaRPr i="1" sz="1600">
              <a:solidFill>
                <a:schemeClr val="dk1"/>
              </a:solidFill>
            </a:endParaRPr>
          </a:p>
          <a:p>
            <a:pPr indent="-3107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ar" sz="1521"/>
              <a:t>Highlight significant IOCs identified during the analysis.</a:t>
            </a:r>
            <a:endParaRPr sz="1521"/>
          </a:p>
          <a:p>
            <a:pPr indent="-3107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ar" sz="1521"/>
              <a:t>Discuss the implications of these IOCs on the organization's security posture.</a:t>
            </a:r>
            <a:endParaRPr sz="1521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ar" sz="1600">
                <a:solidFill>
                  <a:schemeClr val="dk1"/>
                </a:solidFill>
              </a:rPr>
              <a:t>4. Impact Analysis</a:t>
            </a:r>
            <a:endParaRPr i="1" sz="1600">
              <a:solidFill>
                <a:schemeClr val="dk1"/>
              </a:solidFill>
            </a:endParaRPr>
          </a:p>
          <a:p>
            <a:pPr indent="-3107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ar" sz="1521"/>
              <a:t>Assess the potential impact of observed threats on the organization's assets and operations.</a:t>
            </a:r>
            <a:endParaRPr sz="1521"/>
          </a:p>
          <a:p>
            <a:pPr indent="-3107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ar" sz="1521"/>
              <a:t>Discuss the severity and likelihood of different threat scenarios.</a:t>
            </a:r>
            <a:endParaRPr sz="1521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Mitigation Strategies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76887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ar" sz="1400">
                <a:solidFill>
                  <a:schemeClr val="dk1"/>
                </a:solidFill>
              </a:rPr>
              <a:t>1. I</a:t>
            </a:r>
            <a:r>
              <a:rPr i="1" lang="ar" sz="1400">
                <a:solidFill>
                  <a:schemeClr val="dk1"/>
                </a:solidFill>
              </a:rPr>
              <a:t>mmediate Actions</a:t>
            </a:r>
            <a:endParaRPr i="1" sz="14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ar"/>
              <a:t>Recommend immediate actions to address high-priority threats.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ar"/>
              <a:t>Examples: Patching vulnerable systems, updating antivirus signatures, blocking malicious IPs.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ar" sz="1400">
                <a:solidFill>
                  <a:schemeClr val="dk1"/>
                </a:solidFill>
              </a:rPr>
              <a:t>2. Short-Term Remediation</a:t>
            </a:r>
            <a:endParaRPr i="1" sz="14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ar"/>
              <a:t>Propose short-term measures to reduce exposure to identified threats.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ar"/>
              <a:t>Examples: Implementing network segmentation, enhancing user awareness training.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ar" sz="1400">
                <a:solidFill>
                  <a:schemeClr val="dk1"/>
                </a:solidFill>
              </a:rPr>
              <a:t>3. Long-Term Prevention Strategies</a:t>
            </a:r>
            <a:endParaRPr i="1" sz="14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ar"/>
              <a:t>Outline long-term strategies to strengthen the organization's security posture.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ar"/>
              <a:t>Examples: Enhancing endpoint detection and response capabilities, conducting regular threat hunting exercises.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ar" sz="1400">
                <a:solidFill>
                  <a:schemeClr val="dk1"/>
                </a:solidFill>
              </a:rPr>
              <a:t>4. Security Controls Enhancement</a:t>
            </a:r>
            <a:endParaRPr i="1" sz="14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ar"/>
              <a:t>Recommend improvements to existing security controls based on observed threats.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ar"/>
              <a:t>Examples: Implementing multi-factor authentication, enhancing network monitoring capabilities.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conclusion</a:t>
            </a:r>
            <a:endParaRPr b="0" sz="12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ECECEC"/>
              </a:solidFill>
              <a:highlight>
                <a:srgbClr val="21212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9437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/>
              <a:t>Recap of key findings and mitigation strategies.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/>
              <a:t>Emphasize the importance of ongoing threat intelligence analysis and proactive security measures.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ar"/>
              <a:t>Encourage collaboration across teams to implement recommended actions and improve overall cybersecurity readiness.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