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42010b74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42010b74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42010b74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42010b74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42010b74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42010b74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ar" sz="1761" u="sng">
                <a:solidFill>
                  <a:srgbClr val="ECECEC"/>
                </a:solidFill>
                <a:highlight>
                  <a:srgbClr val="212121"/>
                </a:highlight>
                <a:latin typeface="Arial"/>
                <a:ea typeface="Arial"/>
                <a:cs typeface="Arial"/>
                <a:sym typeface="Arial"/>
              </a:rPr>
              <a:t>Risk Mitigation Strategies for Safe Dark Web Exploration</a:t>
            </a:r>
            <a:endParaRPr b="1" sz="1761" u="sng">
              <a:solidFill>
                <a:srgbClr val="ECECEC"/>
              </a:solidFill>
              <a:highlight>
                <a:srgbClr val="212121"/>
              </a:highlight>
              <a:latin typeface="Arial"/>
              <a:ea typeface="Arial"/>
              <a:cs typeface="Arial"/>
              <a:sym typeface="Arial"/>
            </a:endParaRPr>
          </a:p>
          <a:p>
            <a:pPr indent="0" lvl="0" marL="0" rtl="0" algn="l">
              <a:spcBef>
                <a:spcPts val="400"/>
              </a:spcBef>
              <a:spcAft>
                <a:spcPts val="0"/>
              </a:spcAft>
              <a:buNone/>
            </a:pPr>
            <a:r>
              <a:t/>
            </a:r>
            <a:endParaRPr/>
          </a:p>
        </p:txBody>
      </p:sp>
      <p:sp>
        <p:nvSpPr>
          <p:cNvPr id="135" name="Google Shape;135;p13"/>
          <p:cNvSpPr txBox="1"/>
          <p:nvPr>
            <p:ph idx="1" type="subTitle"/>
          </p:nvPr>
        </p:nvSpPr>
        <p:spPr>
          <a:xfrm>
            <a:off x="5083950" y="3533875"/>
            <a:ext cx="3470700" cy="897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ar" sz="1600">
                <a:solidFill>
                  <a:srgbClr val="ECECEC"/>
                </a:solidFill>
                <a:highlight>
                  <a:srgbClr val="212121"/>
                </a:highlight>
                <a:latin typeface="Arial"/>
                <a:ea typeface="Arial"/>
                <a:cs typeface="Arial"/>
                <a:sym typeface="Arial"/>
              </a:rPr>
              <a:t>To explore the dark web safely, individuals should adopt several risk mitigation strategies:</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1782900"/>
          </a:xfrm>
          <a:prstGeom prst="rect">
            <a:avLst/>
          </a:prstGeom>
          <a:ln cap="flat" cmpd="sng" w="7620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ar" sz="1400" u="sng"/>
              <a:t>Use of Secure Software:</a:t>
            </a:r>
            <a:endParaRPr b="1" sz="1400" u="sng"/>
          </a:p>
          <a:p>
            <a:pPr indent="0" lvl="0" marL="0" rtl="0" algn="l">
              <a:spcBef>
                <a:spcPts val="0"/>
              </a:spcBef>
              <a:spcAft>
                <a:spcPts val="0"/>
              </a:spcAft>
              <a:buNone/>
            </a:pPr>
            <a:r>
              <a:t/>
            </a:r>
            <a:endParaRPr b="1" sz="1400" u="sng"/>
          </a:p>
          <a:p>
            <a:pPr indent="-311150" lvl="0" marL="457200" rtl="0" algn="l">
              <a:spcBef>
                <a:spcPts val="0"/>
              </a:spcBef>
              <a:spcAft>
                <a:spcPts val="0"/>
              </a:spcAft>
              <a:buSzPts val="1300"/>
              <a:buAutoNum type="arabicPeriod"/>
            </a:pPr>
            <a:r>
              <a:rPr lang="ar" sz="1300"/>
              <a:t>Employ reputable privacy tools like the Tor browser to anonymize online activities and protect personal information.</a:t>
            </a:r>
            <a:endParaRPr sz="1300"/>
          </a:p>
        </p:txBody>
      </p:sp>
      <p:sp>
        <p:nvSpPr>
          <p:cNvPr id="141" name="Google Shape;141;p14"/>
          <p:cNvSpPr txBox="1"/>
          <p:nvPr>
            <p:ph idx="1" type="body"/>
          </p:nvPr>
        </p:nvSpPr>
        <p:spPr>
          <a:xfrm>
            <a:off x="1297500" y="2454375"/>
            <a:ext cx="7038900" cy="1825500"/>
          </a:xfrm>
          <a:prstGeom prst="rect">
            <a:avLst/>
          </a:prstGeom>
          <a:ln cap="flat" cmpd="sng" w="7620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ar" sz="1400" u="sng"/>
              <a:t>Educate Yourself: </a:t>
            </a:r>
            <a:endParaRPr b="1" sz="1400" u="sng"/>
          </a:p>
          <a:p>
            <a:pPr indent="0" lvl="0" marL="0" rtl="0" algn="l">
              <a:lnSpc>
                <a:spcPct val="100000"/>
              </a:lnSpc>
              <a:spcBef>
                <a:spcPts val="1200"/>
              </a:spcBef>
              <a:spcAft>
                <a:spcPts val="0"/>
              </a:spcAft>
              <a:buNone/>
            </a:pPr>
            <a:r>
              <a:rPr lang="ar"/>
              <a:t>    2.	Understand the risks associated with dark web exploration and exercise caution when</a:t>
            </a:r>
            <a:endParaRPr/>
          </a:p>
          <a:p>
            <a:pPr indent="0" lvl="0" marL="0" rtl="0" algn="l">
              <a:lnSpc>
                <a:spcPct val="100000"/>
              </a:lnSpc>
              <a:spcBef>
                <a:spcPts val="1200"/>
              </a:spcBef>
              <a:spcAft>
                <a:spcPts val="0"/>
              </a:spcAft>
              <a:buNone/>
            </a:pPr>
            <a:r>
              <a:rPr lang="ar"/>
              <a:t>              </a:t>
            </a:r>
            <a:r>
              <a:rPr lang="ar"/>
              <a:t>navigating unfamiliar websites or engaging with unknown entities.</a:t>
            </a:r>
            <a:endParaRPr/>
          </a:p>
          <a:p>
            <a:pPr indent="0" lvl="0" marL="0" rtl="0" algn="l">
              <a:spcBef>
                <a:spcPts val="1200"/>
              </a:spcBef>
              <a:spcAft>
                <a:spcPts val="1200"/>
              </a:spcAft>
              <a:buNone/>
            </a:pPr>
            <a:r>
              <a:rPr lang="a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1552500"/>
          </a:xfrm>
          <a:prstGeom prst="rect">
            <a:avLst/>
          </a:prstGeom>
          <a:ln cap="flat" cmpd="sng" w="7620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ar" sz="1550" u="sng"/>
              <a:t>Secure Communication:</a:t>
            </a:r>
            <a:br>
              <a:rPr lang="ar"/>
            </a:br>
            <a:r>
              <a:rPr lang="ar"/>
              <a:t>  </a:t>
            </a:r>
            <a:r>
              <a:rPr lang="ar" sz="1300"/>
              <a:t>3</a:t>
            </a:r>
            <a:r>
              <a:rPr lang="ar"/>
              <a:t>.   </a:t>
            </a:r>
            <a:r>
              <a:rPr lang="ar" sz="1300"/>
              <a:t>Encrypt communications and use secure messaging platforms to prevent</a:t>
            </a:r>
            <a:endParaRPr sz="1300"/>
          </a:p>
          <a:p>
            <a:pPr indent="0" lvl="0" marL="0" rtl="0" algn="l">
              <a:spcBef>
                <a:spcPts val="0"/>
              </a:spcBef>
              <a:spcAft>
                <a:spcPts val="0"/>
              </a:spcAft>
              <a:buNone/>
            </a:pPr>
            <a:r>
              <a:rPr lang="ar" sz="1300"/>
              <a:t>             </a:t>
            </a:r>
            <a:r>
              <a:rPr lang="ar" sz="1300"/>
              <a:t>eavesdropping or interception</a:t>
            </a:r>
            <a:r>
              <a:rPr lang="ar" sz="1300"/>
              <a:t>    </a:t>
            </a:r>
            <a:endParaRPr sz="1300"/>
          </a:p>
        </p:txBody>
      </p:sp>
      <p:sp>
        <p:nvSpPr>
          <p:cNvPr id="147" name="Google Shape;147;p15"/>
          <p:cNvSpPr txBox="1"/>
          <p:nvPr>
            <p:ph idx="1" type="body"/>
          </p:nvPr>
        </p:nvSpPr>
        <p:spPr>
          <a:xfrm>
            <a:off x="1353075" y="2478200"/>
            <a:ext cx="7038900" cy="1976700"/>
          </a:xfrm>
          <a:prstGeom prst="rect">
            <a:avLst/>
          </a:prstGeom>
          <a:ln cap="flat" cmpd="sng" w="7620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ar" sz="1400" u="sng"/>
              <a:t>Avoid Illegal Activities: </a:t>
            </a:r>
            <a:br>
              <a:rPr lang="ar"/>
            </a:br>
            <a:r>
              <a:rPr lang="ar"/>
              <a:t>    4.     Refrain from participating in illegal transactions or activities to mitigate the risk of</a:t>
            </a:r>
            <a:endParaRPr/>
          </a:p>
          <a:p>
            <a:pPr indent="0" lvl="0" marL="0" rtl="0" algn="l">
              <a:spcBef>
                <a:spcPts val="1200"/>
              </a:spcBef>
              <a:spcAft>
                <a:spcPts val="1200"/>
              </a:spcAft>
              <a:buNone/>
            </a:pPr>
            <a:r>
              <a:rPr lang="ar"/>
              <a:t>             </a:t>
            </a:r>
            <a:r>
              <a:rPr lang="ar"/>
              <a:t>legal consequences.  </a:t>
            </a:r>
            <a:r>
              <a:rPr lang="a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ar"/>
              <a:t>Conclusion</a:t>
            </a:r>
            <a:r>
              <a:rPr lang="ar"/>
              <a:t>:</a:t>
            </a:r>
            <a:endParaRPr/>
          </a:p>
        </p:txBody>
      </p:sp>
      <p:sp>
        <p:nvSpPr>
          <p:cNvPr id="153" name="Google Shape;153;p16"/>
          <p:cNvSpPr txBox="1"/>
          <p:nvPr>
            <p:ph idx="1" type="body"/>
          </p:nvPr>
        </p:nvSpPr>
        <p:spPr>
          <a:xfrm>
            <a:off x="1297500" y="1567550"/>
            <a:ext cx="7038900" cy="2911200"/>
          </a:xfrm>
          <a:prstGeom prst="rect">
            <a:avLst/>
          </a:prstGeom>
          <a:ln cap="flat" cmpd="sng" w="7620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ar" sz="1400">
                <a:solidFill>
                  <a:srgbClr val="ECECEC"/>
                </a:solidFill>
                <a:highlight>
                  <a:srgbClr val="212121"/>
                </a:highlight>
                <a:latin typeface="Arial"/>
                <a:ea typeface="Arial"/>
                <a:cs typeface="Arial"/>
                <a:sym typeface="Arial"/>
              </a:rPr>
              <a:t>In conclusion, while the allure of the dark web may be tempting for some, it's essential to approach it with caution and a strong sense of ethical responsibility. By implementing robust risk mitigation strategies, individuals can navigate this hidden realm of the internet more safely. However, it's crucial to recognize that no strategy is foolproof, and the risks inherent in dark web exploration remain significant.</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