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Weather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and Elegant Weather Application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Functional and responsive weather app</a:t>
            </a:r>
          </a:p>
          <a:p>
            <a:r>
              <a:t>- Experience with API and frontend</a:t>
            </a:r>
          </a:p>
          <a:p>
            <a:r>
              <a:t>Acknowledgments:</a:t>
            </a:r>
          </a:p>
          <a:p>
            <a:r>
              <a:t>- OpenWeatherMap API</a:t>
            </a:r>
          </a:p>
          <a:p>
            <a:r>
              <a:t>- Collaborators and mentors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Develop a user-friendly weather application that provides real-time weather information.</a:t>
            </a:r>
          </a:p>
          <a:p>
            <a:r>
              <a:t>Key Features:</a:t>
            </a:r>
          </a:p>
          <a:p>
            <a:r>
              <a:t>- Search functionality for cities.</a:t>
            </a:r>
          </a:p>
          <a:p>
            <a:r>
              <a:t>- Display of temperature, humidity, wind speed, and conditions.</a:t>
            </a:r>
          </a:p>
          <a:p>
            <a:r>
              <a:t>- Clean and responsive UI.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HTML5, CSS3, JavaScript (ES6)</a:t>
            </a:r>
          </a:p>
          <a:p>
            <a:r>
              <a:t>API Integration: OpenWeatherMap API for weather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Search Functionality for cities.</a:t>
            </a:r>
          </a:p>
          <a:p>
            <a:r>
              <a:t>Displays:</a:t>
            </a:r>
          </a:p>
          <a:p>
            <a:r>
              <a:t>- Temperature (°C)</a:t>
            </a:r>
          </a:p>
          <a:p>
            <a:r>
              <a:t>- Humidity (%)</a:t>
            </a:r>
          </a:p>
          <a:p>
            <a:r>
              <a:t>- Wind Speed (km/h)</a:t>
            </a:r>
          </a:p>
          <a:p>
            <a:r>
              <a:t>- Weather Icons</a:t>
            </a:r>
          </a:p>
          <a:p>
            <a:r>
              <a:t>Error Handling for invalid input.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Principles:</a:t>
            </a:r>
          </a:p>
          <a:p>
            <a:r>
              <a:t>- Clean and minimal layout</a:t>
            </a:r>
          </a:p>
          <a:p>
            <a:r>
              <a:t>- Responsive design</a:t>
            </a:r>
          </a:p>
          <a:p>
            <a:r>
              <a:t>- Intuitive UX</a:t>
            </a:r>
          </a:p>
          <a:p>
            <a:r>
              <a:t>Visual Elements: Weather icons and organized layout.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OpenWeatherMap API:</a:t>
            </a:r>
          </a:p>
          <a:p>
            <a:r>
              <a:t>- Real-time weather data for cities</a:t>
            </a:r>
          </a:p>
          <a:p>
            <a:r>
              <a:t>- Requires API key</a:t>
            </a:r>
          </a:p>
          <a:p>
            <a:r>
              <a:t>Data Retrieved: Temperature, Humidity, Wind Speed, Weather Conditions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index.html: Main structure</a:t>
            </a:r>
          </a:p>
          <a:p>
            <a:r>
              <a:t>style.css: Styling</a:t>
            </a:r>
          </a:p>
          <a:p>
            <a:r>
              <a:t>script.js: Logic &amp; API calls</a:t>
            </a:r>
          </a:p>
          <a:p>
            <a:r>
              <a:t>images/: Icons and assets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Limitations: Rate limits and data handling</a:t>
            </a:r>
          </a:p>
          <a:p>
            <a:r>
              <a:t>Error Handling: User input validation</a:t>
            </a:r>
          </a:p>
          <a:p>
            <a:r>
              <a:t>Responsive Design: Cross-device compatibility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Features:</a:t>
            </a:r>
          </a:p>
          <a:p>
            <a:r>
              <a:t>- 5-day forecast</a:t>
            </a:r>
          </a:p>
          <a:p>
            <a:r>
              <a:t>- Celsius/Fahrenheit toggle</a:t>
            </a:r>
          </a:p>
          <a:p>
            <a:r>
              <a:t>- Geolocation support</a:t>
            </a:r>
          </a:p>
          <a:p>
            <a:r>
              <a:t>UI Improvements: Dark mode, animations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