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872428"/>
            <a:ext cx="5959730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z="6600" b="1" spc="-55" dirty="0">
                <a:latin typeface="Bodoni MT Black" pitchFamily="18" charset="0"/>
              </a:rPr>
              <a:t>Coursera</a:t>
            </a:r>
            <a:r>
              <a:rPr sz="6600" b="1" spc="-114" dirty="0">
                <a:latin typeface="Bodoni MT Black" pitchFamily="18" charset="0"/>
              </a:rPr>
              <a:t> </a:t>
            </a:r>
            <a:r>
              <a:rPr sz="6600" b="1" spc="-50" dirty="0">
                <a:latin typeface="Bodoni MT Black" pitchFamily="18" charset="0"/>
              </a:rPr>
              <a:t>Capstone</a:t>
            </a:r>
          </a:p>
          <a:p>
            <a:pPr marL="3810" algn="ctr">
              <a:lnSpc>
                <a:spcPts val="3704"/>
              </a:lnSpc>
            </a:pPr>
            <a:br>
              <a:rPr lang="en-IN" sz="3200" b="1" spc="-5" dirty="0"/>
            </a:br>
            <a:r>
              <a:rPr sz="3200" b="1" spc="-5" dirty="0"/>
              <a:t>IBM </a:t>
            </a:r>
            <a:r>
              <a:rPr sz="3200" b="1" dirty="0"/>
              <a:t>Applied </a:t>
            </a:r>
            <a:r>
              <a:rPr sz="3200" b="1" spc="-20" dirty="0"/>
              <a:t>Data </a:t>
            </a:r>
            <a:r>
              <a:rPr sz="3200" b="1" dirty="0"/>
              <a:t>Science</a:t>
            </a:r>
            <a:r>
              <a:rPr sz="3200" b="1" spc="5" dirty="0"/>
              <a:t> </a:t>
            </a:r>
            <a:r>
              <a:rPr sz="3200" b="1" spc="-15" dirty="0"/>
              <a:t>Capstone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3810000"/>
            <a:ext cx="975360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lang="en-IN" sz="3200" b="1" i="1" spc="-5" dirty="0">
                <a:latin typeface="Calibri"/>
                <a:cs typeface="Calibri"/>
              </a:rPr>
              <a:t>SUB:</a:t>
            </a: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lang="en-IN" sz="3200" b="1" i="1" dirty="0">
                <a:latin typeface="Calibri"/>
                <a:cs typeface="Calibri"/>
              </a:rPr>
              <a:t>of</a:t>
            </a:r>
            <a:r>
              <a:rPr sz="3200" b="1" i="1" dirty="0">
                <a:latin typeface="Calibri"/>
                <a:cs typeface="Calibri"/>
              </a:rPr>
              <a:t>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Lumpur,  </a:t>
            </a:r>
            <a:r>
              <a:rPr sz="3200" b="1" i="1" spc="-5" dirty="0">
                <a:latin typeface="Calibri"/>
                <a:cs typeface="Calibri"/>
              </a:rPr>
              <a:t>Malaysia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0" y="5139659"/>
            <a:ext cx="2644901" cy="440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endParaRPr sz="24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1826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88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664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5328"/>
            <a:ext cx="3429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4289"/>
            <a:ext cx="5255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3655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124200"/>
            <a:ext cx="107442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9600" b="1" i="1" spc="-30" dirty="0">
                <a:latin typeface="Brush Script MT" pitchFamily="66" charset="0"/>
              </a:rPr>
              <a:t>         </a:t>
            </a:r>
            <a:r>
              <a:rPr sz="9600" b="1" i="1" spc="-30" dirty="0">
                <a:latin typeface="Brush Script MT" pitchFamily="66" charset="0"/>
              </a:rPr>
              <a:t>Thank</a:t>
            </a:r>
            <a:r>
              <a:rPr sz="9600" b="1" i="1" spc="-185" dirty="0">
                <a:latin typeface="Brush Script MT" pitchFamily="66" charset="0"/>
              </a:rPr>
              <a:t> </a:t>
            </a:r>
            <a:r>
              <a:rPr sz="9600" b="1" i="1" spc="-40" dirty="0">
                <a:latin typeface="Brush Script MT" pitchFamily="66" charset="0"/>
              </a:rPr>
              <a:t>you!</a:t>
            </a:r>
            <a:endParaRPr sz="9600" b="1" i="1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</TotalTime>
  <Words>458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Bodoni MT Black</vt:lpstr>
      <vt:lpstr>Brush Script MT</vt:lpstr>
      <vt:lpstr>Calibri</vt:lpstr>
      <vt:lpstr>Franklin Gothic Book</vt:lpstr>
      <vt:lpstr>Franklin Gothic Medium</vt:lpstr>
      <vt:lpstr>Times New Roman</vt:lpstr>
      <vt:lpstr>Wingdings</vt:lpstr>
      <vt:lpstr>Angles</vt:lpstr>
      <vt:lpstr>Coursera Capstone 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abdul</cp:lastModifiedBy>
  <cp:revision>2</cp:revision>
  <dcterms:created xsi:type="dcterms:W3CDTF">2019-12-28T06:50:54Z</dcterms:created>
  <dcterms:modified xsi:type="dcterms:W3CDTF">2021-06-30T12:41:13Z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2019-12-28T00:00:00Z</vt:filetime>
  </property>
</Properties>
</file>