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ABC"/>
    <a:srgbClr val="6A6D72"/>
    <a:srgbClr val="7B7E81"/>
    <a:srgbClr val="32363B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3" d="100"/>
          <a:sy n="153" d="100"/>
        </p:scale>
        <p:origin x="20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2" descr="U:\003_2D-Visualisierung\004_Uebungen_Photoshop\008_Bildmaterial_Uebung02\Mercedes-Benz-Logo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09"/>
            <a:ext cx="3404348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298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8965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7741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430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742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887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040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75856" y="274638"/>
            <a:ext cx="5410944" cy="922114"/>
          </a:xfrm>
        </p:spPr>
        <p:txBody>
          <a:bodyPr/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299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366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04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906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32363B"/>
            </a:gs>
            <a:gs pos="49000">
              <a:srgbClr val="6A6D72"/>
            </a:gs>
            <a:gs pos="98000">
              <a:srgbClr val="B8BABC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0579-A672-42C0-8B30-F63B5192A2BD}" type="datetimeFigureOut">
              <a:rPr lang="de-DE" smtClean="0"/>
              <a:t>12.11.2024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42DE-70F3-4617-AB40-3016E26FFB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905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32363B"/>
            </a:gs>
            <a:gs pos="49000">
              <a:srgbClr val="6A6D72"/>
            </a:gs>
            <a:gs pos="98000">
              <a:srgbClr val="B8BABC"/>
            </a:gs>
          </a:gsLst>
          <a:lin ang="135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Rad, Fahrzeug, Landfahrzeug, Autodesign enthält.&#10;&#10;Automatisch generierte Beschreibung">
            <a:extLst>
              <a:ext uri="{FF2B5EF4-FFF2-40B4-BE49-F238E27FC236}">
                <a16:creationId xmlns:a16="http://schemas.microsoft.com/office/drawing/2014/main" id="{08FF5062-F95B-B1E5-B5A0-443B69AE1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133364"/>
            <a:ext cx="7632848" cy="57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260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8&quot; unique_id=&quot;10159&quot;&gt;&lt;/object&gt;&lt;object type=&quot;2&quot; unique_id=&quot;10160&quot;&gt;&lt;object type=&quot;3&quot; unique_id=&quot;10161&quot;&gt;&lt;property id=&quot;20148&quot; value=&quot;5&quot;/&gt;&lt;property id=&quot;20300&quot; value=&quot;Foli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Reznicek, Bernd</dc:creator>
  <cp:lastModifiedBy>Simon Feldmann</cp:lastModifiedBy>
  <cp:revision>27</cp:revision>
  <dcterms:created xsi:type="dcterms:W3CDTF">2014-10-30T11:36:09Z</dcterms:created>
  <dcterms:modified xsi:type="dcterms:W3CDTF">2024-11-12T11:04:16Z</dcterms:modified>
</cp:coreProperties>
</file>