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11.png" ContentType="image/png"/>
  <Override PartName="/ppt/media/image6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381A64-FB22-4256-94AE-7CA675D2F6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32BC78-BB8D-4D3E-AB15-2ABE32C47E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C76FDB-FE2C-49FB-918F-29D99B7FBD4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B8C97C8-562B-4251-859A-5419A5F8C2B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9C3E3BB-21C7-4D06-8E1B-B9C135C741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E3B38C-BFC4-42FA-ABAE-2F2C4498045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CFFD218-6C46-4670-8F7A-CE0EEE774F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BCB485-7C31-4E14-B749-C734748EE1D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D04384-F13E-4A07-93BA-BFDF98F5D1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7DC4E6-C3AC-4FB5-8224-8E4ADA7A2B7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7CCFEB-71A8-430C-A23E-4D7E7F1BA2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0F760D-C0DE-473C-B948-582A5AFCC4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de-D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&lt;Datum/Uhrzeit&gt;</a:t>
            </a:r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de-D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de-DE" sz="1400" spc="-1" strike="noStrike">
                <a:solidFill>
                  <a:srgbClr val="000000"/>
                </a:solidFill>
                <a:latin typeface="Times New Roman"/>
              </a:rPr>
              <a:t>&lt;Fußzeile&gt;</a:t>
            </a:r>
            <a:endParaRPr b="0" lang="de-D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BA2495-057D-417A-9642-450A2D5E835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&lt;Foliennummer&gt;</a:t>
            </a:fld>
            <a:endParaRPr b="0" lang="de-D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Format des Titeltextes durch Klicken bearbeiten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Zweite Gliederungsebene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Dritte Gliederungsebene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Vierte Gliederungsebene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Fünfte Gliederungsebene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Sechste Gliederungsebene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Siebte Gliederungsebene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f628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 2"/>
          <p:cNvSpPr/>
          <p:nvPr/>
        </p:nvSpPr>
        <p:spPr>
          <a:xfrm>
            <a:off x="-5673960" y="-1322280"/>
            <a:ext cx="14659560" cy="13246920"/>
          </a:xfrm>
          <a:custGeom>
            <a:avLst/>
            <a:gdLst>
              <a:gd name="textAreaLeft" fmla="*/ 0 w 14659560"/>
              <a:gd name="textAreaRight" fmla="*/ 14659920 w 14659560"/>
              <a:gd name="textAreaTop" fmla="*/ 0 h 13246920"/>
              <a:gd name="textAreaBottom" fmla="*/ 13247280 h 13246920"/>
            </a:gdLst>
            <a:ahLst/>
            <a:rect l="textAreaLeft" t="textAreaTop" r="textAreaRight" b="textAreaBottom"/>
            <a:pathLst>
              <a:path w="14660025" h="13247331">
                <a:moveTo>
                  <a:pt x="0" y="0"/>
                </a:moveTo>
                <a:lnTo>
                  <a:pt x="14660025" y="0"/>
                </a:lnTo>
                <a:lnTo>
                  <a:pt x="14660025" y="13247331"/>
                </a:lnTo>
                <a:lnTo>
                  <a:pt x="0" y="1324733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9443880" y="-2625120"/>
            <a:ext cx="12292200" cy="12180600"/>
          </a:xfrm>
          <a:custGeom>
            <a:avLst/>
            <a:gdLst>
              <a:gd name="textAreaLeft" fmla="*/ 0 w 12292200"/>
              <a:gd name="textAreaRight" fmla="*/ 12292560 w 12292200"/>
              <a:gd name="textAreaTop" fmla="*/ 0 h 12180600"/>
              <a:gd name="textAreaBottom" fmla="*/ 12180960 h 12180600"/>
            </a:gdLst>
            <a:ahLst/>
            <a:rect l="textAreaLeft" t="textAreaTop" r="textAreaRight" b="textAreaBottom"/>
            <a:pathLst>
              <a:path w="12292712" h="12180961">
                <a:moveTo>
                  <a:pt x="0" y="0"/>
                </a:moveTo>
                <a:lnTo>
                  <a:pt x="12292713" y="0"/>
                </a:lnTo>
                <a:lnTo>
                  <a:pt x="12292713" y="12180961"/>
                </a:lnTo>
                <a:lnTo>
                  <a:pt x="0" y="12180961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Freeform 4"/>
          <p:cNvSpPr/>
          <p:nvPr/>
        </p:nvSpPr>
        <p:spPr>
          <a:xfrm>
            <a:off x="9944280" y="5623200"/>
            <a:ext cx="7314840" cy="717840"/>
          </a:xfrm>
          <a:custGeom>
            <a:avLst/>
            <a:gdLst>
              <a:gd name="textAreaLeft" fmla="*/ 0 w 7314840"/>
              <a:gd name="textAreaRight" fmla="*/ 7315200 w 7314840"/>
              <a:gd name="textAreaTop" fmla="*/ 0 h 717840"/>
              <a:gd name="textAreaBottom" fmla="*/ 718200 h 717840"/>
            </a:gdLst>
            <a:ahLst/>
            <a:rect l="textAreaLeft" t="textAreaTop" r="textAreaRight" b="textAreaBottom"/>
            <a:pathLst>
              <a:path w="7315200" h="718220">
                <a:moveTo>
                  <a:pt x="0" y="0"/>
                </a:moveTo>
                <a:lnTo>
                  <a:pt x="7315200" y="0"/>
                </a:lnTo>
                <a:lnTo>
                  <a:pt x="7315200" y="718219"/>
                </a:lnTo>
                <a:lnTo>
                  <a:pt x="0" y="71821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4" name="Group 5"/>
          <p:cNvGrpSpPr/>
          <p:nvPr/>
        </p:nvGrpSpPr>
        <p:grpSpPr>
          <a:xfrm>
            <a:off x="1728720" y="4889520"/>
            <a:ext cx="11214360" cy="3292920"/>
            <a:chOff x="1728720" y="4889520"/>
            <a:chExt cx="11214360" cy="3292920"/>
          </a:xfrm>
        </p:grpSpPr>
        <p:sp>
          <p:nvSpPr>
            <p:cNvPr id="45" name="TextBox 6"/>
            <p:cNvSpPr/>
            <p:nvPr/>
          </p:nvSpPr>
          <p:spPr>
            <a:xfrm>
              <a:off x="1728720" y="4889520"/>
              <a:ext cx="11214360" cy="16797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13224"/>
                </a:lnSpc>
              </a:pPr>
              <a:r>
                <a:rPr b="0" lang="en-US" sz="11500" spc="-1" strike="noStrike">
                  <a:solidFill>
                    <a:srgbClr val="f7f4fa"/>
                  </a:solidFill>
                  <a:latin typeface="Codec Pro"/>
                </a:rPr>
                <a:t>Pitch Deck</a:t>
              </a:r>
              <a:endParaRPr b="0" lang="de-DE" sz="115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TextBox 7"/>
            <p:cNvSpPr/>
            <p:nvPr/>
          </p:nvSpPr>
          <p:spPr>
            <a:xfrm>
              <a:off x="1728720" y="7186320"/>
              <a:ext cx="11214360" cy="996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 defTabSz="914400">
                <a:lnSpc>
                  <a:spcPts val="3920"/>
                </a:lnSpc>
              </a:pPr>
              <a:r>
                <a:rPr b="0" lang="en-US" sz="2800" spc="-1" strike="noStrike">
                  <a:solidFill>
                    <a:srgbClr val="f7f4fa"/>
                  </a:solidFill>
                  <a:latin typeface="Codec Pro"/>
                </a:rPr>
                <a:t>Trage deinen Firmennamen hier oben ein und eine interessante Zusammenfassung darüber, was deine Firma macht.</a:t>
              </a:r>
              <a:endParaRPr b="0" lang="de-DE" sz="2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7" name="TextBox 8"/>
          <p:cNvSpPr/>
          <p:nvPr/>
        </p:nvSpPr>
        <p:spPr>
          <a:xfrm>
            <a:off x="1728720" y="9012600"/>
            <a:ext cx="437040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239"/>
              </a:lnSpc>
            </a:pPr>
            <a:r>
              <a:rPr b="0" lang="en-US" sz="1600" spc="-1" strike="noStrike">
                <a:solidFill>
                  <a:srgbClr val="f7f4fa"/>
                </a:solidFill>
                <a:latin typeface="Codec Pro"/>
              </a:rPr>
              <a:t>Jede Stadt, 24.Oktober 2024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Box 9"/>
          <p:cNvSpPr/>
          <p:nvPr/>
        </p:nvSpPr>
        <p:spPr>
          <a:xfrm>
            <a:off x="1728720" y="9371520"/>
            <a:ext cx="437040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239"/>
              </a:lnSpc>
            </a:pPr>
            <a:r>
              <a:rPr b="0" lang="en-US" sz="1600" spc="-1" strike="noStrike">
                <a:solidFill>
                  <a:srgbClr val="f7f4fa"/>
                </a:solidFill>
                <a:latin typeface="Codec Pro"/>
              </a:rPr>
              <a:t>Streng vertraulich</a:t>
            </a:r>
            <a:endParaRPr b="0" lang="de-DE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AutoShape 9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Freeform 1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Freeform 1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26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20"/>
              </a:lnSpc>
            </a:pP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Wie kann man es besser machen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27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0" lang="en-US" sz="8000" spc="-1" strike="noStrike">
                <a:solidFill>
                  <a:srgbClr val="17161c"/>
                </a:solidFill>
                <a:latin typeface="Codec Pro"/>
              </a:rPr>
              <a:t>Textfehler</a:t>
            </a:r>
            <a:endParaRPr b="0" lang="de-DE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TextBox 28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-1" strike="noStrike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3"/>
          <a:stretch/>
        </p:blipFill>
        <p:spPr>
          <a:xfrm>
            <a:off x="1367640" y="4860000"/>
            <a:ext cx="6732360" cy="360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utoShape 2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Freeform 4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TextBox 6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20"/>
              </a:lnSpc>
            </a:pP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Wie kann man es besser machen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7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0" lang="en-US" sz="8000" spc="-1" strike="noStrike">
                <a:solidFill>
                  <a:srgbClr val="17161c"/>
                </a:solidFill>
                <a:latin typeface="Codec Pro"/>
              </a:rPr>
              <a:t>Textfehler</a:t>
            </a:r>
            <a:endParaRPr b="0" lang="de-DE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Box 8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-1" strike="noStrike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AutoShape 1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Freeform 1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Freeform 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Box 1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20"/>
              </a:lnSpc>
            </a:pP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→ </a:t>
            </a: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weglassen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0" lang="en-US" sz="8000" spc="-1" strike="noStrike">
                <a:solidFill>
                  <a:srgbClr val="17161c"/>
                </a:solidFill>
                <a:latin typeface="Codec Pro"/>
              </a:rPr>
              <a:t>Struktur</a:t>
            </a:r>
            <a:endParaRPr b="0" lang="de-DE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TextBox 3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-1" strike="noStrike">
                <a:solidFill>
                  <a:srgbClr val="17161c"/>
                </a:solidFill>
                <a:latin typeface="Codec Pro"/>
              </a:rPr>
              <a:t>1. erfolgt nur wenn Aufzählung mit 2. erfolgt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540000" y="4680000"/>
            <a:ext cx="9540000" cy="4709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AutoShape 3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Freeform 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Freeform 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TextBox 4"/>
          <p:cNvSpPr/>
          <p:nvPr/>
        </p:nvSpPr>
        <p:spPr>
          <a:xfrm>
            <a:off x="1367640" y="3240000"/>
            <a:ext cx="565236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20"/>
              </a:lnSpc>
            </a:pP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→ </a:t>
            </a: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möglichen infotext einbaun der genauer beschreibt was „Option“ ist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0" lang="en-US" sz="8000" spc="-1" strike="noStrike">
                <a:solidFill>
                  <a:srgbClr val="17161c"/>
                </a:solidFill>
                <a:latin typeface="Codec Pro"/>
              </a:rPr>
              <a:t>Überschrift</a:t>
            </a:r>
            <a:endParaRPr b="0" lang="de-DE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TextBox 10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-1" strike="noStrike">
                <a:solidFill>
                  <a:srgbClr val="17161c"/>
                </a:solidFill>
                <a:latin typeface="Codec Pro"/>
              </a:rPr>
              <a:t>Unklar was gemeint ist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417960" y="4320000"/>
            <a:ext cx="6782040" cy="181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AutoShape 4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Freeform 8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Freeform 9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11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20"/>
              </a:lnSpc>
            </a:pP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→ </a:t>
            </a: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einheitlich machen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12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0" lang="en-US" sz="8000" spc="-1" strike="noStrike">
                <a:solidFill>
                  <a:srgbClr val="17161c"/>
                </a:solidFill>
                <a:latin typeface="Codec Pro"/>
              </a:rPr>
              <a:t>Struktur</a:t>
            </a:r>
            <a:endParaRPr b="0" lang="de-DE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TextBox 13"/>
          <p:cNvSpPr/>
          <p:nvPr/>
        </p:nvSpPr>
        <p:spPr>
          <a:xfrm>
            <a:off x="1040400" y="2340000"/>
            <a:ext cx="8499600" cy="85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-1" strike="noStrike">
                <a:solidFill>
                  <a:srgbClr val="17161c"/>
                </a:solidFill>
                <a:latin typeface="Codec Pro"/>
              </a:rPr>
              <a:t>Nicht einheitliche Struktur für 1.Punkt in zusammenhang mit einem bild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3"/>
          <a:stretch/>
        </p:blipFill>
        <p:spPr>
          <a:xfrm>
            <a:off x="1440000" y="3848760"/>
            <a:ext cx="5400000" cy="5871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AutoShape 5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Freeform 10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Freeform 11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14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20"/>
              </a:lnSpc>
            </a:pP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Wie kann man es besser machen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TextBox 15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0" lang="en-US" sz="8000" spc="-1" strike="noStrike">
                <a:solidFill>
                  <a:srgbClr val="17161c"/>
                </a:solidFill>
                <a:latin typeface="Codec Pro"/>
              </a:rPr>
              <a:t>Textfehler</a:t>
            </a:r>
            <a:endParaRPr b="0" lang="de-DE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Box 16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-1" strike="noStrike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3"/>
          <a:srcRect l="0" t="0" r="0" b="76372"/>
          <a:stretch/>
        </p:blipFill>
        <p:spPr>
          <a:xfrm>
            <a:off x="371160" y="3960000"/>
            <a:ext cx="6648840" cy="107964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4"/>
          <a:stretch/>
        </p:blipFill>
        <p:spPr>
          <a:xfrm>
            <a:off x="360000" y="6039360"/>
            <a:ext cx="6687000" cy="9806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5"/>
          <a:stretch/>
        </p:blipFill>
        <p:spPr>
          <a:xfrm>
            <a:off x="720000" y="7560000"/>
            <a:ext cx="6639480" cy="81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AutoShape 6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Freeform 12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Freeform 13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TextBox 17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20"/>
              </a:lnSpc>
            </a:pP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Wie kann man es besser machen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TextBox 18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0" lang="en-US" sz="8000" spc="-1" strike="noStrike">
                <a:solidFill>
                  <a:srgbClr val="17161c"/>
                </a:solidFill>
                <a:latin typeface="Codec Pro"/>
              </a:rPr>
              <a:t>Textfehler</a:t>
            </a:r>
            <a:endParaRPr b="0" lang="de-DE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Box 19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-1" strike="noStrike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364680" y="3960000"/>
            <a:ext cx="5035320" cy="57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AutoShape 7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Freeform 14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Freeform 15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Box 20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20"/>
              </a:lnSpc>
            </a:pP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Wie kann man es besser machen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Box 21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0" lang="en-US" sz="8000" spc="-1" strike="noStrike">
                <a:solidFill>
                  <a:srgbClr val="17161c"/>
                </a:solidFill>
                <a:latin typeface="Codec Pro"/>
              </a:rPr>
              <a:t>Textfehler</a:t>
            </a:r>
            <a:endParaRPr b="0" lang="de-DE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22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-1" strike="noStrike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3"/>
          <a:stretch/>
        </p:blipFill>
        <p:spPr>
          <a:xfrm>
            <a:off x="1440000" y="4500000"/>
            <a:ext cx="7153560" cy="454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c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AutoShape 8"/>
          <p:cNvSpPr/>
          <p:nvPr/>
        </p:nvSpPr>
        <p:spPr>
          <a:xfrm rot="10800000">
            <a:off x="10960920" y="360"/>
            <a:ext cx="8759160" cy="10286640"/>
          </a:xfrm>
          <a:prstGeom prst="rect">
            <a:avLst/>
          </a:prstGeom>
          <a:solidFill>
            <a:srgbClr val="0c698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Freeform 16"/>
          <p:cNvSpPr/>
          <p:nvPr/>
        </p:nvSpPr>
        <p:spPr>
          <a:xfrm>
            <a:off x="11773440" y="-714240"/>
            <a:ext cx="12363120" cy="12250800"/>
          </a:xfrm>
          <a:custGeom>
            <a:avLst/>
            <a:gdLst>
              <a:gd name="textAreaLeft" fmla="*/ 0 w 12363120"/>
              <a:gd name="textAreaRight" fmla="*/ 12363480 w 12363120"/>
              <a:gd name="textAreaTop" fmla="*/ 0 h 12250800"/>
              <a:gd name="textAreaBottom" fmla="*/ 12251160 h 12250800"/>
            </a:gdLst>
            <a:ahLst/>
            <a:rect l="textAreaLeft" t="textAreaTop" r="textAreaRight" b="textAreaBottom"/>
            <a:pathLst>
              <a:path w="12363420" h="12251025">
                <a:moveTo>
                  <a:pt x="0" y="0"/>
                </a:moveTo>
                <a:lnTo>
                  <a:pt x="12363420" y="0"/>
                </a:lnTo>
                <a:lnTo>
                  <a:pt x="12363420" y="12251025"/>
                </a:lnTo>
                <a:lnTo>
                  <a:pt x="0" y="1225102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Freeform 17"/>
          <p:cNvSpPr/>
          <p:nvPr/>
        </p:nvSpPr>
        <p:spPr>
          <a:xfrm flipH="1">
            <a:off x="10959840" y="3104640"/>
            <a:ext cx="5056200" cy="3493440"/>
          </a:xfrm>
          <a:custGeom>
            <a:avLst/>
            <a:gdLst>
              <a:gd name="textAreaLeft" fmla="*/ -360 w 5056200"/>
              <a:gd name="textAreaRight" fmla="*/ 5056200 w 5056200"/>
              <a:gd name="textAreaTop" fmla="*/ 0 h 3493440"/>
              <a:gd name="textAreaBottom" fmla="*/ 3493800 h 3493440"/>
            </a:gdLst>
            <a:ahLst/>
            <a:rect l="textAreaLeft" t="textAreaTop" r="textAreaRight" b="textAreaBottom"/>
            <a:pathLst>
              <a:path w="5056689" h="3493713">
                <a:moveTo>
                  <a:pt x="5056690" y="0"/>
                </a:moveTo>
                <a:lnTo>
                  <a:pt x="0" y="0"/>
                </a:lnTo>
                <a:lnTo>
                  <a:pt x="0" y="3493713"/>
                </a:lnTo>
                <a:lnTo>
                  <a:pt x="5056690" y="3493713"/>
                </a:lnTo>
                <a:lnTo>
                  <a:pt x="5056690" y="0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23"/>
          <p:cNvSpPr/>
          <p:nvPr/>
        </p:nvSpPr>
        <p:spPr>
          <a:xfrm>
            <a:off x="1367640" y="3240000"/>
            <a:ext cx="5652360" cy="320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520"/>
              </a:lnSpc>
            </a:pPr>
            <a:r>
              <a:rPr b="0" lang="en-US" sz="1800" spc="-1" strike="noStrike">
                <a:solidFill>
                  <a:srgbClr val="17161c"/>
                </a:solidFill>
                <a:latin typeface="Codec Pro"/>
              </a:rPr>
              <a:t>Wie kann man es besser machen</a:t>
            </a:r>
            <a:endParaRPr b="0" lang="de-D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24"/>
          <p:cNvSpPr/>
          <p:nvPr/>
        </p:nvSpPr>
        <p:spPr>
          <a:xfrm>
            <a:off x="1028880" y="895320"/>
            <a:ext cx="8499600" cy="121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9601"/>
              </a:lnSpc>
            </a:pPr>
            <a:r>
              <a:rPr b="0" lang="en-US" sz="8000" spc="-1" strike="noStrike">
                <a:solidFill>
                  <a:srgbClr val="17161c"/>
                </a:solidFill>
                <a:latin typeface="Codec Pro"/>
              </a:rPr>
              <a:t>Textfehler</a:t>
            </a:r>
            <a:endParaRPr b="0" lang="de-DE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25"/>
          <p:cNvSpPr/>
          <p:nvPr/>
        </p:nvSpPr>
        <p:spPr>
          <a:xfrm>
            <a:off x="1028880" y="2435760"/>
            <a:ext cx="8499600" cy="42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3359"/>
              </a:lnSpc>
            </a:pPr>
            <a:r>
              <a:rPr b="0" lang="en-US" sz="2400" spc="-1" strike="noStrike">
                <a:solidFill>
                  <a:srgbClr val="17161c"/>
                </a:solidFill>
                <a:latin typeface="Codec Pro"/>
              </a:rPr>
              <a:t>Beschreibung was falsch gelaufen ist</a:t>
            </a:r>
            <a:endParaRPr b="0" lang="de-DE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1620000" y="4354560"/>
            <a:ext cx="6660000" cy="464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LibreOffice/7.6.2.1$Windows_X86_64 LibreOffice_project/56f7684011345957bbf33a7ee678afaf4d2ba333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DAGDcCqnYu8</dc:identifier>
  <dc:language>de-DE</dc:language>
  <cp:lastModifiedBy/>
  <dcterms:modified xsi:type="dcterms:W3CDTF">2024-06-06T02:01:44Z</dcterms:modified>
  <cp:revision>3</cp:revision>
  <dc:subject/>
  <dc:title>Blau Türkis Tech Muster Pitch Deck-Präsentation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